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90" r:id="rId2"/>
    <p:sldId id="291" r:id="rId3"/>
    <p:sldId id="292" r:id="rId4"/>
    <p:sldId id="274" r:id="rId5"/>
    <p:sldId id="275" r:id="rId6"/>
    <p:sldId id="277" r:id="rId7"/>
    <p:sldId id="276" r:id="rId8"/>
    <p:sldId id="286" r:id="rId9"/>
    <p:sldId id="278" r:id="rId10"/>
    <p:sldId id="279" r:id="rId11"/>
    <p:sldId id="287" r:id="rId12"/>
    <p:sldId id="280" r:id="rId13"/>
    <p:sldId id="281" r:id="rId14"/>
    <p:sldId id="288" r:id="rId15"/>
    <p:sldId id="282" r:id="rId16"/>
    <p:sldId id="283" r:id="rId17"/>
    <p:sldId id="289" r:id="rId18"/>
    <p:sldId id="284" r:id="rId19"/>
    <p:sldId id="285" r:id="rId20"/>
    <p:sldId id="293" r:id="rId21"/>
  </p:sldIdLst>
  <p:sldSz cx="9144000" cy="6858000" type="screen4x3"/>
  <p:notesSz cx="6858000" cy="9144000"/>
  <p:embeddedFontLst>
    <p:embeddedFont>
      <p:font typeface="Tahoma" panose="020B0604030504040204" pitchFamily="34" charset="0"/>
      <p:regular r:id="rId24"/>
      <p:bold r:id="rId25"/>
    </p:embeddedFont>
    <p:embeddedFont>
      <p:font typeface="Sassoon Infant Rg" panose="02000503030000020003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by Cunningham" initials="RC" lastIdx="1" clrIdx="0">
    <p:extLst>
      <p:ext uri="{19B8F6BF-5375-455C-9EA6-DF929625EA0E}">
        <p15:presenceInfo xmlns:p15="http://schemas.microsoft.com/office/powerpoint/2012/main" userId="Ruby Cunning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CCCC"/>
    <a:srgbClr val="00B0F0"/>
    <a:srgbClr val="013F7C"/>
    <a:srgbClr val="0077B0"/>
    <a:srgbClr val="4EB1E2"/>
    <a:srgbClr val="07743B"/>
    <a:srgbClr val="6CBB84"/>
    <a:srgbClr val="00B050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06/05/2021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531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2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slide" Target="slide18.xml"/><Relationship Id="rId10" Type="http://schemas.openxmlformats.org/officeDocument/2006/relationships/image" Target="../media/image10.png"/><Relationship Id="rId4" Type="http://schemas.openxmlformats.org/officeDocument/2006/relationships/slide" Target="slide15.xml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slide" Target="slide18.xml"/><Relationship Id="rId10" Type="http://schemas.openxmlformats.org/officeDocument/2006/relationships/image" Target="../media/image10.png"/><Relationship Id="rId4" Type="http://schemas.openxmlformats.org/officeDocument/2006/relationships/slide" Target="slide15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slide" Target="slide18.xml"/><Relationship Id="rId10" Type="http://schemas.openxmlformats.org/officeDocument/2006/relationships/image" Target="../media/image10.png"/><Relationship Id="rId4" Type="http://schemas.openxmlformats.org/officeDocument/2006/relationships/slide" Target="slide15.xml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slide" Target="slide18.xml"/><Relationship Id="rId10" Type="http://schemas.openxmlformats.org/officeDocument/2006/relationships/image" Target="../media/image10.png"/><Relationship Id="rId4" Type="http://schemas.openxmlformats.org/officeDocument/2006/relationships/slide" Target="slide15.xml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11" Type="http://schemas.openxmlformats.org/officeDocument/2006/relationships/image" Target="../media/image11.png"/><Relationship Id="rId5" Type="http://schemas.openxmlformats.org/officeDocument/2006/relationships/slide" Target="slide18.xml"/><Relationship Id="rId10" Type="http://schemas.openxmlformats.org/officeDocument/2006/relationships/image" Target="../media/image10.png"/><Relationship Id="rId4" Type="http://schemas.openxmlformats.org/officeDocument/2006/relationships/slide" Target="slide15.xml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g;base64,%20/9j/4AAQSkZJRgABAQEAYABgAAD/2wBDAAUDBAQEAwUEBAQFBQUGBwwIBwcHBw8LCwkMEQ8SEhEPERETFhwXExQaFRERGCEYGh0dHx8fExciJCIeJBweHx7/2wBDAQUFBQcGBw4ICA4eFBEUHh4eHh4eHh4eHh4eHh4eHh4eHh4eHh4eHh4eHh4eHh4eHh4eHh4eHh4eHh4eHh4eHh7/wAARCAFCAU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KACiiigAooooAKKKKACiiigAooooAKKKKACiiigAooooAKKKKACiiigAooooAKKKDQAUUmaM80ALRSGgZ70ALRSZo5oAWiorieK3haaeVIokBLO7AKo9ST0rDufG/g+3P7/AMVaKn1vo/8AGk2luXCnOfwq50NFchN8Tvh5FnzPGmhrjr/pif41D/wtj4a/9Dvof/gWtLnj3NPqtf8Akf3M7WiuK/4Wx8Nf+h30P/wLWp4viZ8P5dvl+M9DbPI/0xP8aOePcPqtf+R/czrqKwLfxp4RuSPI8UaM+emL6P8AxrVs9Qs71S9leW9yqnDGGQOAfwNNSTMpQnD4lYtUU0HvRnnvTJHUUCkoAWiikBoAWiiigAooooAKKKKACiiigAooooAKKKKACiiigAooooAKKKKACiiigAyPWue8ReN/CHh8P/bPiTSrFk+8k1yoYf8AAetb5rwj4R+D/C7fFP4iafrWhWGoalaaqt1bz3cCyOIZ13gAt2BrOcpKyj1OvC0ac4znUbtFJ6ddbHQ3nx98Beb5Oj/2zr8ucBdN06SQH/gRAH61CnxP8faqP+Kd+EGtlW+7LqdxHbL+R5r1a0srS0jEdpaw26DosaBQPyqcDApck3vIv2+Gj8NK/q3+ljyUzftAaoP3dj4M8Pq3TzJZLl1+oHH61GfAnxh1DP8AanxbW0DdU03S0QD6Fua9foo9knu2H16S+CEV8r/nc8fb4LX10P8AicfFLxtfZHzKl4IVP4KK86+E+ufEnwhod/rMJuvFvhqy1S5s7zT2cveWgjfHmRseXBGCVr6kbqK8h/Z6ZrfXPiNpB4+zeJpZFHosiKf5g1nKklONnY7aGPqTw9T2qUkraWXppbYj+KvirQfHX7O3ijVPDuoLcxfYSzoPlkiYEEq69VPsa0vBHwr+Gl14V0i+fwTojyXFjDKztbBiSyAk8/Wud+PXwo0+bw/r/izwteSaDqn2CZtQjt+INQiCkssidN2Bw3rXo3wbuPtXwq8LT5zv0q3/APQBRG7qWmuhFWUaeEUsPN2ctuq0/ESP4Z/D2PITwXoAH/XjGf6VYX4f+B1UKvhHQwB0AsY/8K6ait+SPY814ms/tv72cy/w+8DSLtfwhoTD0NjH/hVaX4Y/DyUYk8E6Af8Atxj/AMK6+ijkj2BYmstpv72cFcfB34Xy8v4F0TPqtuF/lXE/BCy0Hwv4/wDie1oltpOi2F5bwqpfbFEFiy3JPHJr3JjgdcV82/D/AOHlj8QPiB451fXtQu5tEh8Ryr/ZKPthuJUAAeQj7wAwMVjUXLKPKj0sHVdWjV9tN8tl3fXodB4i+JHijx1FqFn8L4fsekWkchu/E13GREAoJIt1P3244PTvWP8ACHwD4q8TfDrSPEw+Kni6wvdQjaZkE4kjA3EDAb2Ar1X4pva+Hvg94kaxghtoLTSZxDHEgVUGwgAAcCpfgpZ/YPhN4WtcbSmmQkj3K5/rS9m3P3n0L+tqnhW6MVFcyWybej3bOR/4Qv40acQdM+K1pfqOialpSnP1Kc1IL74/aWP32ieD9fQdTb3Ulu7fg3Ar1uitPZLo2cX15v44Rfyt+VjyFvit4x0sY8S/CLxHAoOGl0+RLpB+RzVjT/j58O5ZRDqV5qOhzd01Oxkhwfrgj9a9VxVW906wvozHe2NtcoRgrLEHB/MUcs1sw9vhZfHTt6P/ADuZ2heLvC+uIG0jxDpd6D0ENyrH8s5rb3L614p8d/h18ONJ+HWv+JV8LWFpfWtqzwTWuYG808J9wjPzEV6J8KdOuNJ+G3h7T7uaWa5i0+LzXlYsxYqCck+5pwlLm5ZCrUKSoqtSb1drNeV+51FFFFaHEFFFFABRRRQAUUUUAFFFFABRRRQAUUUUAFFFFABRRRQAh6V5Dck6D+1RaydIfEmgtGx7GaBsj/x0168a8g/aFVtL1vwF4wTgaZr0dvO2ekU42HPtWVXZS7Hdl7vUdP8AmTX4afievryKWkXpSjpWpwhRRRQAjV47d/Dv4g2Hj3xHrvhHxhpmk2WuTRzzRzWHnSKypt4JOB1NexGjFTKClub0MROhfltr3Vzx3UPhn8StYs57TVvi/eNbXMbRzQ2+lworKwwR0zjBr0vwVoMPhfwnpnh63nknh0+2SBJJPvOFHU1r8e1LUxpxjqiq2Lq1oqMrW8kl+QUUUVocwUUUUAIwzivHLf4V+NdD1XVrrwf8SJNNtNSv5b57SbTY5lWSQ5PJ5Pp+FeyUhAqJQUtzejialFNQ676J/meG+M/Avxq8Q+Gb/wAO3njPwze2N9H5MzPp7wyBcjOCpIz+Fey6FZf2bo1lp2QRa26Q5HGdqgZ/Sru0UAc0RpqJVfFzrRUGkkuysLRRRVnMFJmlpOxoA8h/aZkbUNJ8MeEIj8+va9bwyKO8SHe/4cV65GoRFVRgAAD2FeR+JFOvftO+HNPGXg8P6RNqEgxkLJK2xf0FeugdOayp6ycjuxXuUaVPyb+9/wCSQ4UUUVqcIUUUUAFFFFABRRRQAUUUUAFFFFABRRRQAUUUUAFFFFABXnv7Rmktq/wa8QxQrme2txeQ+zxMHH/oNehVV1e0jv8AS7qxlAMdxC8TA9wwI/rUzV4tG2Hq+yqxn2aMzwDqya94K0XWI2yLyximJ9yoz+ua3a8c/Zt16x0v4UJpetaja2UmiX1zpz/aJgmAkh29T6EVv6z8bPhhpbmOTxZZ3Mo/5Z2Ya4b8kBqIVI8qbZ0V8FV9vOFOLdm+h6JSV5I/xuhviF8MeAfGWt56OunmGM/8Camf8Jp8Z9TA/sr4V2unoej6nqiqR7lV5o9tHoJZfW+1ZerS/U9eNHavIxa/tBagMyap4K0XPVY4Jbgj88U7/hBfi3e/8hH4vPbr3Wx0mJPyJ5o9o+kWH1OC+KrH8X+SPWgeehpa8fufhVqsn/IW+M3i5/UJcRwD9BVC5+FfgpQf7V+J3iObrnzdfC0nUl/L+JccJQf/AC8v6Rb/ADse3FgByQPrSebH/wA9E/OvBJ/hp8FV3G68c3jk8EyeJT/8VUbfD/4AwhVk8X89s+JX5/8AH6XtZdl9/wDwDRYKj/NL/wAA/wCCe/8AmR/89E/OlUg9Dmvn8fD/AOAUwIj8YYPcjxK/9Xp8Xw0+C782vjy9jOMDy/Ex/q1Cqy7L7/8AgA8FR/ml/wCAf8E9+NIa8Rt/hb4Pcf8AEq+KfiWH08rXw+Pzq/bfC3Wox/xKfjP4sX08yaOcfqKpTk/s/iZywlFf8vLesWv8z18UteSf8IT8YLIf8S/4tJdAdFv9IjbP1K800x/tB6cAVufBWtgdmSW3Y/zFHtH/ACsn6nF/DVi/vX5pHrlKK8gPjv4v6aP+Jv8ACVbxR1fTNTSQn6K3NSR/HLTbMlfEvgvxhoRH3nm01pIx/wACTP8AKj2sVvoL+z6/2Un6NP8AU9bpCK4HRPjL8MtWZY7fxfp0Mp/5ZXTGB/ycCum1LxBpsfhy/wBYtr62uLe1tZJy8UqsMKpPUH2q1OL2ZjPDVoNKUWvkedfBdv7c+KnxH8WZLR/b4tKt2/2IF+bH/AjXr1eXfsu6bJZfCHTr24XFzq0s2ozZ6kyuSM/hivUaiirQRtmDX1iUVtHT7tAooorU4gooooAKKKKACiiigAooooAKKKKACiiigAooooAKKKKACkbpS0EZFAHiHjzwr8AdD8S32reMDpSaldyfaJbe5u3bcx/iEIPf6c1HpXxN+GenKLfwL4D1TVXBwv8AZehFVz/vkCrHgnR9J1P9o74hy6lptnePbxWXktPCshjzHzjI4r2iKGKJAkcaoo6KowBXNCLd3Gy+R7OIrQpKMKjlN2T+Ky1V9jyP/hO/izqi40H4StZRn7smraikWB67V5oW0/aB1Rg0uq+DtBQ9Vige4cfieK9ewKXArT2fds5PrsV8FKK+9/mzyRfhz8Sr4E6x8Y9TTPVNPsIoR+B60n/Cj7S6H/E48e+N9T9d+plB/wCOivXKKPZRF/aGI+y0vRJfkjyaP9n34b5zdWmrXp/6edUmf/2arsXwH+FCcf8ACH2snvLJI/8ANq9MxRTVGHYl5hinvUf3nAw/Bn4WxDC+CNH655gzz+NWR8Jvhp/0I+h/+Ai12tFP2cOxDxdd/bf3s4k/CX4aY/5EfQv/AAEWq0vwZ+Fsv3/BOj9c8Q4/lXf0Uezj2BYuutpv72eZy/Af4UODjwhax/8AXKWRMfk1U5f2ffhvnda2ur2Lettqky4/8eNesUUnRpv7JazDFLao/vZ5H/wpC0tv+QP4/wDG+megTUzIB+DClb4d/EqxwdH+MWpSY6JqGnxTD8T1r1vFGBR7KJX9o4h/E0/VJ/mjyA2v7QWltmPUvBuvoOglgktmb8uKQ+PPitpY2698I3vEH3pNJ1FJsj12tzXsGKQgUvZPpJj+uRfx04v0uvyZ4PrPxE+FWqDyPHfgHUdJkJwx1PQjgH/fUGqFr4F/Z78VLJH4b8Qwac8ylGi0/VmhLA9VMbnBHtivoSaGGZCk0aSIequMg/nXj37SPgbwevwo8Ra5H4a0yLUrW28yG5it1SRG3LyCMVnOm0m3Z/I7MLioSnGnByhd20d1r5M9X0HTrXSNItNLsV22tpAkMQznCqAB+gq9WR4KJbwfozsSzNYQEknknyxWvXRHZHkVL8zu7sKKKKZAUUUUAFFFFABRRRQAUUUUAFFFFABRTWNI7qibnYKPUnFAD6Kqx39i7+Wl5bs/dRKpP86sZHXPFK42mt0OopFNLTEFFFFAHkXw3/5OJ+JX/XKx/wDRdeu15F8N/wDk4n4lf9crH/0XXrtZUvh+b/M7sw/ir/DH/wBJQUUUVqcIUUUUAFFNJ5Aqvq001rpd1cW0PnTRQvJHHnG9gCQM9smi4JNuxayPWjIrk/hR4ui8ceBNP8Srbi2kuFKzwBt3lSKSrLn6iue+Jes6zpnxa+HdtZ3c0enajcXUF3Coykh8sFd3061DmrXOiGGm6rpPRq/4K56bkUZHrXB/H7WL/QPhB4h1TS7p7W+jtgsEyfeR2YKCPfmus0AztoVg102+Y20ZlY9S20ZP50+b3rEOk1SVTo3Y0Mj1FFcTaeM5Lr4vXfga2sVkgstLW8u7vfzHI7YSPGMcjJz1rs92ByKaknsTUpyptKXVX+Q+igcgY6UUyAooooAK88/aS/5IZ4r/AOvL/wBnWvQ688/aS/5IZ4r/AOvL/wBnWoq/AzpwX+80/wDEvzOr8Ef8iZov/XhB/wCixWxWP4I/5EzRf+vCD/0WK2KqOyMavxv1Ciig9KZAUU3t71FPeWsH+vuoYv8AfkC/zpXGk3sieioop4ZlzDIkg9VYGnj8fzpiaaHUUUUAFFFFABTXYKpZiAByST0FK3SvHfjDqmp+L/F1n8JfDt3Ja/aIvtWvXsRw1vaZxsB7M/T6YqJy5Vc3w1F1p8t7Ldvsg1v4keJPF+s3Xh34SWMFz9mcxXuv3YP2O3YdRH/z0b6cVLZ/BGDVMXXj7xhr/ii6flozctb2y+yxoRx9TXpPhfQdJ8NaJbaNotnHaWVsgSONB29T6k+tai9BUqnf49ToljfZ+7h1yrv1fz/yPL2+APwq2Yj8MLEw6PHcyqw/ENWZefCrxT4Zb7Z8NfHmp2xTkaXq8hurWT/Z3H5l/WvZDTSvP/16bpQ7ErMMT9qXMvPX8zzb4efE9tT1w+D/ABlpTeHPFca5FtI2YbtR/HA/8Q746/lXpQbIri/i14B0/wAc6ALd3Nnqto3naZqEfElrMOVIPpkDIqh8D/Gd74q8PXOn69GLfxJolw1jqkQ4zIvSQD0Yc/nSi3GXLIK1OFWn7akrW3XbzXk/wPRKKKK1OI8i+G//ACcT8Sv+uVj/AOi69dryL4b/APJxPxK/65WP/ouvXaypfD83+Z3Zh/FX+GP/AKSgooNIc1qcIjNjPFRWt5bXSu1tcQzBHKMY3DBWHUHHcelUtK1zSdXmvIdM1G2vJLKUw3KROGaKQdVYdjXkPimK5+Dfjibxjp8csvgrXJx/bdqgJ+w3DHi5Uf3ST83/AOqs5ztr0OmhhnVk4XtLon18v8jX+Pc2reF9Q0D4kabPcva6NMYdWtEYlJLSUgM+3plTg5r1KyuoL+xhvLWRJre4jWSJ1OQysMg/kaq3MWm+INCkgcxXmnahblSVO5JY3XqPwNea/s/XOo6Fc638L9ZM0k3h2UPp87qcTWUhJjOeny9KnafkzWyq4b+9D8U/8n+ZH8Cl/wCEc8dePfAch2xWuojU7JD/AM8LgZOPYNxXYfEjxdbeE5/DpuNNN5/amrR2CuGA+zl1b5+R7Yx71x3j9/8AhFv2g/B/iU/JZ65bS6Ndt0G8YeIn8aqftP65oyeGNEkGrWIubHxBZ3DRC4XeFDkMcZzgBsmo5uSDV9js9h9ZxNOdrqa19dn+KNj9qWUj4TTWY5N7qNlbAeu6dc/oK9NiC29mu9gqRxjJPYAV4V8fPHXg/XtM8K6bpfibSLwv4ktHuBFdI3lxruYs2DwAcc9K9Q8ba1pV34I1RbTxLplp9qga2hvDOrRpJJ8icg+pFVGceaTv2MauHqKhSjKLV2+nojjv2dv+J3ceL/Hsin/ie6w62xPX7ND8iAe3Bq1+0Hr+oRaPp/gnw7M8fiDxPMLSB4z80EH/AC1l9gFyM+/tXWfD3w/a+Bvh9pmgmdDFploFmnI2hmAy7+wJya8/+DUMnjjx3rXxYvo2+yMW03w+j/wWyHDyj3dgf1os1FQ6svmhOvPEv4Y7efSK/U9Y8O6dHo+g2GkxyyTJZ26QLJI2WcKoGST1JxViC8tp55beG4hkmhwJkSQFoyeRuA5GfeqXiGXUP7Iv4dFktRrBtnNmlw2E8zHylgOducZNcz8IPAy+CtCmN9dHUNe1KX7Vq18xyZ5j2HoozgCtL2aVtDzuWMoSnKWt9F3O6zSiszR9c0nWJ72DS9StbyWyl8m6WGQMYXxna2OhrTqzJpp2aCvPP2kv+SGeK/8Ary/9nWvQ688/aS/5IZ4r/wCvL/2dair8DOjBf7zT/wAS/M6vwR/yJmi/9eEH/osVsVj+CP8AkTNF/wCvCD/0WK2KqOyMavxv1AmuQ+JfxB0TwLpsU2oebc3103l2On2w3z3T9gq+nv0rX8Za/YeFvDOoeINTk2WtjC0smOrYHCj3JwB9a84+CvhW81i9b4qeNIhLr+qrvsIHGV021P3EQHoxByT7/WonJ35YnRh6MOV1qvwrp3fb/Mq23hn4qfEFvtvi3xFL4N0iTmPR9JI+07fSWY9D64/StaD4A/DPG6+0e51OX+Ka9vZZXb8S1eo7QKcO9JUo9dSpZhW2g+Vdlp/XzPJ7v4CeDYR5nhq61rwzdryk2nX8igH3RiVNZM2ufEz4WuZfFh/4TTwojAPqVrDtvLRf70iD76+pH517dUUkcckTRyIrowIZTyCD1odJL4dGOOPm/drLnXnv8nuU/Det6X4i0a21jRryK8sLlA8U0ZyCP6EdCO1aNeGXtufgx8R7a/sd0fgbxLdCG6tv+WenXjfdkX0Rjwf/ANVe4o2RkHIqoSctHujLE0I02pQd4vb/ACfmh1FJRVnLcRiApJPAryP9m+Eauninx9cLuutf1eYROeSLaJikaj26mvVdRV5LC4jj++0TKuPUg4rzT9lSSM/BHRkXAaN50k/3hK2ayl/EXzO+j7uEqSW7cV8tX+iPU+KM+lYnjXxPovhHQJ9c128S1s4ByTyzt2VR3Y9hXl9pcfFj4mR/arO4Hw/8OSnMLNEJNRuE7Ng8Rg/nTlNJ2W5lRwsqkfaNqMe7/rX5HtRbjmlHIr5V8dfDnUvBPi3RtU8UeMvEWv8AhrULtLSe4GoSQT2czn5HO0kMpPHavqS1jWGBIlZmCKFBZskgDqT3opzcm01Y0xmFp0IxlCfMpeVh1zIsUTyvkIilj9BXzHoHxMs7b4xN8Qm0DVtI8I65b/2ddahNGGhknjfbHKdv3em05/pX0xfsos52fGwRtk57YNeQ/s16VZa38CI9M1azjvNPuru8Voplyrxmdv8A69RVTlJJepvgZU6VGpUqK6do/J3/AB00PX7S7t7qIS2txFOhGQ0bhhj8KnryO/8AgP4Wt3+1eD9R1rwnfLzHLp945QH3RiQRVWy8aeNvh9rVjovxLig1PSL2Zba08R2a7AHY4VbhP4SfUcVXO4/EjH6pTqq9Cd32ej/yZb+HII/aK+JOQRmCw/8ARdeuDpXkngRiv7SXxBjOMPp9hIPX7mK9bFFL4fv/ADDMHeov8Mf/AElAelMPNOJ4NeU+MPD/AMR/D/iK88WeB9aOt21w3mXPh7Un+Q4H/LB/4D7dKuUnFXsc9GkqsuVyS9f60Ni++G9nH8R7TxxoF/Lo16W26rDCuYtRjweHXoGBwd1amm+I/CnjOTW/DUVxDeyWbvaajZTIVYdjlW6qfUcVkfDz4reH/Fd2+j3Sz6F4hh+WfSdQHlzA/wCznhx7j8qp/FX4ef2rex+MvCt+mgeLdPQvHej5Y7lAMmKcdCpA6npWV1a8NV1Ozkk6ip4luLS0fbtfuvNHN+DL67+EXjOPwDr91I/hLUpGbw7qEzcWzdTayMen+yf8hvjX4ka94h8V2ei/BuAare2Vwf7UvWhH2HYFI8tpTycE5+X0rA0ufxP+0PbWmn6vYRaH4U0+QHUZoWDtqFyhIKwt2jHqPXqa9/8ADWg6T4b0mHSdD0+CxsoV2pHEuB9T6n3PNRBOWifu/idmKnSw8lOrHmq9VvH1fm+3fU8pk+Des+MJIbz4peNL7VzHIJY9P08C3tYW9jjcTg9eK6rSPg18MdNQCHwbpsrd5LhDMzfUuTXf4oraNKK6Hm1MfiJpLmsl0Wi/A5GX4ZfD2VCkngvQip4P+hoP6VyniL9nz4baojGy0yfRZ9wdZdPuGTaw5DbTlSR9K9aopunF9CaeOxNN3jUf3nzv8SfCXxq0jwTqWiaZ4i/4S7RrqPypfMjCajFFkbgjZw5IyPXmum8MfFj4daL8K2udNmks49Dt0tn0mZPLu0kAwsflnksx7jjqa9hYZFeYfF/4SaZ4weLXtK8nSvFVk6zWeoCMFXdTlVlXowz36j9KydOUfegdtLGUcQlSxKsr3utPvX6kHwa8M61JqF98SfGrPHr+sR7YbQthNPtM5WID+93P/wCusrxR4u174la5c+CvhrdNaabA3l6z4jUZWId4oD/E59R0/Wudtdf8efFrW5Phtqyp4SXTIx/wkbwzf6Rec42wjtG3BJ9D+B9u0jT/AA54I8LR2dotpo+kWMfVmCIoHVmJ6k+p5NTD342WxpiP9nqc9RJ1PspapLo/PyXzYzwB4Q0PwT4ei0XQrUQwL80kjcyTOeru38TGujFeL3vxL8S+Ob2XSPhJpQltwSk3iK/QraRepiXrIf0r0D4b+Gb7wvoT2uqeItQ8QX08xmnurtv4yBlUXoqDHA9zW0Zpu0TgxFCcE51pe8+nX59jqK88/aR/5Ib4r/68v/Z1r0ImvOv2lpPL+BfipuObRV595EH9adX4GRgv95p/4l+Z13gn/kTdF/68IP8A0WK1ZJFjQvIyqo6sTgCvI9e8faxYHRvAngXRV1bxM+mwzStK+22sIigAeU/yFR23wZu/EEgvfiX4x1bxBcOdzWdtMbazjPoqLyR9anne0Vc3eFim51pcqey3b+X+Zz/7RviyPxBqWm+BfDunXviNra8iv9cttPXcBAnzCNm+7ljzjPavXPhp4rsPGng6x8RabbzW1vchl8mUDdGykqVOOOCKg0PwT4b8G+G9SsvCujw6es8Ts4jyWkfacEkkkmuY/ZTZP+FHaEFOWBmD8/xea2aiCkqmvU2ryo1MH+7T9xrV9b3vdfLQ9U75pAwz1H50NXzd8WvCNx4u+NyeHPCetaxp+pG3W+1a+/tCXybSLhVSOIEDc2AetaVJuK0VzjweGjiJuMpcqSvfc+kf0pePavFV8GfFrwPbC78LeOG8WxRrmTS9aTDSAf8APOUHIP1rsfhd8RNN8aRXFo9tPpGvWBC6hpV0Ns0B9R/eU9iKUamtpKzHVwbjFzpyUort09U9i78X/DkHir4b65osqAvLau8LY5SVBuRh7ggVB8Eddl8SfCnw7q9yxNxLZqkx/wCmiZRv1U11eoSJHYXDyY2LExb6YNeafsrqw+C+luylUkubt4x/sGd8UP8AiL0Lj72DlfpJW+ad/wAkeqUUUVqcI09PWvHfgncDwv488Y/Di6xGY7xtW0sE48y2mOWC/wC638/avZMV5j8b/Beraqlj4w8HuIfFuibjaE9LmJh80DeoPUe/1rKon8S3R24KUG5UZuyl17Nbf5fM57QbP/ha/wAW7/xBqY87wt4UuTZ6VbNzHcXi/wCsmYdG29BXteOOPwrhP2f/AA/d+G/hPo2n6hbPbX7I093HIMOJXYs2735qb42eMJfBXgK71KzTzdTuGW006L+/cSHCflyfwpQ9yHM9zTE3xGIVCnsvdX+fz3ZxPxe1KT4h+LLH4W+G4/tAs7yC916+/wCWdpHG24R57uSBx2/PHqnifxJoPhTRm1PXtSt9Ps4xjfM+C3so6sfYV57pCaP8D/hIb7Vd95q903m3RX5ptQvpP4Bnk88D0AzUXgH4b33iLVIfHnxTCahrMg8yy0p/mtdMQ8qoQ8M/qTnmpTabtuzerCk4Lmdqcbpd5Prb+tEbmsatqnxH+GMtx8P5xp76jIbcXOpWzxFYfuyOi4yTg/KehrqPA3h2y8I+EdM8OaeS1vYQLErN1c9WY+5JJ/GttY1VQqgKAOABgAVj+NbXVrvwnqlroFwltqstpIlpK/RJCp2n861tb3up57q86VKOkb/1f0Of8Y/FnwH4Vvjp2qa2kl+PvWlpG08y/VUBI/GvOPHviq4+MNpaeCvCfhvWorO4vIZtQ1TULNreK3hjcOdu7kscYFT/ALOmq+CdCsm8L6nYJoHjOJz/AGiupkefdyZ5kSVvvqewB4/WvdlK7QylcYzx0rGLdRbqx31PZ4Gp7sG5LZt6eqS6fM8k8Og2f7U/iC35C3Xhy1kXPfY5WvX+MV4vqWpWCftYaGbS8tp2u9AntZ1ilDFHRt4DAdOK9nB4rSk915nPj017OT6xX+RyHxI8bP4MhtLp/DOs6xZyswuJtOiEhtgBwWXOSDz09Kb4N+J3gbxbtj0fxBaNc9DazHyZlPoUfBzXYYUk1yPjT4Z+B/GALa34ftJJ/wCG6iXyp1+jrg/nTfOnozKk8O4qNSLT7rX8H/mO+Inw98L+ObJYtasR9pj+a3vYD5dxAexVxz17dK8W8QWXxIl8TQ/BE+LI9Y06+hW4udS2Fb21sgfmjkI4JboD1NeneHvBGr+A9M1mXQ/Fuoanb/ZGNjY61L5kNtIuSD5n3tvYisH9mS1vdasNa+JmuLGdV8R3XyFAdsdvF8qqmf4SQT+VYyjztK1n+h6WHq+wpTnzKUY7XX2ntvtbVnq/h7RtP0HRrPSNJt0trK0iWKKNRwFA/n71o0Ug610qy0R4km223uxaKM0ZpiCiijtQAUGkGaU0AeTfHjwvfxLbfEjwlGE8TeHwZCqji8tv+WkLgfeGMkUaH4f0v4xeDPC3ijxg0d2Ejef7DZTuLN2ZuN6nliuAMHjOa9WdVZSrDKkEEHoRXzh4bs/iBoXxG8S/C3wZq+k6RpqSnVre4u4TLJDBNjKxJ0OGz16VzVEoyva6Z7GEnKvRcVJRlDVSf8vVfK+h9AO+j6Dpab5LPTLCBdq5KxRoo7DoBXnmsfHDwot4dN8L2mqeL9RB2+TpMBdFPvIcKKgsPgbod7eLqHjnXNY8Y3oOSL64K24PoIl4A9q9O0jSdL0e0Wz0nT7Swt0GFjt4VjUD6AVp+8fkjlf1Wnrdzf3L9W/wJ7OV57SGeWB4HkQM0T4LISOhx3FeY/tVzFPgtqluOt1cW1uPfdMv+Fep+39K8d/aouIf+Ea8NabPcRwx33iK0R2dgqhFbcxJPbiis/3bFl0XLFwt3v8AdqZ+sSar8Mfihd+Ln8P6hrPh7XNOtoLmSwi82azlhXauU7qR6f0rpdI+Onw6vbyOzutTutInkOFXU7OS2BPpuYY/WvR4JobiJZYZEliYfK6MGBH1FcN8XvEnw90nw7cW3jI2F6kyFE0/YJZ52PAVEHOT68Y9alp07tNWN41IYqShUpty2un+luh3cU0c0IkhdJI3AKspyGB7ivPPhx4R1b4f6p4ht47uC68JTPJfWFuqMbm2kY7njAAwU9O9Uv2Z9I8RaR4Bkj1qC4s7Oa7kl0qxuZC81patysbt6+3avVCtXFc6Ujmqt4ac6MXdP+vvRyHgL4jeE/Gwlj0TUcXkBInsrlDDcRH3jbn8a4PxteXHw1+MjePr23efwvrtrDYajcJybGVGOx2H9w5PPufbPWfE74X6P4s2atYudE8TWp3WWrWg2SI3YPj76+xrJ+HfiaTxhZ6x8OfiJp8EfiKyiMN/b4/dXsDcCeP2PH0NZyu/dlv0OuiqUU6tK7ja0o9Uu6fqeoW8sVxBHPbyJLDIoaN1OQykZBBryv49eGby1jt/iZ4VXyvEnh8ebIEGPttqP9ZC/rxkj6VD8CL298Oa9rfwn1a4eaTRCLjSppDlprFz8o+qnivW7uFLi2lt5VDRyIUYHuCMGr0qR13MPewWI0d1+cX/AJo8u+KfxBtV+Bw17Rz5l14gto7bS4gfmeWcYAx/s5OfpXafDTQV8L+AtE8Pjk2NnHE59Xxlj/30TXjfwM+GXiUa5a3fjSNotJ8L3FxH4esXxks0jHz2HoAfl/OvoYCppc0vekaY/wBlRXsKTurt3/JfJfixfxooxRW2p5gUHmiimAmPwryL4mRjXvj14B8OSYe2sY7jWJkPQsg2x5+hr16vJdXIg/at0VpRhbjwvPHET3ZZgxx+FZVdkvNHdl+k5S6qMvyKSxL8Qf2hrhbpfN0TwRGojjPKSX8gzuI6HYv617KBz0ryL9mL/SdK8XaxJzcX3ie8Mp/3WCj9K9foo7c3ceY+7V9ktopL/P72ITioo5oZWIjkjcrwwVgcVJIu4EYyCOa8l1T4C+FWvX1Lw9qeu+HNSZ2kFxY37/fJzkhic8mrk5L4Uc9CFKTaqS5flc7Xxz4E8J+NLVbfxJottfFP9XMRtlj/AN1x8w/OvL/FHwf+GfhfTJL7WvFniHTNMjBJik1l1Qj+6q9T9BXJ3Fp8S/D3j618J+NvijrtlpWpP5el6tawxeXM/wDzzkJG6Nz9TzXqWgfBHwjaarHrGvTal4q1NCGW41m5M4UjuEPy1z/xPs6+Z66TwUY3rvleq5U9fv0R4dosNppXxA8G+MfDHhI6D4Pj1lbCC8ut32u/MwKmVy2T5foDX2AvSvNP2ktIkv8A4O6q9kmLjS/L1C3CDo0LBuP+Ag1lx/Hjw5cadZReH9M1jxPrE1tHJJaabaswjcqCVeQ4VeT70U7UW02RivaZhThUpx2un+au/maWt/DLX59Zu9T0X4o+K9Le5lMvkNKs8Mef4VRxgL7VSm8PfGzSUMln8RtB1KJeo1PTPL492Q/0qGO6+O3itv3Fnofgexf+K4b7XdAf7o+UH64qX/hSEGrus3jnxp4k8TyA5MUl2YIB9I0wBTau/dT+8UZ+zSVapF+XKpP/AC/E85+KHxY8faN4W1bR9bfwTcyXVs9t5ml6mWmTeNu4RnknnpVv4P8AxrksfB2leHbP4ZeJ7sWFqkKy2aB0kIHLchcZOT3r2jw38NPAXhzB0bwnpVvIP+WpgDyf99Nk/rXWRIsabURUUdgMUo0anNzORVXMMG6XslRvre97fgrnkf8Awn3xc1Jh/Y3wia0Q9JNT1NE/HaKeh/aEvySV8EaQvozSzsPyGK9dpDWvs295M4frkF8FKK+9/m2eUL4X+N1z8118S9EtM/w22i7sfizUN4B+KUobzPjHdoSP+WWkwrj8816vmq1/qNjp8Rlv722tYwPvTSqg/U0OlHq394LHVW/djH/wFf5Hl3/CufiZt/5LRqwPf/iWwf4U8eAvipEcw/GKd+MfvtIib+RrX1n4z/DLSpDFceLrCWXtHbEzsfwQGsY/HLR7rjQPCHjLW8/da30tkQ/i5HH4Vm/ZLr+LOqLx81f2en+Ff5Ct4b+OVqd1r8RfD97/ALN1o+zP4q1RPcftCaew3WPgrWFHXy5pYGP/AH0MUh+JXxMvf+QT8GNUVT0a91COL9MUp8R/He4GYPh74etB6T6tuP6Urx6N/iactb7caf8A5KvyY0fEj4naWx/t/wCD2oSIPvSaZfxz/wDjv/168v8AiL8WpNP+KGieNtI8L6tY3cWnzWF9b6xbtbx7WYMhLjIwDmvTzqP7RDAFfD3gpPUG9lP9KjmvP2gJIit14V8D3SHqhvHxj8RiplzSVk39xvh1Rpy5pRhqrO0+/rcxPDvjr4n+MgDo/ij4a6cH+6qXL3Mo/wCA8c16j4q8O+Itf8NWNhB4vu9EvY9rXV3p8Kgz/LggBs7QTzxzXinibwT4r1Rmn1b4E+FriduTNpmqC3lPvlcZP1rAjt/ij4UBPh/RfiFokSHIt2uItVtvoFbBA+hpKo4L3k395csJTryUqMoxa/w/nfX7j6P+H/hOXwpY3ME/ibXNekuJBI0up3JlKHGML/dHtXkn7Uq3us+NPB/h3TtDi1+S2S51SfTZGwLiJQFK/XG7HvXN6L+0l4w0K4+y+OvBNzJEpw1zBA9vJj12P8p+mRXZ/BzxBZ/Er4069460+O4GmWGlQadZmdNrBmJeTI7HNEqkKsfZxIhg8VgassXWimknqtm3p09TF+H3gT4S+NLUnw7rniTRLlDtutHGqvFLbv3UoefxGa9R8EfCLwH4SvxqOnaMLjURyL29kNxMD6gt90+4xUnjz4U+C/GN2NQ1LTWt9UX7uoWUhguB6fMvX8c15B8RNP8AGfhPXNO8H+B/iZ4q1fX9QG6GwuDHKtvCOsksjAlV9O9U0qerj9xnGpLHPkp1mu6d/nqunqfS0jpGu6R1VR1LHApY5EkQNGysp5BU5BrxjTPgW2rQQXPxG8Z694mvAvzxC6aG2U9wqr29+K9W8L6FpvhvRLXRdIgMFlarsiQuzlRnPUkk10RlJ7o8mvSo01aE+Z+lkabV49+0TYvoL6N8VdKjI1Dw9cKt5sGPPspDtkRvXGcj8a9irl/i1ZxX/wAMvEtrMMxvpc+fwQkfyoqq8WPBVPZ14vo9H6PRnB/ESWGx+MXw18Y2TL5WqNLpczjo8cqb4/1r2M9K+b3vZNU+HfwJV8vdS6rasOedscbAn8sV9I1FF3bf9bHTmFPkjTj1XMvuk7CAUtFFbHmBRRRQAUUUUAFeP/tBM3hzxB4N+Iqxkw6PqP2a/K9racbST7A4/OvYKyvFeiaf4k8P32hapCJbO9haKVT6HuPcHBH0qKkeaOh0YSsqNVSlt19HozzH9nqZNN8TePvCbSDda6019AP70NwA6sPUGvY6+Pote1n4S/EzT28QRu91pcI0+7lAP/Ez0vd+6nU93i6EemPevrXR9Ss9W06DUdPuI7i0uIxJDLGcqynoQayw87rl6o783w0oVFWWsZJa9O347lyjFFFdB5Bxvxi8K23i/wCHeraTMo83yTNayfxRTINyOp7HI/Imo/gj4iuPFXwt0HW7tgbqW22Tn1kQlGP5rU3xT8aaD4L8L3F9rl6Lbz0kitl2Mxlk2EhRgHH48V518DPHPgnwb8D9A/t7xVpdtKySSvH54Z1Z5GYrtXJyM4rCUoxqavoenToVamCdot+9p807/oe2ajawX1hcWVygeC4iaKRT3Vhgj8jXk/7Mco03Q9a8DXCol/4a1KS1c7QGkhYlonPrxkZ9qkf41rqxMfgbwP4l8Sk8LOLY21ufffJ2/CuWsvCHxp1P4hX/AI1s10DwZPqFolrcxmU3ZZVPyuVA27wOM57UpTTknFXNaOFnCjOnWainZq76ry32b6H0HkdegrP1bxBoekoX1TWLCyUdTPcImPzNeaj4R69q3zeLvil4o1EH71vZOtnD9ML2rQ0r4EfDCxkEs3hwalKP+WmoTyXDH/vo4/Sr5p9FY5fY4WHxVG/Rf52LGqfG34W6dIY5fGFhNIDjZbbpmJ/4ADWW3x48N3GRo3hvxfrB7G20hwD+LYrv9J8K+GNKG3TPD2l2YH/PG0Rf5CthQFG1RgDtRao92vu/4IOpg4/DCT9X/kv1PJH+KnjS6U/2T8G/E0ufuNdTRwD8Qajfxh8cLqI/Y/hbp1q5Hym71ZTg+4Fewd6TvR7OT3l+QfWqK+Givvk/1Pm/xDov7UPiEsp1TSNFhbP7uyuFQgem7Bb9awbL4HfEhiLnWtL8M6/eHrLqurXU2f8AgIwK+r+KBis3hot3bZ1wzytCPLThGPov+CeDeH/Cnxc0FNuk+D/hdZqBgeRE6H8wtbQ1D9oSFQB4c8FT47JeyLx+Ir2Ck4q1Rts2c08xc3edOL+T/wAzyEeKPjrbruuPhtoVz6/Z9WAP60sXxL+JFqP+Jp8GdXPq1nfRS/pXrrUU/Zy/mf4EfW6T+KjH/wAmX6nky/G60th/xOvAXjbS8feZ9MMiD8VP9K5fxR+1N4V06f7Lpvh7WLuYnaDdKtqmf+BZP6CvoE1Q1HRtJ1FCl/plldK33hNAr5/MVMoVLaS/A1pYjBKV50X8pP8Ay/U8R0b4k/FDxew/sBPAGlI4yPtOrfaJAP8AdSuhj8HfGTUVLan8VLSwVuiaXpScf8Ccmt3Wfgz8MtVYvceD9NhkP/LS2QwsD9UIrCb4IWemnd4T8beLvDzDO1Ir8zRD/gD5z+dRyT+1r8zqeKwr/hWh6xT/ABuzL8Y/DOew8LalrHin4qeMby0s7aSeVRcJEhCqTjAHetX9lPwy3h34S2c88ZS61aV9QlD/AHgr4CAnv8oH5muZ+Ivw6+NOseF5vD//AAmWk+ItNldGliubf7NNIqsG2F1yCDgZrfs/iV4p8MWkNn4v+FesWNtAgjFzpDLeQKqjA4XkDApR5Y1LtWNavtauF9jCop3d7Ky0W2jtv+h7BI21Cx4CjJrx79nG2/t5vEfxJvgsl/rmoywwORkxWsTbERfQcZPrxXQ6D8YPhx4iV7a28TWltcFSHt73NvKvH918Vxn7J3izQ38Ky+CI9Ril1bTbu6IjTJEkPmkiRWHykHPrVucZTjqccMNWpYWreDT92+nTX9bHuoHFLSL0pa6Dygrg/j/rSaF8IPEd4zbXeza3iHdnk+QAfnXdOSBXy/8AH74jWviDx1YeG9Ki/tSy0S6WVraL5v7Q1EcRQADqqHlj7Gsq1RQj6no5XhZYjERstI6v5G18PtOfUPif4L8LqpNr4E8PpNeHsLyZAAp9wMnHtX0RXAfBXwXc+EfDMk2sSLc+IdWnN7q1x1LTN/CD/dUcCu/ooxcY6kZhXjVrWi7paevVv7wooorU4QooooAKKKKAA1DJNAjbXljU+hYA1Kwr5j+MPgDRfC/xK/4TDxNBqGpeD9Ym2XrR3kqvpc7H/WfKwzGT+X5VnUm4q6R2YLDQxE3CUrO2ml7+R7F8VPA3hf4h6CdN1l4o548m1u4nAlgYjqp7j1B4NeB+Hrz4m/s+3j2d5ZjxN4NZyxe2fcIR/eXvGfVT8p7GvXLL4DfC24hjuoLG9nikUOjDVZ2VlPQgh6sN8A/hmVIOjXhUjBB1O4wR/wB91hOnOT5lo/U9TDY7D0IOhUk5wfRx/J30YzSP2gPhff6M2oyeI1smQDfa3ETCfJ7BQDu/4Dmqf/C0fGnipSnw5+H95NA33dT1pvstvj1VfvN+Fc54O8D+Ffh/+0G+g/2LaNp+tacLnR3uF81oJov9ZGrNk8j5vWvoJRhQAMDpVQ9pNe87ehz4v6nhpp0YOSaTXM9PuVvxZ41P8LPG3jGP/i5Hj2WS0Y5bTNGhWCH6F2BJrq/CHwh+HPhfa2meF7Fp158+5XzpCfXc+f0rvKR+laqlBO9jjqZhiJx5Oa0ey0X4CIkcaCNEVVHRQMAU7pXmlx8TdV1DXdU0Twf4J1HWLjS7k2t3PPNHbQRyDtliWI78Crfw7+IF34g8Sar4V8Q+HpdB1/TY0nkg84TRyxNwHRx1GaaqRvYmWCrKLk1trur2723O+dlRSzMFA7k8VQg1vR5r02UOrWEt1/zxS4Qv/wB8g5rzT9p+1gbwpomp3xlOm2OtWx1CJZmRZLd22OG2kZABz+FeffFuz+FE2hx6D8M7PTrrxn9pjOmnQxvmikDjLPInAUDOdxqJ1XFs6cNgI1oRk29b7LRW7s+na4H4pfE7SvAOpaPZ6haXNwNQZmmkh5FpCpVTM467QXH612mmLcLp1sl4ytcLEgmZejPtG4/nmvDR4g8F6n8YPHN94w1vSrXTbOzj0G3hvLhV8wEF5yoJyeSBx6U6k7JJbsywVCM5yc1eMV069F+LPeYZY5okkikV43UMjKchgehBrzD9ofxp4q8F6Lo1z4Ut7W5ur3URbNFPGW3jYzALyME7SKxv2bfGtjdNqfw+GrxamdEYnTLxSSLqyz8nJ6snCn8K1/2jl8vQfDGof8+niexfP+85X/2aplPmpuSN6GG9hjo0qkbrz6prQ7jwR4js/FnhXTvEGntmC8hEmM8o3RkPuCCPwryVviV4l1H9onT9A0y5RfCn2qXTpB5anz7iKLfLhsZwCyjj0qDU9eX4M694u0lgRpmrW0mr6BH2F0SFlt1/4EysB6ZqG18LyeE9Z+DmmzEteNe3dxfyd3uZYd8hPrySPwqJScrLtudNDDUqbnJq6kny3/wt39Vt6ns3xA1C70rwNrmp2Mnl3VrYzTQvgNtZVJBwetQfDPUr7WPh54d1bUJPOvLzTYJ532hdzsgJOBwOTVf4vnHwq8UMOP8AiVT/APoBrh/APwzu5vA2g3EPxC8Z2LSabAxhhvU8uPManaoKHAHatJSkp6K+hwUqdKWFblKz5t7X6HVeGfE2raj8XPFXhyZoTpel2lo8AWPDiSQMWy3cYArX8f8AjDSPBeg/2rq0krBnWG3ghTfLcSt92NF7sa4L4H6bPp3xL+IsFxql7qzwXFnB9rvCplfEO7BIAHG70qT4iqs37Qvw9h1IA6etteyWwf7pugo2+2QvIpKb5b9bm08NTlieT7KjfTraN/xL0Pi34rTxLfRfDK2jsyNwt5tYVbsr/u7doPtmuj+HvjjS/GUF0tvDdWGpWEnlX+nXa7J7V/Rh3B7EcGuqOMV5HiOL9qyMabjdL4aJ1QJ0JEv7otjv169sU3zQtd3MYezxEZrkUWldWv073b/4c9Q1nVLDSNPk1DVLyCytIgDJPM4REycDJPuRSaVq+larEJdM1KzvUIzut51kH6GvLf2rtQtLfwBp2m3swhtdS1m1guHKkhYg+9yQOTgLXBfFa++FEOhwat8MdSsLbxj9qhGnR6I5WSVi4BWSNeq7c53ClOraTXY1w+XKtTjJ3vJu2mit3Ppvv1peM1RF1Ja6ILvUNqSRW3m3GOikLlvw615P4I8dfFbVvDVp4mbwbpWr6Zfb5beO0u/s9ysW4hcrJ8pJAz1H0rRzSsrbnFSw06kXKLWjtq7HofinwL4P8URMmveHNNvt3V5IBv8A++hz+tefj4Gp4fnkvfht4u1bwtcPy0BIuLd/ZlbnH4mvRfBHiKXxHYz3E2g6tossEvlSW+oQeW2cA5UgkMvPUV0FJ04T1sbQxeJw96ak7dt1+qPHF8UfGTwgCPFHhG08V2Cdb3Q32Tgephbr+FaNl8evhrNYTXF7rj6TcQD97Z31u8Vwp9AmPmP0zXqNecfHrS/Bi/D3Wde8T6DY3zWdqzRPJHiTzCMIAw56kd6iSnBNp/ebUauHxFRRqU7N/wAun4PT7rHk3jb4weMfidJN4X+E+j3cFlITHc6tN+6O09QGPEY9z8x7AV23wI+DOhfD5V1fVL221TxCwP7/AH5jt89RGD39WPJrO+E/wD8Hn4e6RP4l027l1a5t1uLorezRhWcZC7VYDgECupb4BfDLaR/ZN6M9xqVxn/0OsoU5t889WelisZhYQlhcPJxhfWyu36u56ULq1wP9Jg/77FTJIkg3IysPVTkV84/F/wCHnww8E6LDFY6Nqeo+INSk+zaVp6apcbp5Txkjfwq9Sa9N+Avw/n+H/glNOvryW71G6cXF47SlkRyPuJnooHHv1raM5OXK0eVXwtGFD2sZvV6Jq1/Pc9DFLSd6WtjzwooooAKKKKACqWsabZatp1zpuo28VzaXMZimikXKupHINXaKBptO6PD/AAVqN98IvGEPgHxHdST+FdRkP/COajKc+QxP/HrI3b/ZJ/8A1e3KwJ71g+P/AAlpHjTwvd6DrMO+Cdco68PDIPuyKezA1wfwi8V6vo+uy/DDx1MDrlkm7Tb5uF1O2HRge7gdR1rGP7t8vQ9Cqli4OrH418S7+f8An95L+0rpd0vhXT/GmlITqfhW9TUE2/eaEECVf++efwr0nQ9TttX0ay1WzdZLe7gSeNgcgqygj+dSajaQahp1xY3SB4LiNopFPdWGCK8q/Zsu7rTtM1z4e6i7G88L6g9vDu6taud8RHtg8e2Kfwz9SF++wnnB/g/8n+Z6/SN0paD0rU4TwzWpfE/hf9oHULDwra6ZIfFmnJdg38zpEk0HyO2FBLNtK8cfWoWj8YfDbx1B4x8VXGka8niO8t9Lu57aJ4ZLMMcRLGpOCgY8jqeua7f4ueFde1nUPDmveFHsY9a0S9aVDeFhE0ToVdW28kdOKqab8Pde1bxHY698QfE6ay2nyiey020tvIs4JezkElnYdtx4rlcGm7fI9uGJpOnFyas42kurtt+hs/GzRG8Q/CfxLpKR75ZLCR4lx1dBvX9VFcFZ+EE8R/Dfwt448AC00XxRa6fHNbSQxhIrkbR5kEoHVWIPXoa9uZA6lW5Vhgg9xUdpaW1nbJb2sEUEMYwkcaBVUegA6VtKmm7nBRxs6VPkj3v5PSzTMHwVruoa94Ri1S80K80nUtrLNY3SbGWVeoBPVSeh9K5b4QfDi10jwwtx4q0XTbjxFeXM13eyvEkxDyOW2hiOgGBXpgxSgU+RaXM/rMoqUaeik/6RxHi3wDDqviHw/wCIdHuo9H1LRrgsJIoARPAwxJCwGODxz2rV8f8AhS08ZaCNHvrma3jW6huQ8ONwaJw4HPuK6KjAp8qsyfrFS8Xf4djnPGfgvQvFzaU+tWxnbS7xLy2IOCHXsfVT3HfAqfX/AAzp2tazourXnnfatGnee02PtXcy7TuHcYrcoo5VclVppJX2/Xcz/EWkWuvaDfaLfGT7LewNBN5bbW2sMHB7VLpFhDpml2um224QWsKQx7jk7VUAZP0FW6KehHM7cvQwfDnhaw0PWdd1S2knebW7pbq5EjAhWVAgC8cDA96q/EbwbYeM9FSyuZ5rK7tpRcWF9bnEtrMvR1P6EdCK6g4opcqtYtVpqamnqjy9LT4321p/Z66p4OvSF2rqU0MySY/vNEDtLfQgVt/DPwInhM3+p6hqU2s+IdVcSahqMyhTJj7qKo4VB2ArtdooOKSpq9zWeLnKLikknvZWuebePtPu9Z+MPga1axml03T1vL+eUxExCTYI0Ut0z8xOPau2t9C0W3vBeW+lWEVx181LdA/5gZrS2qfrS7aIwSbZE68pRjFbJW/G557+0Lqsmk/CXWEt2Iu79F0+2APJkmYR8fgT+VY3h/Qvi14L0Sz03S7/AMO+JdPtIEjitrmFrOdFA+6HTKn8RXX/ABO8EWvjjSbSzuNUvtNksrtLy3mtSuVlT7pIYEEDrisPTNN+LWiXUEX/AAkGh+J9PMiiQ3tsbW5RM8kMmVYgeo59azlF89zuo1YLDKmmr3baa+6z/wCG3PQbBppLaKS5hEM7Rq0kYbcEYjkA98HvVimr1p1bnlsQ1478a3Pir4g+EPhrD89vNcf2tqwHOLeHlFPszfyr2B2VFZ2YKqgkk9AK8g+BC/8ACU+LfFvxOmBaPULr+ztLJ7WsJxkezNz+FZVNbRO7Bfu1Ov8AyrT1ei/z+R6+q7RtA4HArA+IXi7SfBPha51/WJdsMIxHGv355D92NB3YmtTWdTsdG0m61TU7qO2s7WMyzTSHCoo6mvHPA+m33xY8YQ/EXxHbSweG7Fz/AMI5pky48wg4N1IO5P8ACP8ACnUk17sdyMLQjK9Sp8C38/JGr8IfCOrahrc3xO8dRf8AFQagmLGzbldMtj92NR2cjqev6164Kaq8U6nCCirGVevKvPmfyXZBRRRVmIUUUUAFFFFABRRTWPWgBW+6a8H19v8Ahb3xZ0+z0MLFoXg+7E15rCD55rgf8sIW/u/3j/8AWra+LvibVtd16L4WeBrjbq94m/Vr5OV021P3jn/now4A68+9eg+BfC+k+D/DVnoGi24htLZMZPLSN/E7HuxPJNYy/ePlWx6NL/ZKftX8clouy7v9PvNwdBmvHPH7HwV8d/DXi5Pk07xDGdF1I9hIPmhc/jxn0zXshrifjf4XbxZ8NtW0yFcXscYurJx1SeL50I/EY/Gqqp8t1ujHA1IxrJT+GWj+f+W529Fcf8IfFSeMvh1o+vcCeWAR3Kf3Jk+V1P4g11NzcW9rAZrqaKCNRlnkYKoH1NWmmrnPUpypzdNrVaEp+mTQMY7V5n4j+N/gHS7o2On31x4h1HO0WukQNcsW9Mr8o/OsxPF3xk8TD/im/ANn4etX6XWu3GZAPXyk5/OodWN7LU6Y5fWa5pLlX97T/gnsHas7V9c0bSYjJqmrWNkgGS086p/M15i3wx8feIGD+MPipqgjJ+a00WJbWPHpu61paN8CvhvYSie60V9Yue82p3D3DE/8COP0pc03sivYYaHx1L/4V+rsO1f46fDHTpDEniRNRm/556fC9wT9Cox+tc34g/aK0vTdPbUIfBPiuWzDBftNxafZ4snp8zetet6T4e0LSowml6Np9ko6eRbomPyFT6vpljq2nT6dqVrFdWk6FJYZV3K6nsQaHGo1uXCtgoSV6ba85f5I8vtvHnxb1a3juNH+FVtBBKoeKW+1iMKykZB+QGpTdftA3Q/d6Z4G00HtJNNMR+RFYEcms/AnUxDdNdar8OLmXEcpzJNo7E/dPrF/L+ft+m3tpqFjDfWNxFc206B4pY2DK6noQRUQTlo27m2InGjadOnFwez1f5vc8sOj/H64GX8YeEbMntFprvj8zTl8L/HJiS/xM0RfQLoyn+detA0VfsvN/ecv16XSEf8AwFHkzeFvjhtO34naMW99FXFN/sH48w5Mfjzwvc+gl0or/KvW6KPZeb+8Prsv5Y/+Ao8lX/hoO16t4E1AD/YniJ/XFB8U/G+yybz4a6LqCj/nx1jBP4OK9ZfpmvJviV4/1W/15vh78NlS78RSL/p18eYNKjPV3PQv6LUyior4mb0Krry5fZRt1dmkvuZjw/tATW2vz+H9Z+HPiKDVLaPzLi3syl00a+pCdK3LH4/fDqWQRaleajokp4K6jYSRYP1wRXR/C/4f6X4F0h4LVpLzUrpvN1DUp+ZruU8lmPXHoO1dRe6fZX0fl31lb3KnqJYlcfrRCNS2rFXq4FytCm7d0/0aZlaD408J68qto3iTSr7d0EN0jN+Wc1vqcjIII9a4HX/g58NtaJe68J6fDMTnzbVTA4PqChFc7/wpjUNIPmeC/iR4o0Ur92CecXUH02vzj8armqLdXMvZYSfwzcfVfqv8j2Gm7fpXkLXfx48M8z6d4e8aWq9WtnNpckfQ/KTUlh8dfD9tcrZeNNE1vwfdk4P9o2rGHPtIoII96aqrroJ5fVavTakv7rv+G/4HrgorM0PXdF1y0W80bVbPUIGGQ9vMrj9K0QeK0TuccouLs0ed/tD+ILjQ/hreW+nt/wATXWJE0uwUHkyzHbkfQZNdP4A8O2/hPwZpPh225jsLZIi2Mb2x8zfi2TXnWrq3jb9o+w08fPpXgy0N3OP4Wu5uEH1CjP517HWUfek5fI7cR+6oQpdX7z+e34fmcL8c/Bl146+H9zotjdeRdpIlzAr/AOrmdDkRyDup/wAKj+C/ja28W+G2tZrJdL1vSSLTU9NxtNtIox8o/uHHB/Cu9bJHFeSfF3wpq2i65F8UvA8BbW7CPbqdivC6laj7ykD+MDkH2omnF86Hh5xrU/q03brF+b6P1/A9cHSlrA8CeKtJ8ZeFrPxBo83mW1ymSp+9G4+8jDswPFb9aJpq6OKcJQk4yVmgooopkhRRRQAUUUGgANeefGbx5P4VsrXR9At/t/irWX8jS7Mc895W9EXrXoRrx7X/AIO63efETUPGum/ETUdNv7tfLTbZRyGCLj92hY8Lx6VnV5re6jswKoe05qzsl66vzt0Op+EHgOHwRocguLg3+uag/wBo1W/fl55jyRn+6M4AruCOe1eSD4a/EXd/yWvXMf8AYPhqb/hWvj7/AKLR4h/8AYP8KUW4Kyj+RpWhTrTc51k2/KX+R6rSEZ615TJ8MvHj4z8aPEY+lpCP6U1fhf46z83xo8TY74toR/Sjnl/L+RH1aj/z+X3S/wAjzjxjqHjf4OeJNY0vRIbSx8Ka5qX2uDWLi3eeLT2kH7xSq9Pm9R6VBdeEU1z4ueCrDxN4zvPHOm63Z3V1KTLstWMa/KERDgLnqD6V6bdfCnxZdW0lvc/GDxLPDICskUltAysD1BBXkVS+F3wB0nwP4ytvEkXiLUr+W2WUQwSoiRq0gwxwPbtXN7KbklbQ9pY/DxpOSmvaWa0T97Syd2tGeo+HfDmg+H7RbXQ9IstOhHG23hVM/XHJrVFOpDXaopKx8zKUpO8ndkdxPDbQtNPKkUaAszuwVVHqSelcfpnxO8H6p4qt/D+mag97POXRLmGJjbeYo3GMS/dL4BOAT0rW8XeEdB8VCzXXrM3sNpIZUgaRhGzf7ag4cexyK4C5+H9xod/bu/iPTNM8E6Xqf9sx27wbJbZxkmMSZCrFkk9M4JHSs5uS2OvDww84vnb5v69b/geurg0YrL8K+INH8TaPHq+hX0V7YyMypLH0JU4IrVrVM5JRcW01Zla9s7e9tJbS7hjnt5kKSRSLuV1PUEHqK8QubXWPgXqr3+lx3Oq/Dq5lL3VouXl0dieXj7mP1HavdzUU0MU0LxSxrJG6lWRxkEHqCO9ROF9VudGHxDpXi1eL3X9dSvomq6frOlW+qaXdxXdlcoJIZomyrKavCvC9Y0jWfgprE3iHwta3GpeBrqUyappKEs+nk9ZoR/c9Vr2Lw3rWl+IdHttX0e8ivLK5QPFLGcgj+h9qUJ30e5WIw/IlUpu8H17eT8zSpGbApC2OvFeNeN/F2uePPEdx8PPhzcNDDEfL1zxAnKWa/wAUUR/ikPTg8frTnPlRnh8PKtKy0S3fRIl8f+Odb8UeI5vh58M5B9uT5dX1oDdFpqHqqnoZfbt/LuPhr4H0XwJ4fXS9IR2kdvMurqU5luZT1d27n+VT/D/wdofgnw7DomhW/kwp80kjcyTueru3djXRAYpRhrzS3NK+Ijy+yo6Q/F+b/wAgA4pT0opH+7WhyCbhTZJFjUs5CqoJJJwAK8/+Jfij4dTJL4V8T+Jo7GbcjuILl4pYGHKsXT7n4msXWvCPxAvdAOh6V40ttb8O6mEimuL1MXkNsxG8pKnyyZTI5APPWs3PsdUMLdJzfLfun+DPW0dXQOjBlYZBByCKivbG1vrdre8tobmFhho5Yw6n6g0WVtDZ2UFpbxrHDDGscaDoqgYAqxV2VjmvZ6Hh3xj+FPhHQ/CWt+MvDMN14b1fT7SS5jl0u4aBHZRkBkHykGuVk+JfxB+HmjaHcazrei+ModStopI7LmLU13qDjaoO7GepFfQfjTQbbxR4V1Hw9eSSRW+oQNBI8eNyg9xmvGvDf7OX/COag2oaL8Qtbs7xlCGdbWFpAo6AFgSB9K5atOSf7s9/BYzDyouOLldp6XV76d90df8As76Bqmm+E7zXvENs9vrviK+k1C8jkGHjDHEaH6L/ADr00V5Qfhh422/L8ZvFAPvBCR/Kmf8ACr/Hn/RafEv/AIDQ/wCFawcopJROKvCjXqOo6q18pf5HrQ5pGFeVj4a+PQP+S0eIf/AKD/CmSfDX4hYHl/GnXx65sYDVc8v5fyMPq1H/AJ/L7pf5GN4ts7r4O+NZfHOjQySeDdWmA1+wiXIs5SeLpB2H94e/5e06bfWmo2MF9YzpPbTxiSKVDlXUjII/CvKLz4V+Pby1ltLz4yaxcW0yGOWKTTYGV1IwQR3FdT8G/Asvw88Knw+2vXOrwLO0kLTRBPJU/wACgE8ZyfxqKfMpWtob4t0alJS505rTRPVed0tUdvRSAUtbnmBRRRQAUUUUAFFFFAABiiiigAooooATA9KXAoooAKKKKAEboa8L+Nnh3WNS1rS4Ztb/ALT1K/1WMaHpTxbbG3jj+eSSdBkzYUYJPqMAV7qehqCW2hknjneCNpYgfLcqCy5HOD2zUThzqx04XEPD1FNI838EWuoeDm8T+KvGlxo2g2uozwy/Y7WctbwMqbC+4gZZzjgDsO9elxSCSJZEbcrAEH1FeaP4furzUrjxp8Tbi0gsdKZ5tP0wSbrazRc4nkPSSUjkdlzgc1H8IvHXiLxl4x8S/atPjstBtI7dtPR1xPiQEgv7soDY7bhURko+6b1qMqylVTvZK/bokl3Z6nQahtbm2uoRNbXEU0ZJAeNwwyOCMj3qbIrZHntDJI0dGRlUqwwQRkEV4Z4i0XWPgxr8/izwjay3vgu7k8zWdGjyWsyes8A7D1X/ACPdgQaZKiyKyOoZGG1lI4IqJw5vU6MPiXRburxe67/10Z4b4k8bap8WNTXwd8MbySDSGjVtZ8QKpAhjYZ8mL1kI4PpXqvgXwrovg3w9baFoVoLe0gXr1aRj1dj3Y9zVvw9oOj+HrFrHRNMtdNtTI0hit4wilmOScDvWp2pQhZ3lqzTEYmMkqVJWgvvfm/60AClooyK0OMbz+tJJuKEKeccfWqeo6hHBZ30luUuLi0haQwKwLZ2llBHUZxxXkfg7wbD418DWnjPUvFOuDXtQhN0t5a37xx2TnOI0jB2hVxggg5wc1Ep62OmjQUoucnZXS2vqxvw08SeC/DvhzVdB8aXFhpeux3dw+sR6gAHvN7sRKNw/eIyFQMZx07V1nwBsp7P4eorW81tYy3txLpkEwIeK0aQmJSDyOOQOwIFS/C+aPxj4D0TXvEOn2N7qKqymd7dW3MjsnmLkcbtu7j1rukGBU047M2xdZXlBLVvXW607DgBRRRWpwAaMUUUAFFFFABRRRQAYFGBRRQAUUUUAFFFFABRRRQAUUUUAFFFFABRRRQAUUUUAFFFFABRRRQBieMfDel+KLCCw1hJJrOK5juGgDkJMUOQrj+Jc4ODwcCvCvE/hjxlYvqOmXWqF7/xTqs8ljpWms0YdeF826nGGEUcYXKLjPTJzX0eRmkaNWYMQCw6HHIrKdNS1OzDY2dDRao8z0dPDfwZ8C6d4bsUn1DUJifs9pAN1xfzn77AfwrnqTworp/hz4mk8UeA9O8TXlmmnNdRPJLCJd6x7WYH5sDI+XrXO6z8K9PmvdQ8RQazrg8SSGR4dRW5/eRoR8sCqRs8r/ZI96wbv+1PC/wCzJZaTJE9trV1YxabFFJwwuLhtmPqNxP4VPNKL20RvKFLERTUrzlJXb8/0PVtF1rSNatPtWj6laahBnHmW8yyAH0ODxV9WGBXhPwe0HUZviA10dK0XQB4Yik0i/i052LaixjTy3cED5QMMCcnJq3Hf+OrPxPf/AAv066upriS5+3Qa5cESG102Q5Iy33pVbci57c9qcat0m0RVwKVRxhK9lf5f1Z/M9szTd3WmwIY4EjLtIVULvbq3HU+9eJ+M1u9E8f6t4k8YaL4n1HR4Jop9NvtKvG8myhVRvEkKup+8GJOGyDVyny6nPh8P7ZuKev5/keoeMPF+i+FYLZtTlmae7cx2lpbxNLPcPjkIi8nHc9BWF4o8ZapH4Ig8XaNo92Le1uQ2o2V7atHc/ZlJWUov94feHXIBrE8a3X9mfETw38R/stzqPh46XLaSzW0LStaeayOk2wDO0gYJA4zXS+FPGkPi3WLi30rSLuXQ44MtqlxE0UcspOPLRHUFxjq3QdKnmbbVzdUVThGfLdbt389vU86u/EmqR+Lovi1pPh6e08IyQR2upTSvia+ty3yXQhAOFjz1J3FSeOK7GX4U+G7qSeXT9U1vTtM1FjNc6dY37RWk5bknaPuhu4UjNdN4K8K2vhfRptHtrma4sGuJZbeGYAi2jc58pfVQScZ9cV0CqFAA6ClGn/MFfGa2paJaeq6Xv1Xcr6ZY2umWEGn2FvHbWtvGI4YoxhUUDAAH0q0OlFFbHA227hRRRQAUUUUAFFFFABRRRQAUUUUAFFFFABRRRQAUUUUAFFFFABRRRQAUUUUAFFFFABRRRQAUUUUAFFFFACY61DcW0FwqrPDHMEcOodQ21h0Iz3HrU9FAGXY6JptjrGoata2wiu9R8v7U4Y4lKDCkjpnHGarWvh61g8ZX3iYTStc3lpFaNGcbESNmIx3yS3P0FbtFKyL9pLXXfT5Cdvwrj/F3gOx8T30k2oaxrkdrNEsNxYW96Y7adAejKB3zzgjNdjRQ4pqzCnOVN3i9SG1t4ba2jtoI1jiiQIiKMBVAwAPwp4TAwOB2p9FMh6iDpS0UUAFFFFABRRRQAUUUUAFFFFABRRRQAUUUUAFFFFABRRRQAUUUUAFFFFABRRRQAUUUUAFFFFABRRRQAUUUUAFFFFABRRRQAUUUUAFFFFABRRRQAUUUUAFFFFABRRRQAUUUUAFFFFABRRRQAUUUUAFFFFABRRRQAUUUUAFFFFABRRRQAUUUUAFFFFABRRRQAUUUUAFFFFABRRRQAUUUUAFFFFABRRRQAUUUUAFFFFABRRRQAUUUUAFFFFABRRRQAUUUUAFFFFABRRRQB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Bramhope Primary (@BramhopePS) | Twi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6547" y="2397210"/>
            <a:ext cx="3775951" cy="377595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60173" y="280086"/>
            <a:ext cx="7792995" cy="1938992"/>
          </a:xfrm>
          <a:prstGeom prst="rect">
            <a:avLst/>
          </a:prstGeom>
          <a:solidFill>
            <a:srgbClr val="FFCCCC"/>
          </a:solidFill>
          <a:ln w="57150">
            <a:solidFill>
              <a:srgbClr val="99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500" b="1" dirty="0" smtClean="0"/>
              <a:t>Developing Skills in </a:t>
            </a:r>
          </a:p>
          <a:p>
            <a:pPr algn="ctr"/>
            <a:r>
              <a:rPr lang="en-GB" sz="5000" b="1" dirty="0" smtClean="0"/>
              <a:t>Reading </a:t>
            </a:r>
          </a:p>
          <a:p>
            <a:pPr algn="ctr"/>
            <a:r>
              <a:rPr lang="en-GB" sz="3500" b="1" dirty="0" smtClean="0"/>
              <a:t>in Reception and Key Stage 1</a:t>
            </a:r>
            <a:endParaRPr lang="en-GB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1362" y="576647"/>
            <a:ext cx="7990703" cy="5801588"/>
          </a:xfrm>
          <a:prstGeom prst="rect">
            <a:avLst/>
          </a:prstGeom>
          <a:solidFill>
            <a:srgbClr val="FFCCCC"/>
          </a:solidFill>
          <a:ln w="57150">
            <a:solidFill>
              <a:srgbClr val="99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100" b="1" dirty="0" smtClean="0"/>
          </a:p>
          <a:p>
            <a:pPr algn="ctr"/>
            <a:endParaRPr lang="en-GB" sz="2100" b="1" dirty="0" smtClean="0"/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One of the key approaches we use to develop skills in Reading throughout  Reception &amp; Key Stage 1</a:t>
            </a:r>
          </a:p>
          <a:p>
            <a:pPr algn="ctr"/>
            <a:r>
              <a:rPr lang="en-GB" sz="2100" b="1" dirty="0" smtClean="0"/>
              <a:t>Is The </a:t>
            </a:r>
            <a:r>
              <a:rPr lang="en-GB" sz="2100" b="1" dirty="0" smtClean="0"/>
              <a:t>Totally </a:t>
            </a:r>
            <a:r>
              <a:rPr lang="en-GB" sz="2100" b="1" dirty="0" err="1" smtClean="0"/>
              <a:t>Pawsome</a:t>
            </a:r>
            <a:r>
              <a:rPr lang="en-GB" sz="2100" b="1" dirty="0" smtClean="0"/>
              <a:t> Gang.</a:t>
            </a:r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The use of these fun dog characters provides a hook for the children and really engages them in their reading. </a:t>
            </a:r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Each character is assigned an alliterative name and function which links to the key skills in reading that we work on every day to develop all areas of reading.</a:t>
            </a:r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The use of these characters, both in school and at home, provides a consistent </a:t>
            </a:r>
            <a:r>
              <a:rPr lang="en-GB" sz="2100" b="1" dirty="0" smtClean="0"/>
              <a:t>approach.</a:t>
            </a:r>
            <a:endParaRPr lang="en-GB" sz="2100" b="1" dirty="0" smtClean="0"/>
          </a:p>
          <a:p>
            <a:pPr algn="ctr"/>
            <a:endParaRPr lang="en-GB" sz="3500" b="1" dirty="0"/>
          </a:p>
        </p:txBody>
      </p:sp>
      <p:pic>
        <p:nvPicPr>
          <p:cNvPr id="3" name="Picture 2" descr="Bramhope Primary (@BramhopePS) | Twi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6979" y="189978"/>
            <a:ext cx="1221713" cy="122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551" y="815545"/>
            <a:ext cx="7990703" cy="4185761"/>
          </a:xfrm>
          <a:prstGeom prst="rect">
            <a:avLst/>
          </a:prstGeom>
          <a:solidFill>
            <a:srgbClr val="FFCCCC"/>
          </a:solidFill>
          <a:ln w="57150">
            <a:solidFill>
              <a:srgbClr val="99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100" b="1" dirty="0" smtClean="0"/>
          </a:p>
          <a:p>
            <a:pPr algn="ctr"/>
            <a:endParaRPr lang="en-GB" sz="2100" b="1" dirty="0" smtClean="0"/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Over the next few slides, you will be introduced to </a:t>
            </a:r>
          </a:p>
          <a:p>
            <a:pPr algn="ctr"/>
            <a:r>
              <a:rPr lang="en-GB" sz="2100" b="1" dirty="0" smtClean="0"/>
              <a:t>the different characters, their names and most importantly their function in developing reading.</a:t>
            </a:r>
          </a:p>
          <a:p>
            <a:pPr algn="ctr"/>
            <a:endParaRPr lang="en-GB" sz="2100" b="1" dirty="0" smtClean="0"/>
          </a:p>
          <a:p>
            <a:pPr algn="ctr"/>
            <a:r>
              <a:rPr lang="en-GB" sz="2100" b="1" dirty="0" smtClean="0"/>
              <a:t>Each slide will provide an insight into the dog’s job </a:t>
            </a:r>
          </a:p>
          <a:p>
            <a:pPr algn="ctr"/>
            <a:r>
              <a:rPr lang="en-GB" sz="2100" b="1" dirty="0" smtClean="0"/>
              <a:t>and provide some examples of the types of question</a:t>
            </a:r>
          </a:p>
          <a:p>
            <a:pPr algn="ctr"/>
            <a:r>
              <a:rPr lang="en-GB" sz="2100" b="1" dirty="0" smtClean="0"/>
              <a:t> which may be asked to support the dog in </a:t>
            </a:r>
            <a:r>
              <a:rPr lang="en-GB" sz="2100" b="1" dirty="0" smtClean="0"/>
              <a:t>its </a:t>
            </a:r>
            <a:r>
              <a:rPr lang="en-GB" sz="2100" b="1" dirty="0" smtClean="0"/>
              <a:t>job!</a:t>
            </a:r>
          </a:p>
          <a:p>
            <a:pPr algn="ctr"/>
            <a:endParaRPr lang="en-GB" sz="3500" b="1" dirty="0"/>
          </a:p>
          <a:p>
            <a:pPr algn="ctr"/>
            <a:endParaRPr lang="en-GB" sz="2100" b="1" dirty="0" smtClean="0"/>
          </a:p>
        </p:txBody>
      </p:sp>
      <p:pic>
        <p:nvPicPr>
          <p:cNvPr id="3" name="Picture 2" descr="Bramhope Primary (@BramhopePS) | Twi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6979" y="189978"/>
            <a:ext cx="1221713" cy="122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71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13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0" grpId="0" animBg="1"/>
      <p:bldP spid="12" grpId="0" animBg="1"/>
      <p:bldP spid="13" grpId="0" animBg="1"/>
      <p:bldP spid="14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Draw on knowledge of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vocabulary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to understand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48704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1a: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49195"/>
            </a:avLst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BE0928"/>
            </a:solid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think about the </a:t>
            </a:r>
            <a:r>
              <a:rPr lang="en-GB" b="1" dirty="0">
                <a:latin typeface="Twinkl" pitchFamily="50" charset="0"/>
              </a:rPr>
              <a:t>words</a:t>
            </a:r>
            <a:r>
              <a:rPr lang="en-GB" dirty="0">
                <a:latin typeface="Twinkl" pitchFamily="50" charset="0"/>
              </a:rPr>
              <a:t> the author uses.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</a:t>
            </a:r>
            <a:r>
              <a:rPr lang="en-GB" b="1" dirty="0">
                <a:latin typeface="Twinkl" pitchFamily="50" charset="0"/>
              </a:rPr>
              <a:t>what words mean</a:t>
            </a:r>
            <a:r>
              <a:rPr lang="en-GB" dirty="0">
                <a:latin typeface="Twinkl" pitchFamily="50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</a:t>
            </a:r>
            <a:r>
              <a:rPr lang="en-GB" b="1" dirty="0">
                <a:latin typeface="Twinkl" pitchFamily="50" charset="0"/>
              </a:rPr>
              <a:t>find words </a:t>
            </a:r>
            <a:r>
              <a:rPr lang="en-GB" dirty="0">
                <a:latin typeface="Twinkl" pitchFamily="50" charset="0"/>
              </a:rPr>
              <a:t>that the author has used;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ask you to give another word which </a:t>
            </a:r>
            <a:r>
              <a:rPr lang="en-GB" b="1" dirty="0">
                <a:latin typeface="Twinkl" pitchFamily="50" charset="0"/>
              </a:rPr>
              <a:t>means the same</a:t>
            </a:r>
            <a:br>
              <a:rPr lang="en-GB" b="1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as one of the author’s choices. 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65" name="Oval 6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Right Arrow 6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110" y="4122988"/>
            <a:ext cx="1827155" cy="211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3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Vocabulary</a:t>
            </a:r>
            <a:r>
              <a:rPr lang="en-GB" sz="3600" dirty="0">
                <a:latin typeface="Twinkl" pitchFamily="50" charset="0"/>
              </a:rPr>
              <a:t> </a:t>
            </a:r>
            <a:r>
              <a:rPr lang="en-GB" sz="3600" dirty="0">
                <a:solidFill>
                  <a:srgbClr val="C00000"/>
                </a:solidFill>
                <a:latin typeface="Twinkl" pitchFamily="50" charset="0"/>
              </a:rPr>
              <a:t>Victor</a:t>
            </a:r>
            <a:r>
              <a:rPr lang="en-GB" sz="3600" dirty="0">
                <a:latin typeface="Twinkl" pitchFamily="50" charset="0"/>
              </a:rPr>
              <a:t> Ask?</a:t>
            </a:r>
            <a:endParaRPr lang="en-GB" sz="36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-293076" y="1680564"/>
            <a:ext cx="8787372" cy="412642"/>
            <a:chOff x="-293076" y="1680564"/>
            <a:chExt cx="8787372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293076" y="1680564"/>
              <a:ext cx="8787372" cy="412642"/>
            </a:xfrm>
            <a:prstGeom prst="snip1Rect">
              <a:avLst>
                <a:gd name="adj" fmla="val 50000"/>
              </a:avLst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19760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Vocabulary Victor might ask questions like these: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-1212551" y="1887950"/>
            <a:ext cx="5017169" cy="6108592"/>
            <a:chOff x="-1212551" y="1887950"/>
            <a:chExt cx="5017169" cy="6108592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BE09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8493" y="1887950"/>
              <a:ext cx="3869811" cy="5940541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209703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does this word tell us about…?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805698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Which word did the author use to describe…?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406201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think of another way of writing…?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583555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can we work out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what this word might mean?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480700"/>
            <a:ext cx="4924830" cy="854246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did the author write this word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in capital letters?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989926"/>
            <a:ext cx="4924830" cy="547779"/>
          </a:xfrm>
          <a:prstGeom prst="roundRect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any adjectives in the text?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52" name="Oval 5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3" name="Picture 5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54" name="Group 5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55" name="Oval 5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6" name="Right Arrow 5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202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5000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253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FFC00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270784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Rex Retriever helps with content domain </a:t>
              </a:r>
              <a:r>
                <a:rPr lang="en-GB" b="1" dirty="0"/>
                <a:t>1b</a:t>
              </a:r>
              <a:r>
                <a:rPr lang="en-GB" dirty="0"/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47991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 might ask you: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12000"/>
              </a:stretch>
            </a:blip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3155239" y="1885843"/>
            <a:ext cx="5173513" cy="1049106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3155239" y="3089353"/>
            <a:ext cx="517351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answer questions by </a:t>
            </a:r>
            <a:r>
              <a:rPr lang="en-GB" b="1" dirty="0">
                <a:latin typeface="Twinkl" pitchFamily="50" charset="0"/>
              </a:rPr>
              <a:t>finding the answer in the text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980043" y="4525520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characters are called;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what the characters do;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the name of the chapter is;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you have learnt about a particular topic.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484" y="4525520"/>
            <a:ext cx="1180500" cy="1630461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7" name="Oval 26">
              <a:hlinkClick r:id="rId4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5" name="Oval 34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ight Arrow 35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73819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5" grpId="0" animBg="1"/>
      <p:bldP spid="47" grpId="0"/>
      <p:bldP spid="2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FFC000"/>
                </a:solidFill>
                <a:latin typeface="Twinkl" pitchFamily="50" charset="0"/>
              </a:rPr>
              <a:t>Rex Retriever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sp>
        <p:nvSpPr>
          <p:cNvPr id="36" name="Rounded Rectangle 35"/>
          <p:cNvSpPr/>
          <p:nvPr/>
        </p:nvSpPr>
        <p:spPr>
          <a:xfrm>
            <a:off x="3569465" y="2109035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is the story set?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-2062583" y="1680565"/>
            <a:ext cx="5867201" cy="6315977"/>
            <a:chOff x="-2062583" y="1680565"/>
            <a:chExt cx="5867201" cy="631597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582" b="14954"/>
            <a:stretch/>
          </p:blipFill>
          <p:spPr>
            <a:xfrm>
              <a:off x="-2062583" y="1680565"/>
              <a:ext cx="5632048" cy="517743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-410308" y="1680564"/>
            <a:ext cx="8904603" cy="412642"/>
            <a:chOff x="-410308" y="1680564"/>
            <a:chExt cx="8904603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410308" y="1680564"/>
              <a:ext cx="8904603" cy="412642"/>
            </a:xfrm>
            <a:prstGeom prst="snip1Rect">
              <a:avLst>
                <a:gd name="adj" fmla="val 50000"/>
              </a:avLst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latin typeface="Twinkl" pitchFamily="50" charset="0"/>
                </a:rPr>
                <a:t>Rex Retriever might ask questions like these:</a:t>
              </a: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3569465" y="2676637"/>
            <a:ext cx="4924830" cy="547779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Who is the main character in the story?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241971"/>
            <a:ext cx="4924830" cy="54777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is the dilemma resolved?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672392"/>
            <a:ext cx="4924830" cy="85424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Where in this book could I look if I wanted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to know more about…?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547812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part of the story did you like the most? Why?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3804858"/>
            <a:ext cx="4924830" cy="854246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tell me one fact you have found out in this text about…?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1" name="Oval 20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36272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500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Predict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what might happen on the basis</a:t>
            </a:r>
            <a:b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of what has been read so far.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1e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615099"/>
            <a:ext cx="7348707" cy="412642"/>
          </a:xfrm>
          <a:prstGeom prst="roundRect">
            <a:avLst>
              <a:gd name="adj" fmla="val 5000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She will try to help you to: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7030A0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2000" t="12000" r="12000" b="-10000"/>
              </a:stretch>
            </a:blip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234487" y="2726112"/>
            <a:ext cx="480335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help you to see into the future. 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204129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work out what might happen next based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on what you have already read and what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you know about that type of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155" y="4122988"/>
            <a:ext cx="1473165" cy="2110154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7" name="Oval 26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ight Arrow 28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97411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7030A0"/>
                </a:solidFill>
                <a:latin typeface="Twinkl" pitchFamily="50" charset="0"/>
              </a:rPr>
              <a:t>Predicting Pip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Predicting Pip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 flipH="1">
            <a:off x="-633046" y="1390321"/>
            <a:ext cx="4934276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56352" y="1390321"/>
              <a:ext cx="379104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34202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will happen next?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730193"/>
            <a:ext cx="4924830" cy="854246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What do you think the character will say in reply to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613978"/>
            <a:ext cx="4924830" cy="547779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do you think that this book will be about?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00126"/>
            <a:ext cx="4924830" cy="854246"/>
          </a:xfrm>
          <a:prstGeom prst="roundRect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Do you think that this story will end in the same way as another story you know?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69230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pc="-100" dirty="0">
                <a:latin typeface="Twinkl" pitchFamily="50" charset="0"/>
              </a:rPr>
              <a:t>Can you draw what you think might happen next?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206030"/>
            <a:ext cx="4924830" cy="547779"/>
          </a:xfrm>
          <a:prstGeom prst="roundRect">
            <a:avLst/>
          </a:prstGeom>
          <a:solidFill>
            <a:srgbClr val="776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How do you think the story will end?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3" name="Oval 22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9" name="Oval 28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ight Arrow 29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0419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39639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7727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85843"/>
            <a:ext cx="5173513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Make </a:t>
            </a:r>
            <a:r>
              <a:rPr lang="en-US" b="1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inferences</a:t>
            </a:r>
            <a:r>
              <a:rPr lang="en-US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 from the text.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1d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4411377"/>
            <a:ext cx="7348707" cy="412642"/>
          </a:xfrm>
          <a:prstGeom prst="roundRect">
            <a:avLst>
              <a:gd name="adj" fmla="val 3903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 two types of question that Inference Iggy likes to ask most are: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20000" t="10000" r="20000" b="-10000"/>
              </a:stretch>
            </a:blip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8" y="2447280"/>
            <a:ext cx="4803354" cy="190198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he is there to help you to </a:t>
            </a:r>
            <a:r>
              <a:rPr lang="en-GB" b="1" dirty="0">
                <a:latin typeface="Twinkl" pitchFamily="50" charset="0"/>
              </a:rPr>
              <a:t>hunt for clues </a:t>
            </a:r>
            <a:r>
              <a:rPr lang="en-GB" dirty="0">
                <a:latin typeface="Twinkl" pitchFamily="50" charset="0"/>
              </a:rPr>
              <a:t>in the text.</a:t>
            </a:r>
          </a:p>
          <a:p>
            <a:pPr algn="ctr"/>
            <a:r>
              <a:rPr lang="en-GB" dirty="0">
                <a:latin typeface="Twinkl" pitchFamily="50" charset="0"/>
              </a:rPr>
              <a:t>These clues might help you to work out how someone is feeling, why somebody did something or why something is happening.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655202"/>
            <a:ext cx="6654645" cy="1518163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  <a:ea typeface="Tahoma" panose="020B0604030504040204" pitchFamily="34" charset="0"/>
                <a:cs typeface="Tahoma" panose="020B0604030504040204" pitchFamily="34" charset="0"/>
              </a:rPr>
              <a:t>how do you know?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66469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50"/>
                </a:solidFill>
                <a:latin typeface="Twinkl" pitchFamily="50" charset="0"/>
              </a:rPr>
              <a:t>Inference Iggy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Inference Iggy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1390321"/>
            <a:ext cx="5017169" cy="6663057"/>
            <a:chOff x="-1212551" y="1390321"/>
            <a:chExt cx="5017169" cy="6663057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8" y="1390321"/>
              <a:ext cx="2628452" cy="6663057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112476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30" dirty="0">
                <a:latin typeface="Twinkl" pitchFamily="50" charset="0"/>
              </a:rPr>
              <a:t>What do you think the author meant when…?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73299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How do you think this character is feeling? Why do you think that?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542027"/>
            <a:ext cx="4924830" cy="547779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50" dirty="0">
                <a:latin typeface="Twinkl" pitchFamily="50" charset="0"/>
              </a:rPr>
              <a:t>What effect did the author want to create by…?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964250"/>
            <a:ext cx="4924830" cy="854246"/>
          </a:xfrm>
          <a:prstGeom prst="roundRect">
            <a:avLst/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Why do you think the author uses this particular word?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842291"/>
            <a:ext cx="4924830" cy="547779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pc="-80" dirty="0">
                <a:latin typeface="Twinkl" pitchFamily="50" charset="0"/>
              </a:rPr>
              <a:t>How do you know that the character is feeling…?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98076"/>
            <a:ext cx="4924830" cy="854246"/>
          </a:xfrm>
          <a:prstGeom prst="roundRect">
            <a:avLst/>
          </a:prstGeom>
          <a:solidFill>
            <a:srgbClr val="077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Can you find words which show how the character feels about…?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0" name="Oval 19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6" name="Oval 25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ight Arrow 26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68132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Who Are the Totally </a:t>
            </a:r>
            <a:r>
              <a:rPr lang="en-US" sz="2800" dirty="0" err="1"/>
              <a:t>Pawsome</a:t>
            </a:r>
            <a:r>
              <a:rPr lang="en-US" sz="2800" dirty="0"/>
              <a:t> Reading Gang?</a:t>
            </a:r>
            <a:endParaRPr lang="en-GB" sz="2800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51" y="129405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2" charset="0"/>
              </a:rPr>
              <a:t>The Totally </a:t>
            </a:r>
            <a:r>
              <a:rPr lang="en-GB" dirty="0" err="1">
                <a:latin typeface="Twinkl" pitchFamily="2" charset="0"/>
              </a:rPr>
              <a:t>Pawsome</a:t>
            </a:r>
            <a:r>
              <a:rPr lang="en-GB" dirty="0">
                <a:latin typeface="Twinkl" pitchFamily="2" charset="0"/>
              </a:rPr>
              <a:t> Reading Gang is a group of clever canines who each help with one of the reading content domains.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1" y="2109972"/>
            <a:ext cx="7632700" cy="547779"/>
          </a:xfrm>
          <a:prstGeom prst="roundRect">
            <a:avLst>
              <a:gd name="adj" fmla="val 45765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Click on each dog to find out who they are and what they do.</a:t>
            </a:r>
            <a:endParaRPr lang="en-GB" dirty="0"/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5381005" y="3058953"/>
            <a:ext cx="1385051" cy="1914935"/>
            <a:chOff x="5381005" y="3058953"/>
            <a:chExt cx="1385051" cy="1914935"/>
          </a:xfrm>
        </p:grpSpPr>
        <p:sp>
          <p:nvSpPr>
            <p:cNvPr id="29" name="Oval 28">
              <a:hlinkClick r:id="rId4" action="ppaction://hlinksldjump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869581" y="2994720"/>
            <a:ext cx="1385051" cy="1912979"/>
            <a:chOff x="3869581" y="2994720"/>
            <a:chExt cx="1385051" cy="1912979"/>
          </a:xfrm>
        </p:grpSpPr>
        <p:sp>
          <p:nvSpPr>
            <p:cNvPr id="28" name="Oval 27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2398512" y="3329151"/>
            <a:ext cx="1385051" cy="1497242"/>
            <a:chOff x="2398512" y="3329151"/>
            <a:chExt cx="1385051" cy="1497242"/>
          </a:xfrm>
        </p:grpSpPr>
        <p:sp>
          <p:nvSpPr>
            <p:cNvPr id="27" name="Oval 26">
              <a:hlinkClick r:id="rId6" action="ppaction://hlinksldjump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972628" y="3329151"/>
            <a:ext cx="1399639" cy="1575467"/>
            <a:chOff x="6972628" y="3329151"/>
            <a:chExt cx="1399639" cy="1575467"/>
          </a:xfrm>
        </p:grpSpPr>
        <p:sp>
          <p:nvSpPr>
            <p:cNvPr id="30" name="Oval 29">
              <a:hlinkClick r:id="rId5" action="ppaction://hlinksldjump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659145" y="3329151"/>
            <a:ext cx="1500335" cy="1446445"/>
            <a:chOff x="659145" y="3329151"/>
            <a:chExt cx="1500335" cy="1446445"/>
          </a:xfrm>
        </p:grpSpPr>
        <p:sp>
          <p:nvSpPr>
            <p:cNvPr id="26" name="Oval 25">
              <a:hlinkClick r:id="rId2" action="ppaction://hlinksldjump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5770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3155239" y="1879838"/>
            <a:ext cx="5173513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latin typeface="Twinkl" pitchFamily="50" charset="0"/>
              </a:rPr>
              <a:t>Identify and explain the </a:t>
            </a:r>
            <a:br>
              <a:rPr lang="en-US" dirty="0">
                <a:latin typeface="Twinkl" pitchFamily="50" charset="0"/>
              </a:rPr>
            </a:br>
            <a:r>
              <a:rPr lang="en-US" b="1" dirty="0">
                <a:latin typeface="Twinkl" pitchFamily="50" charset="0"/>
              </a:rPr>
              <a:t>sequence</a:t>
            </a:r>
            <a:r>
              <a:rPr lang="en-US" dirty="0">
                <a:latin typeface="Twinkl" pitchFamily="50" charset="0"/>
              </a:rPr>
              <a:t> of events in texts.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Does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Do?</a:t>
            </a:r>
            <a:endParaRPr lang="en-GB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  <a:solidFill>
            <a:srgbClr val="00B050"/>
          </a:solidFill>
        </p:grpSpPr>
        <p:sp>
          <p:nvSpPr>
            <p:cNvPr id="23" name="Snip Single Corner Rectangle 2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helps with content domain </a:t>
              </a: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1c</a:t>
              </a:r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:</a:t>
              </a:r>
            </a:p>
          </p:txBody>
        </p:sp>
      </p:grpSp>
      <p:sp>
        <p:nvSpPr>
          <p:cNvPr id="28" name="Rounded Rectangle 27"/>
          <p:cNvSpPr/>
          <p:nvPr/>
        </p:nvSpPr>
        <p:spPr>
          <a:xfrm>
            <a:off x="980044" y="3925294"/>
            <a:ext cx="7348707" cy="412642"/>
          </a:xfrm>
          <a:prstGeom prst="roundRect">
            <a:avLst>
              <a:gd name="adj" fmla="val 4512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She might ask you: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42" name="Oval 41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F0"/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Oval 4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0"/>
            </a:p>
          </p:txBody>
        </p:sp>
        <p:sp>
          <p:nvSpPr>
            <p:cNvPr id="12" name="Oval 11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10000" t="10000" r="10000" b="5000"/>
              </a:stretch>
            </a:blip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7" name="Content Placeholder 6"/>
          <p:cNvSpPr txBox="1">
            <a:spLocks/>
          </p:cNvSpPr>
          <p:nvPr/>
        </p:nvSpPr>
        <p:spPr>
          <a:xfrm>
            <a:off x="3340317" y="2753672"/>
            <a:ext cx="4955865" cy="107606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latin typeface="Twinkl" pitchFamily="50" charset="0"/>
              </a:rPr>
              <a:t>This means that she is there to help you to think about the </a:t>
            </a:r>
            <a:r>
              <a:rPr lang="en-GB" b="1" dirty="0">
                <a:latin typeface="Twinkl" pitchFamily="50" charset="0"/>
              </a:rPr>
              <a:t>order </a:t>
            </a:r>
            <a:r>
              <a:rPr lang="en-GB" dirty="0">
                <a:latin typeface="Twinkl" pitchFamily="50" charset="0"/>
              </a:rPr>
              <a:t>things happen in.</a:t>
            </a:r>
          </a:p>
        </p:txBody>
      </p:sp>
      <p:sp>
        <p:nvSpPr>
          <p:cNvPr id="50" name="Content Placeholder 6"/>
          <p:cNvSpPr txBox="1">
            <a:spLocks/>
          </p:cNvSpPr>
          <p:nvPr/>
        </p:nvSpPr>
        <p:spPr>
          <a:xfrm>
            <a:off x="852463" y="4350988"/>
            <a:ext cx="6654645" cy="1786259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put different events from the text into the order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that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to match events to the day or time they happened;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what happened first or last.</a:t>
            </a:r>
            <a:endParaRPr lang="en-GB" dirty="0">
              <a:latin typeface="Twinkl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2" name="Picture 6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32" name="Oval 31">
              <a:hlinkClick r:id=""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Right Arrow 32">
              <a:hlinkClick r:id=""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98873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2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accel="22000" decel="5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8" grpId="0" animBg="1"/>
      <p:bldP spid="47" grpId="0"/>
      <p:bldP spid="50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What Might </a:t>
            </a:r>
            <a:r>
              <a:rPr lang="en-GB" sz="3600" dirty="0">
                <a:solidFill>
                  <a:srgbClr val="00B0F0"/>
                </a:solidFill>
                <a:latin typeface="Twinkl" pitchFamily="50" charset="0"/>
              </a:rPr>
              <a:t>Sequencing Suki </a:t>
            </a:r>
            <a:r>
              <a:rPr lang="en-GB" sz="3600" dirty="0">
                <a:latin typeface="Twinkl" pitchFamily="50" charset="0"/>
              </a:rPr>
              <a:t>Ask?</a:t>
            </a:r>
            <a:endParaRPr lang="en-GB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9" name="Snip Single Corner Rectangle 8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Sequencing Suki might ask questions like these: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-1212551" y="712712"/>
            <a:ext cx="5017169" cy="7283830"/>
            <a:chOff x="-1212551" y="712712"/>
            <a:chExt cx="5017169" cy="7283830"/>
          </a:xfrm>
        </p:grpSpPr>
        <p:sp>
          <p:nvSpPr>
            <p:cNvPr id="7" name="Oval 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629"/>
            <a:stretch/>
          </p:blipFill>
          <p:spPr>
            <a:xfrm>
              <a:off x="-94609" y="712712"/>
              <a:ext cx="3447342" cy="6836088"/>
            </a:xfrm>
            <a:prstGeom prst="rect">
              <a:avLst/>
            </a:prstGeom>
          </p:spPr>
        </p:pic>
      </p:grpSp>
      <p:sp>
        <p:nvSpPr>
          <p:cNvPr id="36" name="Rounded Rectangle 35"/>
          <p:cNvSpPr/>
          <p:nvPr/>
        </p:nvSpPr>
        <p:spPr>
          <a:xfrm>
            <a:off x="3569465" y="2095807"/>
            <a:ext cx="4924830" cy="547779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Who do we meet first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569465" y="2638480"/>
            <a:ext cx="4924830" cy="547779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What is the last step of these instructions?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569465" y="3191586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put these sentences into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the order they happened in?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569465" y="4890037"/>
            <a:ext cx="4924830" cy="854246"/>
          </a:xfrm>
          <a:prstGeom prst="roundRect">
            <a:avLst/>
          </a:prstGeom>
          <a:solidFill>
            <a:srgbClr val="007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draw a picture to show what happened in the middle of the story?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569465" y="5746150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Do I need to read this text in the order</a:t>
            </a:r>
            <a:br>
              <a:rPr lang="en-GB" sz="1750" dirty="0">
                <a:latin typeface="Twinkl" pitchFamily="50" charset="0"/>
              </a:rPr>
            </a:br>
            <a:r>
              <a:rPr lang="en-GB" sz="1750" dirty="0">
                <a:latin typeface="Twinkl" pitchFamily="50" charset="0"/>
              </a:rPr>
              <a:t>it is written? What happens if I don’t?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3569465" y="4047566"/>
            <a:ext cx="4924830" cy="854246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50" dirty="0">
                <a:latin typeface="Twinkl" pitchFamily="50" charset="0"/>
              </a:rPr>
              <a:t>Can you use 20 words to sum up what happened in this story?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2" name="Oval 21">
              <a:hlinkClick r:id="rId3" action="ppaction://hlinksldjump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481" y="289920"/>
              <a:ext cx="301059" cy="331425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  <a:effectLst>
            <a:outerShdw dist="88900" dir="3360000" sx="78000" sy="78000" algn="ctr" rotWithShape="0">
              <a:srgbClr val="000000">
                <a:alpha val="10000"/>
              </a:srgbClr>
            </a:outerShdw>
          </a:effectLst>
        </p:grpSpPr>
        <p:sp>
          <p:nvSpPr>
            <p:cNvPr id="25" name="Oval 24">
              <a:hlinkClick r:id="rId3" action="ppaction://hlinksldjump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w="28575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Right Arrow 25">
              <a:hlinkClick r:id="rId3" action="ppaction://hlinksldjump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name="adj1" fmla="val 50000"/>
                <a:gd name="adj2" fmla="val 80955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59346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22000" de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accel="22000" decel="5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g;base64,%20/9j/4AAQSkZJRgABAQEAYABgAAD/2wBDAAUDBAQEAwUEBAQFBQUGBwwIBwcHBw8LCwkMEQ8SEhEPERETFhwXExQaFRERGCEYGh0dHx8fExciJCIeJBweHx7/2wBDAQUFBQcGBw4ICA4eFBEUHh4eHh4eHh4eHh4eHh4eHh4eHh4eHh4eHh4eHh4eHh4eHh4eHh4eHh4eHh4eHh4eHh7/wAARCAFCAU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KACiiigAooooAKKKKACiiigAooooAKKKKACiiigAooooAKKKKACiiigAooooAKKKDQAUUmaM80ALRSGgZ70ALRSZo5oAWiorieK3haaeVIokBLO7AKo9ST0rDufG/g+3P7/AMVaKn1vo/8AGk2luXCnOfwq50NFchN8Tvh5FnzPGmhrjr/pif41D/wtj4a/9Dvof/gWtLnj3NPqtf8Akf3M7WiuK/4Wx8Nf+h30P/wLWp4viZ8P5dvl+M9DbPI/0xP8aOePcPqtf+R/czrqKwLfxp4RuSPI8UaM+emL6P8AxrVs9Qs71S9leW9yqnDGGQOAfwNNSTMpQnD4lYtUU0HvRnnvTJHUUCkoAWiikBoAWiiigAooooAKKKKACiiigAooooAKKKKACiiigAooooAKKKKACiiigAyPWue8ReN/CHh8P/bPiTSrFk+8k1yoYf8AAetb5rwj4R+D/C7fFP4iafrWhWGoalaaqt1bz3cCyOIZ13gAt2BrOcpKyj1OvC0ac4znUbtFJ6ddbHQ3nx98Beb5Oj/2zr8ucBdN06SQH/gRAH61CnxP8faqP+Kd+EGtlW+7LqdxHbL+R5r1a0srS0jEdpaw26DosaBQPyqcDApck3vIv2+Gj8NK/q3+ljyUzftAaoP3dj4M8Pq3TzJZLl1+oHH61GfAnxh1DP8AanxbW0DdU03S0QD6Fua9foo9knu2H16S+CEV8r/nc8fb4LX10P8AicfFLxtfZHzKl4IVP4KK86+E+ufEnwhod/rMJuvFvhqy1S5s7zT2cveWgjfHmRseXBGCVr6kbqK8h/Z6ZrfXPiNpB4+zeJpZFHosiKf5g1nKklONnY7aGPqTw9T2qUkraWXppbYj+KvirQfHX7O3ijVPDuoLcxfYSzoPlkiYEEq69VPsa0vBHwr+Gl14V0i+fwTojyXFjDKztbBiSyAk8/Wud+PXwo0+bw/r/izwteSaDqn2CZtQjt+INQiCkssidN2Bw3rXo3wbuPtXwq8LT5zv0q3/APQBRG7qWmuhFWUaeEUsPN2ctuq0/ESP4Z/D2PITwXoAH/XjGf6VYX4f+B1UKvhHQwB0AsY/8K6ait+SPY814ms/tv72cy/w+8DSLtfwhoTD0NjH/hVaX4Y/DyUYk8E6Af8Atxj/AMK6+ijkj2BYmstpv72cFcfB34Xy8v4F0TPqtuF/lXE/BCy0Hwv4/wDie1oltpOi2F5bwqpfbFEFiy3JPHJr3JjgdcV82/D/AOHlj8QPiB451fXtQu5tEh8Ryr/ZKPthuJUAAeQj7wAwMVjUXLKPKj0sHVdWjV9tN8tl3fXodB4i+JHijx1FqFn8L4fsekWkchu/E13GREAoJIt1P3244PTvWP8ACHwD4q8TfDrSPEw+Kni6wvdQjaZkE4kjA3EDAb2Ar1X4pva+Hvg94kaxghtoLTSZxDHEgVUGwgAAcCpfgpZ/YPhN4WtcbSmmQkj3K5/rS9m3P3n0L+tqnhW6MVFcyWybej3bOR/4Qv40acQdM+K1pfqOialpSnP1Kc1IL74/aWP32ieD9fQdTb3Ulu7fg3Ar1uitPZLo2cX15v44Rfyt+VjyFvit4x0sY8S/CLxHAoOGl0+RLpB+RzVjT/j58O5ZRDqV5qOhzd01Oxkhwfrgj9a9VxVW906wvozHe2NtcoRgrLEHB/MUcs1sw9vhZfHTt6P/ADuZ2heLvC+uIG0jxDpd6D0ENyrH8s5rb3L614p8d/h18ONJ+HWv+JV8LWFpfWtqzwTWuYG808J9wjPzEV6J8KdOuNJ+G3h7T7uaWa5i0+LzXlYsxYqCck+5pwlLm5ZCrUKSoqtSb1drNeV+51FFFFaHEFFFFABRRRQAUUUUAFFFFABRRRQAUUUUAFFFFABRRRQAh6V5Dck6D+1RaydIfEmgtGx7GaBsj/x0168a8g/aFVtL1vwF4wTgaZr0dvO2ekU42HPtWVXZS7Hdl7vUdP8AmTX4afievryKWkXpSjpWpwhRRRQAjV47d/Dv4g2Hj3xHrvhHxhpmk2WuTRzzRzWHnSKypt4JOB1NexGjFTKClub0MROhfltr3Vzx3UPhn8StYs57TVvi/eNbXMbRzQ2+lworKwwR0zjBr0vwVoMPhfwnpnh63nknh0+2SBJJPvOFHU1r8e1LUxpxjqiq2Lq1oqMrW8kl+QUUUVocwUUUUAIwzivHLf4V+NdD1XVrrwf8SJNNtNSv5b57SbTY5lWSQ5PJ5Pp+FeyUhAqJQUtzejialFNQ676J/meG+M/Avxq8Q+Gb/wAO3njPwze2N9H5MzPp7wyBcjOCpIz+Fey6FZf2bo1lp2QRa26Q5HGdqgZ/Sru0UAc0RpqJVfFzrRUGkkuysLRRRVnMFJmlpOxoA8h/aZkbUNJ8MeEIj8+va9bwyKO8SHe/4cV65GoRFVRgAAD2FeR+JFOvftO+HNPGXg8P6RNqEgxkLJK2xf0FeugdOayp6ycjuxXuUaVPyb+9/wCSQ4UUUVqcIUUUUAFFFFABRRRQAUUUUAFFFFABRRRQAUUUUAFFFFABXnv7Rmktq/wa8QxQrme2txeQ+zxMHH/oNehVV1e0jv8AS7qxlAMdxC8TA9wwI/rUzV4tG2Hq+yqxn2aMzwDqya94K0XWI2yLyximJ9yoz+ua3a8c/Zt16x0v4UJpetaja2UmiX1zpz/aJgmAkh29T6EVv6z8bPhhpbmOTxZZ3Mo/5Z2Ya4b8kBqIVI8qbZ0V8FV9vOFOLdm+h6JSV5I/xuhviF8MeAfGWt56OunmGM/8Camf8Jp8Z9TA/sr4V2unoej6nqiqR7lV5o9tHoJZfW+1ZerS/U9eNHavIxa/tBagMyap4K0XPVY4Jbgj88U7/hBfi3e/8hH4vPbr3Wx0mJPyJ5o9o+kWH1OC+KrH8X+SPWgeehpa8fufhVqsn/IW+M3i5/UJcRwD9BVC5+FfgpQf7V+J3iObrnzdfC0nUl/L+JccJQf/AC8v6Rb/ADse3FgByQPrSebH/wA9E/OvBJ/hp8FV3G68c3jk8EyeJT/8VUbfD/4AwhVk8X89s+JX5/8AH6XtZdl9/wDwDRYKj/NL/wAA/wCCe/8AmR/89E/OlUg9Dmvn8fD/AOAUwIj8YYPcjxK/9Xp8Xw0+C782vjy9jOMDy/Ex/q1Cqy7L7/8AgA8FR/ml/wCAf8E9+NIa8Rt/hb4Pcf8AEq+KfiWH08rXw+Pzq/bfC3Wox/xKfjP4sX08yaOcfqKpTk/s/iZywlFf8vLesWv8z18UteSf8IT8YLIf8S/4tJdAdFv9IjbP1K800x/tB6cAVufBWtgdmSW3Y/zFHtH/ACsn6nF/DVi/vX5pHrlKK8gPjv4v6aP+Jv8ACVbxR1fTNTSQn6K3NSR/HLTbMlfEvgvxhoRH3nm01pIx/wACTP8AKj2sVvoL+z6/2Un6NP8AU9bpCK4HRPjL8MtWZY7fxfp0Mp/5ZXTGB/ycCum1LxBpsfhy/wBYtr62uLe1tZJy8UqsMKpPUH2q1OL2ZjPDVoNKUWvkedfBdv7c+KnxH8WZLR/b4tKt2/2IF+bH/AjXr1eXfsu6bJZfCHTr24XFzq0s2ozZ6kyuSM/hivUaiirQRtmDX1iUVtHT7tAooorU4gooooAKKKKACiiigAooooAKKKKACiiigAooooAKKKKACkbpS0EZFAHiHjzwr8AdD8S32reMDpSaldyfaJbe5u3bcx/iEIPf6c1HpXxN+GenKLfwL4D1TVXBwv8AZehFVz/vkCrHgnR9J1P9o74hy6lptnePbxWXktPCshjzHzjI4r2iKGKJAkcaoo6KowBXNCLd3Gy+R7OIrQpKMKjlN2T+Ky1V9jyP/hO/izqi40H4StZRn7smraikWB67V5oW0/aB1Rg0uq+DtBQ9Vige4cfieK9ewKXArT2fds5PrsV8FKK+9/mzyRfhz8Sr4E6x8Y9TTPVNPsIoR+B60n/Cj7S6H/E48e+N9T9d+plB/wCOivXKKPZRF/aGI+y0vRJfkjyaP9n34b5zdWmrXp/6edUmf/2arsXwH+FCcf8ACH2snvLJI/8ANq9MxRTVGHYl5hinvUf3nAw/Bn4WxDC+CNH655gzz+NWR8Jvhp/0I+h/+Ai12tFP2cOxDxdd/bf3s4k/CX4aY/5EfQv/AAEWq0vwZ+Fsv3/BOj9c8Q4/lXf0Uezj2BYuutpv72eZy/Af4UODjwhax/8AXKWRMfk1U5f2ffhvnda2ur2Lettqky4/8eNesUUnRpv7JazDFLao/vZ5H/wpC0tv+QP4/wDG+megTUzIB+DClb4d/EqxwdH+MWpSY6JqGnxTD8T1r1vFGBR7KJX9o4h/E0/VJ/mjyA2v7QWltmPUvBuvoOglgktmb8uKQ+PPitpY2698I3vEH3pNJ1FJsj12tzXsGKQgUvZPpJj+uRfx04v0uvyZ4PrPxE+FWqDyPHfgHUdJkJwx1PQjgH/fUGqFr4F/Z78VLJH4b8Qwac8ylGi0/VmhLA9VMbnBHtivoSaGGZCk0aSIequMg/nXj37SPgbwevwo8Ra5H4a0yLUrW28yG5it1SRG3LyCMVnOm0m3Z/I7MLioSnGnByhd20d1r5M9X0HTrXSNItNLsV22tpAkMQznCqAB+gq9WR4KJbwfozsSzNYQEknknyxWvXRHZHkVL8zu7sKKKKZAUUUUAFFFFABRRRQAUUUUAFFFFABRTWNI7qibnYKPUnFAD6Kqx39i7+Wl5bs/dRKpP86sZHXPFK42mt0OopFNLTEFFFFAHkXw3/5OJ+JX/XKx/wDRdeu15F8N/wDk4n4lf9crH/0XXrtZUvh+b/M7sw/ir/DH/wBJQUUUVqcIUUUUAFFNJ5Aqvq001rpd1cW0PnTRQvJHHnG9gCQM9smi4JNuxayPWjIrk/hR4ui8ceBNP8Srbi2kuFKzwBt3lSKSrLn6iue+Jes6zpnxa+HdtZ3c0enajcXUF3Coykh8sFd3061DmrXOiGGm6rpPRq/4K56bkUZHrXB/H7WL/QPhB4h1TS7p7W+jtgsEyfeR2YKCPfmus0AztoVg102+Y20ZlY9S20ZP50+b3rEOk1SVTo3Y0Mj1FFcTaeM5Lr4vXfga2sVkgstLW8u7vfzHI7YSPGMcjJz1rs92ByKaknsTUpyptKXVX+Q+igcgY6UUyAooooAK88/aS/5IZ4r/AOvL/wBnWvQ688/aS/5IZ4r/AOvL/wBnWoq/AzpwX+80/wDEvzOr8Ef8iZov/XhB/wCixWxWP4I/5EzRf+vCD/0WK2KqOyMavxv1Ciig9KZAUU3t71FPeWsH+vuoYv8AfkC/zpXGk3sieioop4ZlzDIkg9VYGnj8fzpiaaHUUUUAFFFFABTXYKpZiAByST0FK3SvHfjDqmp+L/F1n8JfDt3Ja/aIvtWvXsRw1vaZxsB7M/T6YqJy5Vc3w1F1p8t7Ldvsg1v4keJPF+s3Xh34SWMFz9mcxXuv3YP2O3YdRH/z0b6cVLZ/BGDVMXXj7xhr/ii6flozctb2y+yxoRx9TXpPhfQdJ8NaJbaNotnHaWVsgSONB29T6k+tai9BUqnf49ToljfZ+7h1yrv1fz/yPL2+APwq2Yj8MLEw6PHcyqw/ENWZefCrxT4Zb7Z8NfHmp2xTkaXq8hurWT/Z3H5l/WvZDTSvP/16bpQ7ErMMT9qXMvPX8zzb4efE9tT1w+D/ABlpTeHPFca5FtI2YbtR/HA/8Q746/lXpQbIri/i14B0/wAc6ALd3Nnqto3naZqEfElrMOVIPpkDIqh8D/Gd74q8PXOn69GLfxJolw1jqkQ4zIvSQD0Yc/nSi3GXLIK1OFWn7akrW3XbzXk/wPRKKKK1OI8i+G//ACcT8Sv+uVj/AOi69dryL4b/APJxPxK/65WP/ouvXaypfD83+Z3Zh/FX+GP/AKSgooNIc1qcIjNjPFRWt5bXSu1tcQzBHKMY3DBWHUHHcelUtK1zSdXmvIdM1G2vJLKUw3KROGaKQdVYdjXkPimK5+Dfjibxjp8csvgrXJx/bdqgJ+w3DHi5Uf3ST83/AOqs5ztr0OmhhnVk4XtLon18v8jX+Pc2reF9Q0D4kabPcva6NMYdWtEYlJLSUgM+3plTg5r1KyuoL+xhvLWRJre4jWSJ1OQysMg/kaq3MWm+INCkgcxXmnahblSVO5JY3XqPwNea/s/XOo6Fc638L9ZM0k3h2UPp87qcTWUhJjOeny9KnafkzWyq4b+9D8U/8n+ZH8Cl/wCEc8dePfAch2xWuojU7JD/AM8LgZOPYNxXYfEjxdbeE5/DpuNNN5/amrR2CuGA+zl1b5+R7Yx71x3j9/8AhFv2g/B/iU/JZ65bS6Ndt0G8YeIn8aqftP65oyeGNEkGrWIubHxBZ3DRC4XeFDkMcZzgBsmo5uSDV9js9h9ZxNOdrqa19dn+KNj9qWUj4TTWY5N7qNlbAeu6dc/oK9NiC29mu9gqRxjJPYAV4V8fPHXg/XtM8K6bpfibSLwv4ktHuBFdI3lxruYs2DwAcc9K9Q8ba1pV34I1RbTxLplp9qga2hvDOrRpJJ8icg+pFVGceaTv2MauHqKhSjKLV2+nojjv2dv+J3ceL/Hsin/ie6w62xPX7ND8iAe3Bq1+0Hr+oRaPp/gnw7M8fiDxPMLSB4z80EH/AC1l9gFyM+/tXWfD3w/a+Bvh9pmgmdDFploFmnI2hmAy7+wJya8/+DUMnjjx3rXxYvo2+yMW03w+j/wWyHDyj3dgf1os1FQ6svmhOvPEv4Y7efSK/U9Y8O6dHo+g2GkxyyTJZ26QLJI2WcKoGST1JxViC8tp55beG4hkmhwJkSQFoyeRuA5GfeqXiGXUP7Iv4dFktRrBtnNmlw2E8zHylgOducZNcz8IPAy+CtCmN9dHUNe1KX7Vq18xyZ5j2HoozgCtL2aVtDzuWMoSnKWt9F3O6zSiszR9c0nWJ72DS9StbyWyl8m6WGQMYXxna2OhrTqzJpp2aCvPP2kv+SGeK/8Ary/9nWvQ688/aS/5IZ4r/wCvL/2dair8DOjBf7zT/wAS/M6vwR/yJmi/9eEH/osVsVj+CP8AkTNF/wCvCD/0WK2KqOyMavxv1AmuQ+JfxB0TwLpsU2oebc3103l2On2w3z3T9gq+nv0rX8Za/YeFvDOoeINTk2WtjC0smOrYHCj3JwB9a84+CvhW81i9b4qeNIhLr+qrvsIHGV021P3EQHoxByT7/WonJ35YnRh6MOV1qvwrp3fb/Mq23hn4qfEFvtvi3xFL4N0iTmPR9JI+07fSWY9D64/StaD4A/DPG6+0e51OX+Ka9vZZXb8S1eo7QKcO9JUo9dSpZhW2g+Vdlp/XzPJ7v4CeDYR5nhq61rwzdryk2nX8igH3RiVNZM2ufEz4WuZfFh/4TTwojAPqVrDtvLRf70iD76+pH517dUUkcckTRyIrowIZTyCD1odJL4dGOOPm/drLnXnv8nuU/Det6X4i0a21jRryK8sLlA8U0ZyCP6EdCO1aNeGXtufgx8R7a/sd0fgbxLdCG6tv+WenXjfdkX0Rjwf/ANVe4o2RkHIqoSctHujLE0I02pQd4vb/ACfmh1FJRVnLcRiApJPAryP9m+Eauninx9cLuutf1eYROeSLaJikaj26mvVdRV5LC4jj++0TKuPUg4rzT9lSSM/BHRkXAaN50k/3hK2ayl/EXzO+j7uEqSW7cV8tX+iPU+KM+lYnjXxPovhHQJ9c128S1s4ByTyzt2VR3Y9hXl9pcfFj4mR/arO4Hw/8OSnMLNEJNRuE7Ng8Rg/nTlNJ2W5lRwsqkfaNqMe7/rX5HtRbjmlHIr5V8dfDnUvBPi3RtU8UeMvEWv8AhrULtLSe4GoSQT2czn5HO0kMpPHavqS1jWGBIlZmCKFBZskgDqT3opzcm01Y0xmFp0IxlCfMpeVh1zIsUTyvkIilj9BXzHoHxMs7b4xN8Qm0DVtI8I65b/2ddahNGGhknjfbHKdv3em05/pX0xfsos52fGwRtk57YNeQ/s16VZa38CI9M1azjvNPuru8Voplyrxmdv8A69RVTlJJepvgZU6VGpUqK6do/J3/AB00PX7S7t7qIS2txFOhGQ0bhhj8KnryO/8AgP4Wt3+1eD9R1rwnfLzHLp945QH3RiQRVWy8aeNvh9rVjovxLig1PSL2Zba08R2a7AHY4VbhP4SfUcVXO4/EjH6pTqq9Cd32ej/yZb+HII/aK+JOQRmCw/8ARdeuDpXkngRiv7SXxBjOMPp9hIPX7mK9bFFL4fv/ADDMHeov8Mf/AElAelMPNOJ4NeU+MPD/AMR/D/iK88WeB9aOt21w3mXPh7Un+Q4H/LB/4D7dKuUnFXsc9GkqsuVyS9f60Ni++G9nH8R7TxxoF/Lo16W26rDCuYtRjweHXoGBwd1amm+I/CnjOTW/DUVxDeyWbvaajZTIVYdjlW6qfUcVkfDz4reH/Fd2+j3Sz6F4hh+WfSdQHlzA/wCznhx7j8qp/FX4ef2rex+MvCt+mgeLdPQvHej5Y7lAMmKcdCpA6npWV1a8NV1Ozkk6ip4luLS0fbtfuvNHN+DL67+EXjOPwDr91I/hLUpGbw7qEzcWzdTayMen+yf8hvjX4ka94h8V2ei/BuAare2Vwf7UvWhH2HYFI8tpTycE5+X0rA0ufxP+0PbWmn6vYRaH4U0+QHUZoWDtqFyhIKwt2jHqPXqa9/8ADWg6T4b0mHSdD0+CxsoV2pHEuB9T6n3PNRBOWifu/idmKnSw8lOrHmq9VvH1fm+3fU8pk+Des+MJIbz4peNL7VzHIJY9P08C3tYW9jjcTg9eK6rSPg18MdNQCHwbpsrd5LhDMzfUuTXf4oraNKK6Hm1MfiJpLmsl0Wi/A5GX4ZfD2VCkngvQip4P+hoP6VyniL9nz4baojGy0yfRZ9wdZdPuGTaw5DbTlSR9K9aopunF9CaeOxNN3jUf3nzv8SfCXxq0jwTqWiaZ4i/4S7RrqPypfMjCajFFkbgjZw5IyPXmum8MfFj4daL8K2udNmks49Dt0tn0mZPLu0kAwsflnksx7jjqa9hYZFeYfF/4SaZ4weLXtK8nSvFVk6zWeoCMFXdTlVlXowz36j9KydOUfegdtLGUcQlSxKsr3utPvX6kHwa8M61JqF98SfGrPHr+sR7YbQthNPtM5WID+93P/wCusrxR4u174la5c+CvhrdNaabA3l6z4jUZWId4oD/E59R0/Wudtdf8efFrW5Phtqyp4SXTIx/wkbwzf6Rec42wjtG3BJ9D+B9u0jT/AA54I8LR2dotpo+kWMfVmCIoHVmJ6k+p5NTD342WxpiP9nqc9RJ1PspapLo/PyXzYzwB4Q0PwT4ei0XQrUQwL80kjcyTOeru38TGujFeL3vxL8S+Ob2XSPhJpQltwSk3iK/QraRepiXrIf0r0D4b+Gb7wvoT2uqeItQ8QX08xmnurtv4yBlUXoqDHA9zW0Zpu0TgxFCcE51pe8+nX59jqK88/aR/5Ib4r/68v/Z1r0ImvOv2lpPL+BfipuObRV595EH9adX4GRgv95p/4l+Z13gn/kTdF/68IP8A0WK1ZJFjQvIyqo6sTgCvI9e8faxYHRvAngXRV1bxM+mwzStK+22sIigAeU/yFR23wZu/EEgvfiX4x1bxBcOdzWdtMbazjPoqLyR9anne0Vc3eFim51pcqey3b+X+Zz/7RviyPxBqWm+BfDunXviNra8iv9cttPXcBAnzCNm+7ljzjPavXPhp4rsPGng6x8RabbzW1vchl8mUDdGykqVOOOCKg0PwT4b8G+G9SsvCujw6es8Ts4jyWkfacEkkkmuY/ZTZP+FHaEFOWBmD8/xea2aiCkqmvU2ryo1MH+7T9xrV9b3vdfLQ9U75pAwz1H50NXzd8WvCNx4u+NyeHPCetaxp+pG3W+1a+/tCXybSLhVSOIEDc2AetaVJuK0VzjweGjiJuMpcqSvfc+kf0pePavFV8GfFrwPbC78LeOG8WxRrmTS9aTDSAf8APOUHIP1rsfhd8RNN8aRXFo9tPpGvWBC6hpV0Ns0B9R/eU9iKUamtpKzHVwbjFzpyUort09U9i78X/DkHir4b65osqAvLau8LY5SVBuRh7ggVB8Eddl8SfCnw7q9yxNxLZqkx/wCmiZRv1U11eoSJHYXDyY2LExb6YNeafsrqw+C+luylUkubt4x/sGd8UP8AiL0Lj72DlfpJW+ad/wAkeqUUUVqcI09PWvHfgncDwv488Y/Di6xGY7xtW0sE48y2mOWC/wC638/avZMV5j8b/Beraqlj4w8HuIfFuibjaE9LmJh80DeoPUe/1rKon8S3R24KUG5UZuyl17Nbf5fM57QbP/ha/wAW7/xBqY87wt4UuTZ6VbNzHcXi/wCsmYdG29BXteOOPwrhP2f/AA/d+G/hPo2n6hbPbX7I093HIMOJXYs2735qb42eMJfBXgK71KzTzdTuGW006L+/cSHCflyfwpQ9yHM9zTE3xGIVCnsvdX+fz3ZxPxe1KT4h+LLH4W+G4/tAs7yC916+/wCWdpHG24R57uSBx2/PHqnifxJoPhTRm1PXtSt9Ps4xjfM+C3so6sfYV57pCaP8D/hIb7Vd95q903m3RX5ptQvpP4Bnk88D0AzUXgH4b33iLVIfHnxTCahrMg8yy0p/mtdMQ8qoQ8M/qTnmpTabtuzerCk4Lmdqcbpd5Prb+tEbmsatqnxH+GMtx8P5xp76jIbcXOpWzxFYfuyOi4yTg/KehrqPA3h2y8I+EdM8OaeS1vYQLErN1c9WY+5JJ/GttY1VQqgKAOABgAVj+NbXVrvwnqlroFwltqstpIlpK/RJCp2n861tb3up57q86VKOkb/1f0Of8Y/FnwH4Vvjp2qa2kl+PvWlpG08y/VUBI/GvOPHviq4+MNpaeCvCfhvWorO4vIZtQ1TULNreK3hjcOdu7kscYFT/ALOmq+CdCsm8L6nYJoHjOJz/AGiupkefdyZ5kSVvvqewB4/WvdlK7QylcYzx0rGLdRbqx31PZ4Gp7sG5LZt6eqS6fM8k8Og2f7U/iC35C3Xhy1kXPfY5WvX+MV4vqWpWCftYaGbS8tp2u9AntZ1ilDFHRt4DAdOK9nB4rSk915nPj017OT6xX+RyHxI8bP4MhtLp/DOs6xZyswuJtOiEhtgBwWXOSDz09Kb4N+J3gbxbtj0fxBaNc9DazHyZlPoUfBzXYYUk1yPjT4Z+B/GALa34ftJJ/wCG6iXyp1+jrg/nTfOnozKk8O4qNSLT7rX8H/mO+Inw98L+ObJYtasR9pj+a3vYD5dxAexVxz17dK8W8QWXxIl8TQ/BE+LI9Y06+hW4udS2Fb21sgfmjkI4JboD1NeneHvBGr+A9M1mXQ/Fuoanb/ZGNjY61L5kNtIuSD5n3tvYisH9mS1vdasNa+JmuLGdV8R3XyFAdsdvF8qqmf4SQT+VYyjztK1n+h6WHq+wpTnzKUY7XX2ntvtbVnq/h7RtP0HRrPSNJt0trK0iWKKNRwFA/n71o0Ug610qy0R4km223uxaKM0ZpiCiijtQAUGkGaU0AeTfHjwvfxLbfEjwlGE8TeHwZCqji8tv+WkLgfeGMkUaH4f0v4xeDPC3ijxg0d2Ejef7DZTuLN2ZuN6nliuAMHjOa9WdVZSrDKkEEHoRXzh4bs/iBoXxG8S/C3wZq+k6RpqSnVre4u4TLJDBNjKxJ0OGz16VzVEoyva6Z7GEnKvRcVJRlDVSf8vVfK+h9AO+j6Dpab5LPTLCBdq5KxRoo7DoBXnmsfHDwot4dN8L2mqeL9RB2+TpMBdFPvIcKKgsPgbod7eLqHjnXNY8Y3oOSL64K24PoIl4A9q9O0jSdL0e0Wz0nT7Swt0GFjt4VjUD6AVp+8fkjlf1Wnrdzf3L9W/wJ7OV57SGeWB4HkQM0T4LISOhx3FeY/tVzFPgtqluOt1cW1uPfdMv+Fep+39K8d/aouIf+Ea8NabPcRwx33iK0R2dgqhFbcxJPbiis/3bFl0XLFwt3v8AdqZ+sSar8Mfihd+Ln8P6hrPh7XNOtoLmSwi82azlhXauU7qR6f0rpdI+Onw6vbyOzutTutInkOFXU7OS2BPpuYY/WvR4JobiJZYZEliYfK6MGBH1FcN8XvEnw90nw7cW3jI2F6kyFE0/YJZ52PAVEHOT68Y9alp07tNWN41IYqShUpty2un+luh3cU0c0IkhdJI3AKspyGB7ivPPhx4R1b4f6p4ht47uC68JTPJfWFuqMbm2kY7njAAwU9O9Uv2Z9I8RaR4Bkj1qC4s7Oa7kl0qxuZC81patysbt6+3avVCtXFc6Ujmqt4ac6MXdP+vvRyHgL4jeE/Gwlj0TUcXkBInsrlDDcRH3jbn8a4PxteXHw1+MjePr23efwvrtrDYajcJybGVGOx2H9w5PPufbPWfE74X6P4s2atYudE8TWp3WWrWg2SI3YPj76+xrJ+HfiaTxhZ6x8OfiJp8EfiKyiMN/b4/dXsDcCeP2PH0NZyu/dlv0OuiqUU6tK7ja0o9Uu6fqeoW8sVxBHPbyJLDIoaN1OQykZBBryv49eGby1jt/iZ4VXyvEnh8ebIEGPttqP9ZC/rxkj6VD8CL298Oa9rfwn1a4eaTRCLjSppDlprFz8o+qnivW7uFLi2lt5VDRyIUYHuCMGr0qR13MPewWI0d1+cX/AJo8u+KfxBtV+Bw17Rz5l14gto7bS4gfmeWcYAx/s5OfpXafDTQV8L+AtE8Pjk2NnHE59Xxlj/30TXjfwM+GXiUa5a3fjSNotJ8L3FxH4esXxks0jHz2HoAfl/OvoYCppc0vekaY/wBlRXsKTurt3/JfJfixfxooxRW2p5gUHmiimAmPwryL4mRjXvj14B8OSYe2sY7jWJkPQsg2x5+hr16vJdXIg/at0VpRhbjwvPHET3ZZgxx+FZVdkvNHdl+k5S6qMvyKSxL8Qf2hrhbpfN0TwRGojjPKSX8gzuI6HYv617KBz0ryL9mL/SdK8XaxJzcX3ie8Mp/3WCj9K9foo7c3ceY+7V9ktopL/P72ITioo5oZWIjkjcrwwVgcVJIu4EYyCOa8l1T4C+FWvX1Lw9qeu+HNSZ2kFxY37/fJzkhic8mrk5L4Uc9CFKTaqS5flc7Xxz4E8J+NLVbfxJottfFP9XMRtlj/AN1x8w/OvL/FHwf+GfhfTJL7WvFniHTNMjBJik1l1Qj+6q9T9BXJ3Fp8S/D3j618J+NvijrtlpWpP5el6tawxeXM/wDzzkJG6Nz9TzXqWgfBHwjaarHrGvTal4q1NCGW41m5M4UjuEPy1z/xPs6+Z66TwUY3rvleq5U9fv0R4dosNppXxA8G+MfDHhI6D4Pj1lbCC8ut32u/MwKmVy2T5foDX2AvSvNP2ktIkv8A4O6q9kmLjS/L1C3CDo0LBuP+Ag1lx/Hjw5cadZReH9M1jxPrE1tHJJaabaswjcqCVeQ4VeT70U7UW02RivaZhThUpx2un+au/maWt/DLX59Zu9T0X4o+K9Le5lMvkNKs8Mef4VRxgL7VSm8PfGzSUMln8RtB1KJeo1PTPL492Q/0qGO6+O3itv3Fnofgexf+K4b7XdAf7o+UH64qX/hSEGrus3jnxp4k8TyA5MUl2YIB9I0wBTau/dT+8UZ+zSVapF+XKpP/AC/E85+KHxY8faN4W1bR9bfwTcyXVs9t5ml6mWmTeNu4RnknnpVv4P8AxrksfB2leHbP4ZeJ7sWFqkKy2aB0kIHLchcZOT3r2jw38NPAXhzB0bwnpVvIP+WpgDyf99Nk/rXWRIsabURUUdgMUo0anNzORVXMMG6XslRvre97fgrnkf8Awn3xc1Jh/Y3wia0Q9JNT1NE/HaKeh/aEvySV8EaQvozSzsPyGK9dpDWvs295M4frkF8FKK+9/m2eUL4X+N1z8118S9EtM/w22i7sfizUN4B+KUobzPjHdoSP+WWkwrj8816vmq1/qNjp8Rlv722tYwPvTSqg/U0OlHq394LHVW/djH/wFf5Hl3/CufiZt/5LRqwPf/iWwf4U8eAvipEcw/GKd+MfvtIib+RrX1n4z/DLSpDFceLrCWXtHbEzsfwQGsY/HLR7rjQPCHjLW8/da30tkQ/i5HH4Vm/ZLr+LOqLx81f2en+Ff5Ct4b+OVqd1r8RfD97/ALN1o+zP4q1RPcftCaew3WPgrWFHXy5pYGP/AH0MUh+JXxMvf+QT8GNUVT0a91COL9MUp8R/He4GYPh74etB6T6tuP6Urx6N/iactb7caf8A5KvyY0fEj4naWx/t/wCD2oSIPvSaZfxz/wDjv/168v8AiL8WpNP+KGieNtI8L6tY3cWnzWF9b6xbtbx7WYMhLjIwDmvTzqP7RDAFfD3gpPUG9lP9KjmvP2gJIit14V8D3SHqhvHxj8RiplzSVk39xvh1Rpy5pRhqrO0+/rcxPDvjr4n+MgDo/ij4a6cH+6qXL3Mo/wCA8c16j4q8O+Itf8NWNhB4vu9EvY9rXV3p8Kgz/LggBs7QTzxzXinibwT4r1Rmn1b4E+FriduTNpmqC3lPvlcZP1rAjt/ij4UBPh/RfiFokSHIt2uItVtvoFbBA+hpKo4L3k395csJTryUqMoxa/w/nfX7j6P+H/hOXwpY3ME/ibXNekuJBI0up3JlKHGML/dHtXkn7Uq3us+NPB/h3TtDi1+S2S51SfTZGwLiJQFK/XG7HvXN6L+0l4w0K4+y+OvBNzJEpw1zBA9vJj12P8p+mRXZ/BzxBZ/Er4069460+O4GmWGlQadZmdNrBmJeTI7HNEqkKsfZxIhg8VgassXWimknqtm3p09TF+H3gT4S+NLUnw7rniTRLlDtutHGqvFLbv3UoefxGa9R8EfCLwH4SvxqOnaMLjURyL29kNxMD6gt90+4xUnjz4U+C/GN2NQ1LTWt9UX7uoWUhguB6fMvX8c15B8RNP8AGfhPXNO8H+B/iZ4q1fX9QG6GwuDHKtvCOsksjAlV9O9U0qerj9xnGpLHPkp1mu6d/nqunqfS0jpGu6R1VR1LHApY5EkQNGysp5BU5BrxjTPgW2rQQXPxG8Z694mvAvzxC6aG2U9wqr29+K9W8L6FpvhvRLXRdIgMFlarsiQuzlRnPUkk10RlJ7o8mvSo01aE+Z+lkabV49+0TYvoL6N8VdKjI1Dw9cKt5sGPPspDtkRvXGcj8a9irl/i1ZxX/wAMvEtrMMxvpc+fwQkfyoqq8WPBVPZ14vo9H6PRnB/ESWGx+MXw18Y2TL5WqNLpczjo8cqb4/1r2M9K+b3vZNU+HfwJV8vdS6rasOedscbAn8sV9I1FF3bf9bHTmFPkjTj1XMvuk7CAUtFFbHmBRRRQAUUUUAFeP/tBM3hzxB4N+Iqxkw6PqP2a/K9racbST7A4/OvYKyvFeiaf4k8P32hapCJbO9haKVT6HuPcHBH0qKkeaOh0YSsqNVSlt19HozzH9nqZNN8TePvCbSDda6019AP70NwA6sPUGvY6+Pote1n4S/EzT28QRu91pcI0+7lAP/Ez0vd+6nU93i6EemPevrXR9Ss9W06DUdPuI7i0uIxJDLGcqynoQayw87rl6o783w0oVFWWsZJa9O347lyjFFFdB5Bxvxi8K23i/wCHeraTMo83yTNayfxRTINyOp7HI/Imo/gj4iuPFXwt0HW7tgbqW22Tn1kQlGP5rU3xT8aaD4L8L3F9rl6Lbz0kitl2Mxlk2EhRgHH48V518DPHPgnwb8D9A/t7xVpdtKySSvH54Z1Z5GYrtXJyM4rCUoxqavoenToVamCdot+9p807/oe2ajawX1hcWVygeC4iaKRT3Vhgj8jXk/7Mco03Q9a8DXCol/4a1KS1c7QGkhYlonPrxkZ9qkf41rqxMfgbwP4l8Sk8LOLY21ufffJ2/CuWsvCHxp1P4hX/AI1s10DwZPqFolrcxmU3ZZVPyuVA27wOM57UpTTknFXNaOFnCjOnWainZq76ry32b6H0HkdegrP1bxBoekoX1TWLCyUdTPcImPzNeaj4R69q3zeLvil4o1EH71vZOtnD9ML2rQ0r4EfDCxkEs3hwalKP+WmoTyXDH/vo4/Sr5p9FY5fY4WHxVG/Rf52LGqfG34W6dIY5fGFhNIDjZbbpmJ/4ADWW3x48N3GRo3hvxfrB7G20hwD+LYrv9J8K+GNKG3TPD2l2YH/PG0Rf5CthQFG1RgDtRao92vu/4IOpg4/DCT9X/kv1PJH+KnjS6U/2T8G/E0ufuNdTRwD8Qajfxh8cLqI/Y/hbp1q5Hym71ZTg+4Fewd6TvR7OT3l+QfWqK+Givvk/1Pm/xDov7UPiEsp1TSNFhbP7uyuFQgem7Bb9awbL4HfEhiLnWtL8M6/eHrLqurXU2f8AgIwK+r+KBis3hot3bZ1wzytCPLThGPov+CeDeH/Cnxc0FNuk+D/hdZqBgeRE6H8wtbQ1D9oSFQB4c8FT47JeyLx+Ir2Ck4q1Rts2c08xc3edOL+T/wAzyEeKPjrbruuPhtoVz6/Z9WAP60sXxL+JFqP+Jp8GdXPq1nfRS/pXrrUU/Zy/mf4EfW6T+KjH/wAmX6nky/G60th/xOvAXjbS8feZ9MMiD8VP9K5fxR+1N4V06f7Lpvh7WLuYnaDdKtqmf+BZP6CvoE1Q1HRtJ1FCl/plldK33hNAr5/MVMoVLaS/A1pYjBKV50X8pP8Ay/U8R0b4k/FDxew/sBPAGlI4yPtOrfaJAP8AdSuhj8HfGTUVLan8VLSwVuiaXpScf8Ccmt3Wfgz8MtVYvceD9NhkP/LS2QwsD9UIrCb4IWemnd4T8beLvDzDO1Ir8zRD/gD5z+dRyT+1r8zqeKwr/hWh6xT/ABuzL8Y/DOew8LalrHin4qeMby0s7aSeVRcJEhCqTjAHetX9lPwy3h34S2c88ZS61aV9QlD/AHgr4CAnv8oH5muZ+Ivw6+NOseF5vD//AAmWk+ItNldGliubf7NNIqsG2F1yCDgZrfs/iV4p8MWkNn4v+FesWNtAgjFzpDLeQKqjA4XkDApR5Y1LtWNavtauF9jCop3d7Ky0W2jtv+h7BI21Cx4CjJrx79nG2/t5vEfxJvgsl/rmoywwORkxWsTbERfQcZPrxXQ6D8YPhx4iV7a28TWltcFSHt73NvKvH918Vxn7J3izQ38Ky+CI9Ril1bTbu6IjTJEkPmkiRWHykHPrVucZTjqccMNWpYWreDT92+nTX9bHuoHFLSL0pa6Dygrg/j/rSaF8IPEd4zbXeza3iHdnk+QAfnXdOSBXy/8AH74jWviDx1YeG9Ki/tSy0S6WVraL5v7Q1EcRQADqqHlj7Gsq1RQj6no5XhZYjERstI6v5G18PtOfUPif4L8LqpNr4E8PpNeHsLyZAAp9wMnHtX0RXAfBXwXc+EfDMk2sSLc+IdWnN7q1x1LTN/CD/dUcCu/ooxcY6kZhXjVrWi7paevVv7wooorU4QooooAKKKKAA1DJNAjbXljU+hYA1Kwr5j+MPgDRfC/xK/4TDxNBqGpeD9Ym2XrR3kqvpc7H/WfKwzGT+X5VnUm4q6R2YLDQxE3CUrO2ml7+R7F8VPA3hf4h6CdN1l4o548m1u4nAlgYjqp7j1B4NeB+Hrz4m/s+3j2d5ZjxN4NZyxe2fcIR/eXvGfVT8p7GvXLL4DfC24hjuoLG9nikUOjDVZ2VlPQgh6sN8A/hmVIOjXhUjBB1O4wR/wB91hOnOT5lo/U9TDY7D0IOhUk5wfRx/J30YzSP2gPhff6M2oyeI1smQDfa3ETCfJ7BQDu/4Dmqf/C0fGnipSnw5+H95NA33dT1pvstvj1VfvN+Fc54O8D+Ffh/+0G+g/2LaNp+tacLnR3uF81oJov9ZGrNk8j5vWvoJRhQAMDpVQ9pNe87ehz4v6nhpp0YOSaTXM9PuVvxZ41P8LPG3jGP/i5Hj2WS0Y5bTNGhWCH6F2BJrq/CHwh+HPhfa2meF7Fp158+5XzpCfXc+f0rvKR+laqlBO9jjqZhiJx5Oa0ey0X4CIkcaCNEVVHRQMAU7pXmlx8TdV1DXdU0Twf4J1HWLjS7k2t3PPNHbQRyDtliWI78Crfw7+IF34g8Sar4V8Q+HpdB1/TY0nkg84TRyxNwHRx1GaaqRvYmWCrKLk1trur2723O+dlRSzMFA7k8VQg1vR5r02UOrWEt1/zxS4Qv/wB8g5rzT9p+1gbwpomp3xlOm2OtWx1CJZmRZLd22OG2kZABz+FeffFuz+FE2hx6D8M7PTrrxn9pjOmnQxvmikDjLPInAUDOdxqJ1XFs6cNgI1oRk29b7LRW7s+na4H4pfE7SvAOpaPZ6haXNwNQZmmkh5FpCpVTM467QXH612mmLcLp1sl4ytcLEgmZejPtG4/nmvDR4g8F6n8YPHN94w1vSrXTbOzj0G3hvLhV8wEF5yoJyeSBx6U6k7JJbsywVCM5yc1eMV069F+LPeYZY5okkikV43UMjKchgehBrzD9ofxp4q8F6Lo1z4Ut7W5ur3URbNFPGW3jYzALyME7SKxv2bfGtjdNqfw+GrxamdEYnTLxSSLqyz8nJ6snCn8K1/2jl8vQfDGof8+niexfP+85X/2aplPmpuSN6GG9hjo0qkbrz6prQ7jwR4js/FnhXTvEGntmC8hEmM8o3RkPuCCPwryVviV4l1H9onT9A0y5RfCn2qXTpB5anz7iKLfLhsZwCyjj0qDU9eX4M694u0lgRpmrW0mr6BH2F0SFlt1/4EysB6ZqG18LyeE9Z+DmmzEteNe3dxfyd3uZYd8hPrySPwqJScrLtudNDDUqbnJq6kny3/wt39Vt6ns3xA1C70rwNrmp2Mnl3VrYzTQvgNtZVJBwetQfDPUr7WPh54d1bUJPOvLzTYJ532hdzsgJOBwOTVf4vnHwq8UMOP8AiVT/APoBrh/APwzu5vA2g3EPxC8Z2LSabAxhhvU8uPManaoKHAHatJSkp6K+hwUqdKWFblKz5t7X6HVeGfE2raj8XPFXhyZoTpel2lo8AWPDiSQMWy3cYArX8f8AjDSPBeg/2rq0krBnWG3ghTfLcSt92NF7sa4L4H6bPp3xL+IsFxql7qzwXFnB9rvCplfEO7BIAHG70qT4iqs37Qvw9h1IA6etteyWwf7pugo2+2QvIpKb5b9bm08NTlieT7KjfTraN/xL0Pi34rTxLfRfDK2jsyNwt5tYVbsr/u7doPtmuj+HvjjS/GUF0tvDdWGpWEnlX+nXa7J7V/Rh3B7EcGuqOMV5HiOL9qyMabjdL4aJ1QJ0JEv7otjv169sU3zQtd3MYezxEZrkUWldWv073b/4c9Q1nVLDSNPk1DVLyCytIgDJPM4REycDJPuRSaVq+larEJdM1KzvUIzut51kH6GvLf2rtQtLfwBp2m3swhtdS1m1guHKkhYg+9yQOTgLXBfFa++FEOhwat8MdSsLbxj9qhGnR6I5WSVi4BWSNeq7c53ClOraTXY1w+XKtTjJ3vJu2mit3Ppvv1peM1RF1Ja6ILvUNqSRW3m3GOikLlvw615P4I8dfFbVvDVp4mbwbpWr6Zfb5beO0u/s9ysW4hcrJ8pJAz1H0rRzSsrbnFSw06kXKLWjtq7HofinwL4P8URMmveHNNvt3V5IBv8A++hz+tefj4Gp4fnkvfht4u1bwtcPy0BIuLd/ZlbnH4mvRfBHiKXxHYz3E2g6tossEvlSW+oQeW2cA5UgkMvPUV0FJ04T1sbQxeJw96ak7dt1+qPHF8UfGTwgCPFHhG08V2Cdb3Q32Tgephbr+FaNl8evhrNYTXF7rj6TcQD97Z31u8Vwp9AmPmP0zXqNecfHrS/Bi/D3Wde8T6DY3zWdqzRPJHiTzCMIAw56kd6iSnBNp/ebUauHxFRRqU7N/wAun4PT7rHk3jb4weMfidJN4X+E+j3cFlITHc6tN+6O09QGPEY9z8x7AV23wI+DOhfD5V1fVL221TxCwP7/AH5jt89RGD39WPJrO+E/wD8Hn4e6RP4l027l1a5t1uLorezRhWcZC7VYDgECupb4BfDLaR/ZN6M9xqVxn/0OsoU5t889WelisZhYQlhcPJxhfWyu36u56ULq1wP9Jg/77FTJIkg3IysPVTkV84/F/wCHnww8E6LDFY6Nqeo+INSk+zaVp6apcbp5Txkjfwq9Sa9N+Avw/n+H/glNOvryW71G6cXF47SlkRyPuJnooHHv1raM5OXK0eVXwtGFD2sZvV6Jq1/Pc9DFLSd6WtjzwooooAKKKKACqWsabZatp1zpuo28VzaXMZimikXKupHINXaKBptO6PD/AAVqN98IvGEPgHxHdST+FdRkP/COajKc+QxP/HrI3b/ZJ/8A1e3KwJ71g+P/AAlpHjTwvd6DrMO+Cdco68PDIPuyKezA1wfwi8V6vo+uy/DDx1MDrlkm7Tb5uF1O2HRge7gdR1rGP7t8vQ9Cqli4OrH418S7+f8An95L+0rpd0vhXT/GmlITqfhW9TUE2/eaEECVf++efwr0nQ9TttX0ay1WzdZLe7gSeNgcgqygj+dSajaQahp1xY3SB4LiNopFPdWGCK8q/Zsu7rTtM1z4e6i7G88L6g9vDu6taud8RHtg8e2Kfwz9SF++wnnB/g/8n+Z6/SN0paD0rU4TwzWpfE/hf9oHULDwra6ZIfFmnJdg38zpEk0HyO2FBLNtK8cfWoWj8YfDbx1B4x8VXGka8niO8t9Lu57aJ4ZLMMcRLGpOCgY8jqeua7f4ueFde1nUPDmveFHsY9a0S9aVDeFhE0ToVdW28kdOKqab8Pde1bxHY698QfE6ay2nyiey020tvIs4JezkElnYdtx4rlcGm7fI9uGJpOnFyas42kurtt+hs/GzRG8Q/CfxLpKR75ZLCR4lx1dBvX9VFcFZ+EE8R/Dfwt448AC00XxRa6fHNbSQxhIrkbR5kEoHVWIPXoa9uZA6lW5Vhgg9xUdpaW1nbJb2sEUEMYwkcaBVUegA6VtKmm7nBRxs6VPkj3v5PSzTMHwVruoa94Ri1S80K80nUtrLNY3SbGWVeoBPVSeh9K5b4QfDi10jwwtx4q0XTbjxFeXM13eyvEkxDyOW2hiOgGBXpgxSgU+RaXM/rMoqUaeik/6RxHi3wDDqviHw/wCIdHuo9H1LRrgsJIoARPAwxJCwGODxz2rV8f8AhS08ZaCNHvrma3jW6huQ8ONwaJw4HPuK6KjAp8qsyfrFS8Xf4djnPGfgvQvFzaU+tWxnbS7xLy2IOCHXsfVT3HfAqfX/AAzp2tazourXnnfatGnee02PtXcy7TuHcYrcoo5VclVppJX2/Xcz/EWkWuvaDfaLfGT7LewNBN5bbW2sMHB7VLpFhDpml2um224QWsKQx7jk7VUAZP0FW6KehHM7cvQwfDnhaw0PWdd1S2knebW7pbq5EjAhWVAgC8cDA96q/EbwbYeM9FSyuZ5rK7tpRcWF9bnEtrMvR1P6EdCK6g4opcqtYtVpqamnqjy9LT4321p/Z66p4OvSF2rqU0MySY/vNEDtLfQgVt/DPwInhM3+p6hqU2s+IdVcSahqMyhTJj7qKo4VB2ArtdooOKSpq9zWeLnKLikknvZWuebePtPu9Z+MPga1axml03T1vL+eUxExCTYI0Ut0z8xOPau2t9C0W3vBeW+lWEVx181LdA/5gZrS2qfrS7aIwSbZE68pRjFbJW/G557+0Lqsmk/CXWEt2Iu79F0+2APJkmYR8fgT+VY3h/Qvi14L0Sz03S7/AMO+JdPtIEjitrmFrOdFA+6HTKn8RXX/ABO8EWvjjSbSzuNUvtNksrtLy3mtSuVlT7pIYEEDrisPTNN+LWiXUEX/AAkGh+J9PMiiQ3tsbW5RM8kMmVYgeo59azlF89zuo1YLDKmmr3baa+6z/wCG3PQbBppLaKS5hEM7Rq0kYbcEYjkA98HvVimr1p1bnlsQ1478a3Pir4g+EPhrD89vNcf2tqwHOLeHlFPszfyr2B2VFZ2YKqgkk9AK8g+BC/8ACU+LfFvxOmBaPULr+ztLJ7WsJxkezNz+FZVNbRO7Bfu1Ov8AyrT1ei/z+R6+q7RtA4HArA+IXi7SfBPha51/WJdsMIxHGv355D92NB3YmtTWdTsdG0m61TU7qO2s7WMyzTSHCoo6mvHPA+m33xY8YQ/EXxHbSweG7Fz/AMI5pky48wg4N1IO5P8ACP8ACnUk17sdyMLQjK9Sp8C38/JGr8IfCOrahrc3xO8dRf8AFQagmLGzbldMtj92NR2cjqev6164Kaq8U6nCCirGVevKvPmfyXZBRRRVmIUUUUAFFFFABRRTWPWgBW+6a8H19v8Ahb3xZ0+z0MLFoXg+7E15rCD55rgf8sIW/u/3j/8AWra+LvibVtd16L4WeBrjbq94m/Vr5OV021P3jn/now4A68+9eg+BfC+k+D/DVnoGi24htLZMZPLSN/E7HuxPJNYy/ePlWx6NL/ZKftX8clouy7v9PvNwdBmvHPH7HwV8d/DXi5Pk07xDGdF1I9hIPmhc/jxn0zXshrifjf4XbxZ8NtW0yFcXscYurJx1SeL50I/EY/Gqqp8t1ujHA1IxrJT+GWj+f+W529Fcf8IfFSeMvh1o+vcCeWAR3Kf3Jk+V1P4g11NzcW9rAZrqaKCNRlnkYKoH1NWmmrnPUpypzdNrVaEp+mTQMY7V5n4j+N/gHS7o2On31x4h1HO0WukQNcsW9Mr8o/OsxPF3xk8TD/im/ANn4etX6XWu3GZAPXyk5/OodWN7LU6Y5fWa5pLlX97T/gnsHas7V9c0bSYjJqmrWNkgGS086p/M15i3wx8feIGD+MPipqgjJ+a00WJbWPHpu61paN8CvhvYSie60V9Yue82p3D3DE/8COP0pc03sivYYaHx1L/4V+rsO1f46fDHTpDEniRNRm/556fC9wT9Cox+tc34g/aK0vTdPbUIfBPiuWzDBftNxafZ4snp8zetet6T4e0LSowml6Np9ko6eRbomPyFT6vpljq2nT6dqVrFdWk6FJYZV3K6nsQaHGo1uXCtgoSV6ba85f5I8vtvHnxb1a3juNH+FVtBBKoeKW+1iMKykZB+QGpTdftA3Q/d6Z4G00HtJNNMR+RFYEcms/AnUxDdNdar8OLmXEcpzJNo7E/dPrF/L+ft+m3tpqFjDfWNxFc206B4pY2DK6noQRUQTlo27m2InGjadOnFwez1f5vc8sOj/H64GX8YeEbMntFprvj8zTl8L/HJiS/xM0RfQLoyn+detA0VfsvN/ecv16XSEf8AwFHkzeFvjhtO34naMW99FXFN/sH48w5Mfjzwvc+gl0or/KvW6KPZeb+8Prsv5Y/+Ao8lX/hoO16t4E1AD/YniJ/XFB8U/G+yybz4a6LqCj/nx1jBP4OK9ZfpmvJviV4/1W/15vh78NlS78RSL/p18eYNKjPV3PQv6LUyior4mb0Krry5fZRt1dmkvuZjw/tATW2vz+H9Z+HPiKDVLaPzLi3syl00a+pCdK3LH4/fDqWQRaleajokp4K6jYSRYP1wRXR/C/4f6X4F0h4LVpLzUrpvN1DUp+ZruU8lmPXHoO1dRe6fZX0fl31lb3KnqJYlcfrRCNS2rFXq4FytCm7d0/0aZlaD408J68qto3iTSr7d0EN0jN+Wc1vqcjIII9a4HX/g58NtaJe68J6fDMTnzbVTA4PqChFc7/wpjUNIPmeC/iR4o0Ur92CecXUH02vzj8armqLdXMvZYSfwzcfVfqv8j2Gm7fpXkLXfx48M8z6d4e8aWq9WtnNpckfQ/KTUlh8dfD9tcrZeNNE1vwfdk4P9o2rGHPtIoII96aqrroJ5fVavTakv7rv+G/4HrgorM0PXdF1y0W80bVbPUIGGQ9vMrj9K0QeK0TuccouLs0ed/tD+ILjQ/hreW+nt/wATXWJE0uwUHkyzHbkfQZNdP4A8O2/hPwZpPh225jsLZIi2Mb2x8zfi2TXnWrq3jb9o+w08fPpXgy0N3OP4Wu5uEH1CjP517HWUfek5fI7cR+6oQpdX7z+e34fmcL8c/Bl146+H9zotjdeRdpIlzAr/AOrmdDkRyDup/wAKj+C/ja28W+G2tZrJdL1vSSLTU9NxtNtIox8o/uHHB/Cu9bJHFeSfF3wpq2i65F8UvA8BbW7CPbqdivC6laj7ykD+MDkH2omnF86Hh5xrU/q03brF+b6P1/A9cHSlrA8CeKtJ8ZeFrPxBo83mW1ymSp+9G4+8jDswPFb9aJpq6OKcJQk4yVmgooopkhRRRQAUUUGgANeefGbx5P4VsrXR9At/t/irWX8jS7Mc895W9EXrXoRrx7X/AIO63efETUPGum/ETUdNv7tfLTbZRyGCLj92hY8Lx6VnV5re6jswKoe05qzsl66vzt0Op+EHgOHwRocguLg3+uag/wBo1W/fl55jyRn+6M4AruCOe1eSD4a/EXd/yWvXMf8AYPhqb/hWvj7/AKLR4h/8AYP8KUW4Kyj+RpWhTrTc51k2/KX+R6rSEZ615TJ8MvHj4z8aPEY+lpCP6U1fhf46z83xo8TY74toR/Sjnl/L+RH1aj/z+X3S/wAjzjxjqHjf4OeJNY0vRIbSx8Ka5qX2uDWLi3eeLT2kH7xSq9Pm9R6VBdeEU1z4ueCrDxN4zvPHOm63Z3V1KTLstWMa/KERDgLnqD6V6bdfCnxZdW0lvc/GDxLPDICskUltAysD1BBXkVS+F3wB0nwP4ytvEkXiLUr+W2WUQwSoiRq0gwxwPbtXN7KbklbQ9pY/DxpOSmvaWa0T97Syd2tGeo+HfDmg+H7RbXQ9IstOhHG23hVM/XHJrVFOpDXaopKx8zKUpO8ndkdxPDbQtNPKkUaAszuwVVHqSelcfpnxO8H6p4qt/D+mag97POXRLmGJjbeYo3GMS/dL4BOAT0rW8XeEdB8VCzXXrM3sNpIZUgaRhGzf7ag4cexyK4C5+H9xod/bu/iPTNM8E6Xqf9sx27wbJbZxkmMSZCrFkk9M4JHSs5uS2OvDww84vnb5v69b/geurg0YrL8K+INH8TaPHq+hX0V7YyMypLH0JU4IrVrVM5JRcW01Zla9s7e9tJbS7hjnt5kKSRSLuV1PUEHqK8QubXWPgXqr3+lx3Oq/Dq5lL3VouXl0dieXj7mP1HavdzUU0MU0LxSxrJG6lWRxkEHqCO9ROF9VudGHxDpXi1eL3X9dSvomq6frOlW+qaXdxXdlcoJIZomyrKavCvC9Y0jWfgprE3iHwta3GpeBrqUyappKEs+nk9ZoR/c9Vr2Lw3rWl+IdHttX0e8ivLK5QPFLGcgj+h9qUJ30e5WIw/IlUpu8H17eT8zSpGbApC2OvFeNeN/F2uePPEdx8PPhzcNDDEfL1zxAnKWa/wAUUR/ikPTg8frTnPlRnh8PKtKy0S3fRIl8f+Odb8UeI5vh58M5B9uT5dX1oDdFpqHqqnoZfbt/LuPhr4H0XwJ4fXS9IR2kdvMurqU5luZT1d27n+VT/D/wdofgnw7DomhW/kwp80kjcyTueru3djXRAYpRhrzS3NK+Ijy+yo6Q/F+b/wAgA4pT0opH+7WhyCbhTZJFjUs5CqoJJJwAK8/+Jfij4dTJL4V8T+Jo7GbcjuILl4pYGHKsXT7n4msXWvCPxAvdAOh6V40ttb8O6mEimuL1MXkNsxG8pKnyyZTI5APPWs3PsdUMLdJzfLfun+DPW0dXQOjBlYZBByCKivbG1vrdre8tobmFhho5Yw6n6g0WVtDZ2UFpbxrHDDGscaDoqgYAqxV2VjmvZ6Hh3xj+FPhHQ/CWt+MvDMN14b1fT7SS5jl0u4aBHZRkBkHykGuVk+JfxB+HmjaHcazrei+ModStopI7LmLU13qDjaoO7GepFfQfjTQbbxR4V1Hw9eSSRW+oQNBI8eNyg9xmvGvDf7OX/COag2oaL8Qtbs7xlCGdbWFpAo6AFgSB9K5atOSf7s9/BYzDyouOLldp6XV76d90df8As76Bqmm+E7zXvENs9vrviK+k1C8jkGHjDHEaH6L/ADr00V5Qfhh422/L8ZvFAPvBCR/Kmf8ACr/Hn/RafEv/AIDQ/wCFawcopJROKvCjXqOo6q18pf5HrQ5pGFeVj4a+PQP+S0eIf/AKD/CmSfDX4hYHl/GnXx65sYDVc8v5fyMPq1H/AJ/L7pf5GN4ts7r4O+NZfHOjQySeDdWmA1+wiXIs5SeLpB2H94e/5e06bfWmo2MF9YzpPbTxiSKVDlXUjII/CvKLz4V+Pby1ltLz4yaxcW0yGOWKTTYGV1IwQR3FdT8G/Asvw88Knw+2vXOrwLO0kLTRBPJU/wACgE8ZyfxqKfMpWtob4t0alJS505rTRPVed0tUdvRSAUtbnmBRRRQAUUUUAFFFFAABiiiigAooooATA9KXAoooAKKKKAEboa8L+Nnh3WNS1rS4Ztb/ALT1K/1WMaHpTxbbG3jj+eSSdBkzYUYJPqMAV7qehqCW2hknjneCNpYgfLcqCy5HOD2zUThzqx04XEPD1FNI838EWuoeDm8T+KvGlxo2g2uozwy/Y7WctbwMqbC+4gZZzjgDsO9elxSCSJZEbcrAEH1FeaP4furzUrjxp8Tbi0gsdKZ5tP0wSbrazRc4nkPSSUjkdlzgc1H8IvHXiLxl4x8S/atPjstBtI7dtPR1xPiQEgv7soDY7bhURko+6b1qMqylVTvZK/bokl3Z6nQahtbm2uoRNbXEU0ZJAeNwwyOCMj3qbIrZHntDJI0dGRlUqwwQRkEV4Z4i0XWPgxr8/izwjay3vgu7k8zWdGjyWsyes8A7D1X/ACPdgQaZKiyKyOoZGG1lI4IqJw5vU6MPiXRburxe67/10Z4b4k8bap8WNTXwd8MbySDSGjVtZ8QKpAhjYZ8mL1kI4PpXqvgXwrovg3w9baFoVoLe0gXr1aRj1dj3Y9zVvw9oOj+HrFrHRNMtdNtTI0hit4wilmOScDvWp2pQhZ3lqzTEYmMkqVJWgvvfm/60AClooyK0OMbz+tJJuKEKeccfWqeo6hHBZ30luUuLi0haQwKwLZ2llBHUZxxXkfg7wbD418DWnjPUvFOuDXtQhN0t5a37xx2TnOI0jB2hVxggg5wc1Ep62OmjQUoucnZXS2vqxvw08SeC/DvhzVdB8aXFhpeux3dw+sR6gAHvN7sRKNw/eIyFQMZx07V1nwBsp7P4eorW81tYy3txLpkEwIeK0aQmJSDyOOQOwIFS/C+aPxj4D0TXvEOn2N7qKqymd7dW3MjsnmLkcbtu7j1rukGBU047M2xdZXlBLVvXW607DgBRRRWpwAaMUUUAFFFFABRRRQAYFGBRRQAUUUUAFFFFABRRRQAUUUUAFFFFABRRRQAUUUUAFFFFABRRRQBieMfDel+KLCCw1hJJrOK5juGgDkJMUOQrj+Jc4ODwcCvCvE/hjxlYvqOmXWqF7/xTqs8ljpWms0YdeF826nGGEUcYXKLjPTJzX0eRmkaNWYMQCw6HHIrKdNS1OzDY2dDRao8z0dPDfwZ8C6d4bsUn1DUJifs9pAN1xfzn77AfwrnqTworp/hz4mk8UeA9O8TXlmmnNdRPJLCJd6x7WYH5sDI+XrXO6z8K9PmvdQ8RQazrg8SSGR4dRW5/eRoR8sCqRs8r/ZI96wbv+1PC/wCzJZaTJE9trV1YxabFFJwwuLhtmPqNxP4VPNKL20RvKFLERTUrzlJXb8/0PVtF1rSNatPtWj6laahBnHmW8yyAH0ODxV9WGBXhPwe0HUZviA10dK0XQB4Yik0i/i052LaixjTy3cED5QMMCcnJq3Hf+OrPxPf/AAv066upriS5+3Qa5cESG102Q5Iy33pVbci57c9qcat0m0RVwKVRxhK9lf5f1Z/M9szTd3WmwIY4EjLtIVULvbq3HU+9eJ+M1u9E8f6t4k8YaL4n1HR4Jop9NvtKvG8myhVRvEkKup+8GJOGyDVyny6nPh8P7ZuKev5/keoeMPF+i+FYLZtTlmae7cx2lpbxNLPcPjkIi8nHc9BWF4o8ZapH4Ig8XaNo92Le1uQ2o2V7atHc/ZlJWUov94feHXIBrE8a3X9mfETw38R/stzqPh46XLaSzW0LStaeayOk2wDO0gYJA4zXS+FPGkPi3WLi30rSLuXQ44MtqlxE0UcspOPLRHUFxjq3QdKnmbbVzdUVThGfLdbt389vU86u/EmqR+Lovi1pPh6e08IyQR2upTSvia+ty3yXQhAOFjz1J3FSeOK7GX4U+G7qSeXT9U1vTtM1FjNc6dY37RWk5bknaPuhu4UjNdN4K8K2vhfRptHtrma4sGuJZbeGYAi2jc58pfVQScZ9cV0CqFAA6ClGn/MFfGa2paJaeq6Xv1Xcr6ZY2umWEGn2FvHbWtvGI4YoxhUUDAAH0q0OlFFbHA227hRRRQAUUUUAFFFFABRRRQAUUUUAFFFFABRRRQAUUUUAFFFFABRRRQAUUUUAFFFFABRRRQAUUUUAFFFFACY61DcW0FwqrPDHMEcOodQ21h0Iz3HrU9FAGXY6JptjrGoata2wiu9R8v7U4Y4lKDCkjpnHGarWvh61g8ZX3iYTStc3lpFaNGcbESNmIx3yS3P0FbtFKyL9pLXXfT5Cdvwrj/F3gOx8T30k2oaxrkdrNEsNxYW96Y7adAejKB3zzgjNdjRQ4pqzCnOVN3i9SG1t4ba2jtoI1jiiQIiKMBVAwAPwp4TAwOB2p9FMh6iDpS0UUAFFFFABRRRQAUUUUAFFFFABRRRQAUUUUAFFFFABRRRQAUUUUAFFFFABRRRQAUUUUAFFFFABRRRQAUUUUAFFFFABRRRQAUUUUAFFFFABRRRQAUUUUAFFFFABRRRQAUUUUAFFFFABRRRQAUUUUAFFFFABRRRQAUUUUAFFFFABRRRQAUUUUAFFFFABRRRQAUUUUAFFFFABRRRQAUUUUAFFFFABRRRQAUUUUAFFFFABRRRQAUUUUAFFFFABRRRQAUUUUAFFFFABRRRQB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Bramhope Primary (@BramhopePS) | Twit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664" y="645062"/>
            <a:ext cx="5511473" cy="55114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097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229</TotalTime>
  <Words>1134</Words>
  <Application>Microsoft Office PowerPoint</Application>
  <PresentationFormat>On-screen Show (4:3)</PresentationFormat>
  <Paragraphs>142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Tahoma</vt:lpstr>
      <vt:lpstr>Sassoon Infant Rg</vt:lpstr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Who Are the Totally Pawsome Reading Gang?</vt:lpstr>
      <vt:lpstr>What Does Vocabulary Victor Do?</vt:lpstr>
      <vt:lpstr>What Might Vocabulary Victor Ask?</vt:lpstr>
      <vt:lpstr>Who Are the Totally Pawsome Reading Gang?</vt:lpstr>
      <vt:lpstr>What Does Rex Retriever Do?</vt:lpstr>
      <vt:lpstr>What Might Rex Retriever Ask?</vt:lpstr>
      <vt:lpstr>Who Are the Totally Pawsome Reading Gang?</vt:lpstr>
      <vt:lpstr>What Does Predicting Pip Do?</vt:lpstr>
      <vt:lpstr>What Might Predicting Pip Ask?</vt:lpstr>
      <vt:lpstr>Who Are the Totally Pawsome Reading Gang?</vt:lpstr>
      <vt:lpstr>What Does Inference Iggy Do?</vt:lpstr>
      <vt:lpstr>What Might Inference Iggy Ask?</vt:lpstr>
      <vt:lpstr>Who Are the Totally Pawsome Reading Gang?</vt:lpstr>
      <vt:lpstr>What Does Sequencing Suki Do?</vt:lpstr>
      <vt:lpstr>What Might Sequencing Suki Ask?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StaffHarrison</cp:lastModifiedBy>
  <cp:revision>27</cp:revision>
  <dcterms:created xsi:type="dcterms:W3CDTF">2019-06-21T08:56:57Z</dcterms:created>
  <dcterms:modified xsi:type="dcterms:W3CDTF">2021-05-06T17:35:04Z</dcterms:modified>
</cp:coreProperties>
</file>