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883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76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852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549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730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725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746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305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407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754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77996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8080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67716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2718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6190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446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B4B26-C07D-4755-BC70-15B99F62A284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97E5AF-973B-4F63-A856-DD9F8C694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343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7FAEE-515E-439F-8749-506BCCA8162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2 Maths Revision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F4D620-BC9B-423B-880C-D373197B075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LC: Can you subtract two 2-digit numbers? (Not crossing 10)</a:t>
            </a:r>
          </a:p>
        </p:txBody>
      </p:sp>
    </p:spTree>
    <p:extLst>
      <p:ext uri="{BB962C8B-B14F-4D97-AF65-F5344CB8AC3E}">
        <p14:creationId xmlns:p14="http://schemas.microsoft.com/office/powerpoint/2010/main" val="3699433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4815A7B4-532E-48C9-AC24-D78ACF333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id="{D40109F4-CE5C-45F4-856E-F3F69C9FD4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CBAA4DE-3D7B-460B-AE98-D9F9990C0B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BF1ED3E-4F80-4AF6-A41B-44F53DDE61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C0B2D747-3E31-45C5-9A98-A9710A585F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A15FD4BA-3020-462D-8BE8-B3A65B8E49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A304284A-7318-4DD5-898C-2F6B23C778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9DF48E66-B635-4509-B115-E0987C014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E3B96D94-5F5A-4F4C-810C-917BF4D26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7F3782D6-BFF8-4389-9D39-A023ADAA92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ECE162D4-FCAE-441B-B5E9-C91DE62124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7AFCD05-9411-4808-B9A3-0777506702CC}"/>
              </a:ext>
            </a:extLst>
          </p:cNvPr>
          <p:cNvSpPr txBox="1"/>
          <p:nvPr/>
        </p:nvSpPr>
        <p:spPr>
          <a:xfrm>
            <a:off x="985969" y="4553712"/>
            <a:ext cx="8288032" cy="1096316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6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Remember, when we are doing a calculation with 2-digit numbers, we add/subtract the ones first, then the tens.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6090EF-144C-4F88-A22E-144C96A2A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981" y="514349"/>
            <a:ext cx="7114369" cy="394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5403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2D276D-201E-41C1-A01C-1BE83F59A1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917" y="1131994"/>
            <a:ext cx="7464042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752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4815A7B4-532E-48C9-AC24-D78ACF333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id="{D40109F4-CE5C-45F4-856E-F3F69C9FD4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CBAA4DE-3D7B-460B-AE98-D9F9990C0B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BF1ED3E-4F80-4AF6-A41B-44F53DDE61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C0B2D747-3E31-45C5-9A98-A9710A585F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A15FD4BA-3020-462D-8BE8-B3A65B8E49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A304284A-7318-4DD5-898C-2F6B23C778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9DF48E66-B635-4509-B115-E0987C014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E3B96D94-5F5A-4F4C-810C-917BF4D26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7F3782D6-BFF8-4389-9D39-A023ADAA92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ECE162D4-FCAE-441B-B5E9-C91DE62124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DCE58C97-AD17-4616-85B1-466C8951F17E}"/>
              </a:ext>
            </a:extLst>
          </p:cNvPr>
          <p:cNvSpPr txBox="1"/>
          <p:nvPr/>
        </p:nvSpPr>
        <p:spPr>
          <a:xfrm>
            <a:off x="985969" y="4553712"/>
            <a:ext cx="8288032" cy="10963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On paper/whiteboards, try to solve: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FC1CC4-823B-4A08-9B42-437A79062F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1359" y="423671"/>
            <a:ext cx="7202456" cy="4195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788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04BAD4-D0A4-4DB3-B79C-BE3F0E8DC0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8843" y="1131994"/>
            <a:ext cx="7556191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757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4815A7B4-532E-48C9-AC24-D78ACF333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id="{D40109F4-CE5C-45F4-856E-F3F69C9FD4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CBAA4DE-3D7B-460B-AE98-D9F9990C0B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BF1ED3E-4F80-4AF6-A41B-44F53DDE61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C0B2D747-3E31-45C5-9A98-A9710A585F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A15FD4BA-3020-462D-8BE8-B3A65B8E49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A304284A-7318-4DD5-898C-2F6B23C778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9DF48E66-B635-4509-B115-E0987C014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E3B96D94-5F5A-4F4C-810C-917BF4D26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7F3782D6-BFF8-4389-9D39-A023ADAA92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ECE162D4-FCAE-441B-B5E9-C91DE62124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BE3D00C-B87C-4E76-8976-C46DC630A4A6}"/>
              </a:ext>
            </a:extLst>
          </p:cNvPr>
          <p:cNvSpPr txBox="1"/>
          <p:nvPr/>
        </p:nvSpPr>
        <p:spPr>
          <a:xfrm>
            <a:off x="985969" y="4553712"/>
            <a:ext cx="8288032" cy="10963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We can also use partitioning of the numbers to help to solve: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D4FFFC-470A-463D-97F3-A3B9A8F04B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651" y="639493"/>
            <a:ext cx="7326922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166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4880A5-EB07-4A3A-B992-5E17363749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8843" y="1131994"/>
            <a:ext cx="7556191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4184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FB851-B1E2-47DC-8994-F3C09EF54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 paper/whiteboard use partitioning to solve: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6404A1-C1EC-4BBE-8C60-F8036F8218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065" y="3427189"/>
            <a:ext cx="10102789" cy="121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1278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BA6C37-6691-48CA-B9C8-7EB8C7F2C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09" y="1364375"/>
            <a:ext cx="9941259" cy="4125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9032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EB97BD-B820-4A2C-9F54-EDE0534136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1455" y="1131994"/>
            <a:ext cx="8270966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625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4815A7B4-532E-48C9-AC24-D78ACF333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id="{D40109F4-CE5C-45F4-856E-F3F69C9FD4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CBAA4DE-3D7B-460B-AE98-D9F9990C0B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BF1ED3E-4F80-4AF6-A41B-44F53DDE61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C0B2D747-3E31-45C5-9A98-A9710A585F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A15FD4BA-3020-462D-8BE8-B3A65B8E49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A304284A-7318-4DD5-898C-2F6B23C778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9DF48E66-B635-4509-B115-E0987C014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E3B96D94-5F5A-4F4C-810C-917BF4D26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7F3782D6-BFF8-4389-9D39-A023ADAA92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ECE162D4-FCAE-441B-B5E9-C91DE62124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026158D-5FFB-4A69-A9AD-BB7C6A939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5969" y="4553712"/>
            <a:ext cx="8288032" cy="109631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3400"/>
              <a:t>We can also use base 10 or draw sticks (10s) and dots (1s):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2905FD-9293-44D4-81EA-5C6DA20AB8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067" y="934222"/>
            <a:ext cx="7855835" cy="329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1539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AA9869-7364-4FE1-BB47-C1012649B9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8787" y="581025"/>
            <a:ext cx="6753225" cy="762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D7EB2E-EC31-461A-B268-B8D83A7F21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2" y="2200275"/>
            <a:ext cx="2276475" cy="1866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8429377-4880-40AA-BE28-B041523447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0" y="1743075"/>
            <a:ext cx="2876550" cy="245745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156E2B9-44CF-472B-BCE6-EF0C3722EB22}"/>
              </a:ext>
            </a:extLst>
          </p:cNvPr>
          <p:cNvCxnSpPr/>
          <p:nvPr/>
        </p:nvCxnSpPr>
        <p:spPr>
          <a:xfrm>
            <a:off x="2105025" y="2895600"/>
            <a:ext cx="447675" cy="2381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CE3B5A9-0DC5-4137-BE05-F02C7D26FC06}"/>
              </a:ext>
            </a:extLst>
          </p:cNvPr>
          <p:cNvCxnSpPr/>
          <p:nvPr/>
        </p:nvCxnSpPr>
        <p:spPr>
          <a:xfrm>
            <a:off x="2666999" y="2512381"/>
            <a:ext cx="333653" cy="2840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CD9E31C-F1DA-407E-B08A-0F1BA4C403D9}"/>
              </a:ext>
            </a:extLst>
          </p:cNvPr>
          <p:cNvCxnSpPr/>
          <p:nvPr/>
        </p:nvCxnSpPr>
        <p:spPr>
          <a:xfrm>
            <a:off x="3089429" y="2654423"/>
            <a:ext cx="328474" cy="14204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C5CA0F4-66D4-4842-87F5-903C27C340EA}"/>
              </a:ext>
            </a:extLst>
          </p:cNvPr>
          <p:cNvCxnSpPr/>
          <p:nvPr/>
        </p:nvCxnSpPr>
        <p:spPr>
          <a:xfrm>
            <a:off x="2666999" y="2796466"/>
            <a:ext cx="333653" cy="33725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21AE250F-D7F8-4851-AD95-DE5621B09331}"/>
              </a:ext>
            </a:extLst>
          </p:cNvPr>
          <p:cNvSpPr txBox="1"/>
          <p:nvPr/>
        </p:nvSpPr>
        <p:spPr>
          <a:xfrm>
            <a:off x="1728787" y="4891596"/>
            <a:ext cx="6127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Cross out the 1s, cross out the 10s.</a:t>
            </a:r>
          </a:p>
        </p:txBody>
      </p:sp>
    </p:spTree>
    <p:extLst>
      <p:ext uri="{BB962C8B-B14F-4D97-AF65-F5344CB8AC3E}">
        <p14:creationId xmlns:p14="http://schemas.microsoft.com/office/powerpoint/2010/main" val="40544829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2F1DE-762C-4151-A23B-1B353D95A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On paper/whiteboards, solve the following by drawing sticks and dots and writing the column subtraction: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9FA91C-DD80-40DF-91E9-A8B8935DF0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9187" y="2871787"/>
            <a:ext cx="7439025" cy="111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0280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3CDDE0-5EDF-42B8-B867-EB440E18B6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09" y="1687467"/>
            <a:ext cx="9941259" cy="347944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5AC7A1-EFE6-4038-ACCA-3085E0BE4156}"/>
              </a:ext>
            </a:extLst>
          </p:cNvPr>
          <p:cNvSpPr txBox="1"/>
          <p:nvPr/>
        </p:nvSpPr>
        <p:spPr>
          <a:xfrm>
            <a:off x="2443284" y="4258454"/>
            <a:ext cx="17240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2 1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A1EDF4E-788F-421C-A019-2E96C11FDE9A}"/>
              </a:ext>
            </a:extLst>
          </p:cNvPr>
          <p:cNvCxnSpPr/>
          <p:nvPr/>
        </p:nvCxnSpPr>
        <p:spPr>
          <a:xfrm>
            <a:off x="9181476" y="2333625"/>
            <a:ext cx="421966" cy="3524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D06332F-E065-4C62-A820-D9D8629BE911}"/>
              </a:ext>
            </a:extLst>
          </p:cNvPr>
          <p:cNvCxnSpPr/>
          <p:nvPr/>
        </p:nvCxnSpPr>
        <p:spPr>
          <a:xfrm>
            <a:off x="9603442" y="2333625"/>
            <a:ext cx="366181" cy="24977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92C7041-2E4B-4B2D-A8BB-2BBE20BB9112}"/>
              </a:ext>
            </a:extLst>
          </p:cNvPr>
          <p:cNvCxnSpPr/>
          <p:nvPr/>
        </p:nvCxnSpPr>
        <p:spPr>
          <a:xfrm>
            <a:off x="9181476" y="2752078"/>
            <a:ext cx="353141" cy="29592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24783539-28E9-4D50-AF99-1548BA0F56FA}"/>
              </a:ext>
            </a:extLst>
          </p:cNvPr>
          <p:cNvCxnSpPr/>
          <p:nvPr/>
        </p:nvCxnSpPr>
        <p:spPr>
          <a:xfrm>
            <a:off x="9603442" y="2752078"/>
            <a:ext cx="366181" cy="29592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3C60251-49D1-40D2-B12D-2E1DFE94B04E}"/>
              </a:ext>
            </a:extLst>
          </p:cNvPr>
          <p:cNvCxnSpPr/>
          <p:nvPr/>
        </p:nvCxnSpPr>
        <p:spPr>
          <a:xfrm>
            <a:off x="9969623" y="2583402"/>
            <a:ext cx="402043" cy="1686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E609C55C-4919-4D90-B896-DBE54E607504}"/>
              </a:ext>
            </a:extLst>
          </p:cNvPr>
          <p:cNvCxnSpPr/>
          <p:nvPr/>
        </p:nvCxnSpPr>
        <p:spPr>
          <a:xfrm>
            <a:off x="9181476" y="3302493"/>
            <a:ext cx="421966" cy="2873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7E8FD4D3-EF89-4F01-88AF-D6B6C184E377}"/>
              </a:ext>
            </a:extLst>
          </p:cNvPr>
          <p:cNvCxnSpPr/>
          <p:nvPr/>
        </p:nvCxnSpPr>
        <p:spPr>
          <a:xfrm>
            <a:off x="9603442" y="3302493"/>
            <a:ext cx="463836" cy="2873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9221C16-F1D9-441A-9643-D1360D1828EA}"/>
              </a:ext>
            </a:extLst>
          </p:cNvPr>
          <p:cNvCxnSpPr/>
          <p:nvPr/>
        </p:nvCxnSpPr>
        <p:spPr>
          <a:xfrm>
            <a:off x="9181476" y="3681413"/>
            <a:ext cx="353141" cy="3317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9C629EA-F953-4E49-8979-8D38F9420A78}"/>
              </a:ext>
            </a:extLst>
          </p:cNvPr>
          <p:cNvCxnSpPr/>
          <p:nvPr/>
        </p:nvCxnSpPr>
        <p:spPr>
          <a:xfrm>
            <a:off x="8433786" y="2686050"/>
            <a:ext cx="408373" cy="361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6569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C517BF-C048-4B9B-ADDB-1FA55A609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 paper/whiteboards solve: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1F1FD14-8CE4-49CD-9C74-9DE0979A8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769" y="1362714"/>
            <a:ext cx="8596668" cy="5495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6984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C517BF-C048-4B9B-ADDB-1FA55A609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 paper/whiteboards solve: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CE97B1-35BD-4F5E-9876-0F7F4760B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" y="1496616"/>
            <a:ext cx="8686800" cy="5361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0255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ext&#10;&#10;Description automatically generated with medium confidence">
            <a:extLst>
              <a:ext uri="{FF2B5EF4-FFF2-40B4-BE49-F238E27FC236}">
                <a16:creationId xmlns:a16="http://schemas.microsoft.com/office/drawing/2014/main" id="{F4D86515-BFDC-4EFC-B55D-43BBB74163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159784"/>
            <a:ext cx="7003562" cy="4534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20809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35</TotalTime>
  <Words>133</Words>
  <Application>Microsoft Office PowerPoint</Application>
  <PresentationFormat>Widescreen</PresentationFormat>
  <Paragraphs>12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Trebuchet MS</vt:lpstr>
      <vt:lpstr>Wingdings 3</vt:lpstr>
      <vt:lpstr>Facet</vt:lpstr>
      <vt:lpstr>Year 2 Maths Revision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On paper/whiteboard use partitioning to solve:</vt:lpstr>
      <vt:lpstr>PowerPoint Presentation</vt:lpstr>
      <vt:lpstr>PowerPoint Presentation</vt:lpstr>
      <vt:lpstr>We can also use base 10 or draw sticks (10s) and dots (1s):</vt:lpstr>
      <vt:lpstr>PowerPoint Presentation</vt:lpstr>
      <vt:lpstr>On paper/whiteboards, solve the following by drawing sticks and dots and writing the column subtraction:</vt:lpstr>
      <vt:lpstr>PowerPoint Presentation</vt:lpstr>
      <vt:lpstr>On paper/whiteboards solve:</vt:lpstr>
      <vt:lpstr>On paper/whiteboards solve: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Maths Revision</dc:title>
  <dc:creator>Valerie Flower</dc:creator>
  <cp:lastModifiedBy>Valerie Flower</cp:lastModifiedBy>
  <cp:revision>4</cp:revision>
  <dcterms:created xsi:type="dcterms:W3CDTF">2021-02-21T13:44:58Z</dcterms:created>
  <dcterms:modified xsi:type="dcterms:W3CDTF">2021-02-21T14:20:54Z</dcterms:modified>
</cp:coreProperties>
</file>