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DD4EC-DC49-46FF-8FDB-49FCA837FC32}" type="datetimeFigureOut">
              <a:rPr lang="en-GB" smtClean="0"/>
              <a:t>17/02/2021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CC5962-741C-4F53-8A0D-49FCCA2876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46023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DD4EC-DC49-46FF-8FDB-49FCA837FC32}" type="datetimeFigureOut">
              <a:rPr lang="en-GB" smtClean="0"/>
              <a:t>17/02/2021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CC5962-741C-4F53-8A0D-49FCCA2876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83854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DD4EC-DC49-46FF-8FDB-49FCA837FC32}" type="datetimeFigureOut">
              <a:rPr lang="en-GB" smtClean="0"/>
              <a:t>17/02/2021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CC5962-741C-4F53-8A0D-49FCCA2876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20727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DD4EC-DC49-46FF-8FDB-49FCA837FC32}" type="datetimeFigureOut">
              <a:rPr lang="en-GB" smtClean="0"/>
              <a:t>17/02/2021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CC5962-741C-4F53-8A0D-49FCCA2876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90652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DD4EC-DC49-46FF-8FDB-49FCA837FC32}" type="datetimeFigureOut">
              <a:rPr lang="en-GB" smtClean="0"/>
              <a:t>17/02/2021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CC5962-741C-4F53-8A0D-49FCCA2876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19526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DD4EC-DC49-46FF-8FDB-49FCA837FC32}" type="datetimeFigureOut">
              <a:rPr lang="en-GB" smtClean="0"/>
              <a:t>17/02/2021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CC5962-741C-4F53-8A0D-49FCCA2876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68202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DD4EC-DC49-46FF-8FDB-49FCA837FC32}" type="datetimeFigureOut">
              <a:rPr lang="en-GB" smtClean="0"/>
              <a:t>17/02/2021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CC5962-741C-4F53-8A0D-49FCCA2876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2600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DD4EC-DC49-46FF-8FDB-49FCA837FC32}" type="datetimeFigureOut">
              <a:rPr lang="en-GB" smtClean="0"/>
              <a:t>17/02/2021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CC5962-741C-4F53-8A0D-49FCCA2876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49847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CC5962-741C-4F53-8A0D-49FCCA28763E}" type="slidenum">
              <a:rPr lang="en-GB" smtClean="0"/>
              <a:t>‹#›</a:t>
            </a:fld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DD4EC-DC49-46FF-8FDB-49FCA837FC32}" type="datetimeFigureOut">
              <a:rPr lang="en-GB" smtClean="0"/>
              <a:t>17/02/2021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43457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DD4EC-DC49-46FF-8FDB-49FCA837FC32}" type="datetimeFigureOut">
              <a:rPr lang="en-GB" smtClean="0"/>
              <a:t>17/02/2021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CC5962-741C-4F53-8A0D-49FCCA2876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4660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DD4EC-DC49-46FF-8FDB-49FCA837FC32}" type="datetimeFigureOut">
              <a:rPr lang="en-GB" smtClean="0"/>
              <a:t>17/02/2021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CC5962-741C-4F53-8A0D-49FCCA28763E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07060659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DD4EC-DC49-46FF-8FDB-49FCA837FC32}" type="datetimeFigureOut">
              <a:rPr lang="en-GB" smtClean="0"/>
              <a:t>17/02/2021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CC5962-741C-4F53-8A0D-49FCCA2876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928219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DD4EC-DC49-46FF-8FDB-49FCA837FC32}" type="datetimeFigureOut">
              <a:rPr lang="en-GB" smtClean="0"/>
              <a:t>17/02/2021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CC5962-741C-4F53-8A0D-49FCCA28763E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92622569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DD4EC-DC49-46FF-8FDB-49FCA837FC32}" type="datetimeFigureOut">
              <a:rPr lang="en-GB" smtClean="0"/>
              <a:t>17/02/2021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CC5962-741C-4F53-8A0D-49FCCA2876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972331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DD4EC-DC49-46FF-8FDB-49FCA837FC32}" type="datetimeFigureOut">
              <a:rPr lang="en-GB" smtClean="0"/>
              <a:t>17/02/2021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CC5962-741C-4F53-8A0D-49FCCA2876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308857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DD4EC-DC49-46FF-8FDB-49FCA837FC32}" type="datetimeFigureOut">
              <a:rPr lang="en-GB" smtClean="0"/>
              <a:t>17/02/2021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CC5962-741C-4F53-8A0D-49FCCA2876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77925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BDD4EC-DC49-46FF-8FDB-49FCA837FC32}" type="datetimeFigureOut">
              <a:rPr lang="en-GB" smtClean="0"/>
              <a:t>17/02/2021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1ECC5962-741C-4F53-8A0D-49FCCA2876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55794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CA7D9B-6761-4613-AE48-84EF9695EC6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en-GB"/>
              <a:t>Year 2 Maths </a:t>
            </a:r>
            <a:r>
              <a:rPr lang="en-GB" dirty="0"/>
              <a:t>Revision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E3A246E-C905-4EA5-A425-39A274C2DFA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r>
              <a:rPr lang="en-GB" dirty="0"/>
              <a:t>LC: Can you add two 2 - digit numbers (not crossing 10)?</a:t>
            </a:r>
          </a:p>
        </p:txBody>
      </p:sp>
    </p:spTree>
    <p:extLst>
      <p:ext uri="{BB962C8B-B14F-4D97-AF65-F5344CB8AC3E}">
        <p14:creationId xmlns:p14="http://schemas.microsoft.com/office/powerpoint/2010/main" val="42854086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3E8462A-FEBA-4848-81CC-3F8DA3E477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2109F83F-40FE-4DB3-84CC-09FB3340D0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1DE492D7-C3C3-48FF-80C8-37021EA026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Rectangle 23">
              <a:extLst>
                <a:ext uri="{FF2B5EF4-FFF2-40B4-BE49-F238E27FC236}">
                  <a16:creationId xmlns:a16="http://schemas.microsoft.com/office/drawing/2014/main" id="{0B30FF97-2E9A-490A-AED2-90BA2E0EC17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Rectangle 25">
              <a:extLst>
                <a:ext uri="{FF2B5EF4-FFF2-40B4-BE49-F238E27FC236}">
                  <a16:creationId xmlns:a16="http://schemas.microsoft.com/office/drawing/2014/main" id="{B6D53C7D-A312-47B6-A66A-230A19CFAC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Isosceles Triangle 13">
              <a:extLst>
                <a:ext uri="{FF2B5EF4-FFF2-40B4-BE49-F238E27FC236}">
                  <a16:creationId xmlns:a16="http://schemas.microsoft.com/office/drawing/2014/main" id="{9329D58C-0D2E-4A2B-AD6A-9CEE506784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Rectangle 27">
              <a:extLst>
                <a:ext uri="{FF2B5EF4-FFF2-40B4-BE49-F238E27FC236}">
                  <a16:creationId xmlns:a16="http://schemas.microsoft.com/office/drawing/2014/main" id="{9D446EDE-C690-4461-8BF2-7634808FC8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Rectangle 28">
              <a:extLst>
                <a:ext uri="{FF2B5EF4-FFF2-40B4-BE49-F238E27FC236}">
                  <a16:creationId xmlns:a16="http://schemas.microsoft.com/office/drawing/2014/main" id="{323F3D34-6531-4AD7-A8C6-195A090281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Rectangle 29">
              <a:extLst>
                <a:ext uri="{FF2B5EF4-FFF2-40B4-BE49-F238E27FC236}">
                  <a16:creationId xmlns:a16="http://schemas.microsoft.com/office/drawing/2014/main" id="{B9B0AE3F-2350-435F-A9B0-C310BF8763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Isosceles Triangle 17">
              <a:extLst>
                <a:ext uri="{FF2B5EF4-FFF2-40B4-BE49-F238E27FC236}">
                  <a16:creationId xmlns:a16="http://schemas.microsoft.com/office/drawing/2014/main" id="{4EFA655C-9E50-4C14-A89E-AD7B648E4E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>
              <a:extLst>
                <a:ext uri="{FF2B5EF4-FFF2-40B4-BE49-F238E27FC236}">
                  <a16:creationId xmlns:a16="http://schemas.microsoft.com/office/drawing/2014/main" id="{3E843863-7D25-4C01-9A17-E817CB6D99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1" name="Rectangle 20">
            <a:extLst>
              <a:ext uri="{FF2B5EF4-FFF2-40B4-BE49-F238E27FC236}">
                <a16:creationId xmlns:a16="http://schemas.microsoft.com/office/drawing/2014/main" id="{7941F9B1-B01B-4A84-89D9-B169AEB4E4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8301227" cy="5897880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1105B76-4135-4C87-A0FA-839C7BFA417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6310" y="1229819"/>
            <a:ext cx="7003562" cy="4394735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73769FD-3F6B-423F-A4E2-DAA58A79FF3C}"/>
              </a:ext>
            </a:extLst>
          </p:cNvPr>
          <p:cNvSpPr txBox="1"/>
          <p:nvPr/>
        </p:nvSpPr>
        <p:spPr>
          <a:xfrm>
            <a:off x="1126310" y="5832629"/>
            <a:ext cx="59669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Remember, add the ones then add the tens.</a:t>
            </a:r>
          </a:p>
        </p:txBody>
      </p:sp>
    </p:spTree>
    <p:extLst>
      <p:ext uri="{BB962C8B-B14F-4D97-AF65-F5344CB8AC3E}">
        <p14:creationId xmlns:p14="http://schemas.microsoft.com/office/powerpoint/2010/main" val="42471952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3E8462A-FEBA-4848-81CC-3F8DA3E477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2109F83F-40FE-4DB3-84CC-09FB3340D0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1DE492D7-C3C3-48FF-80C8-37021EA026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Rectangle 23">
              <a:extLst>
                <a:ext uri="{FF2B5EF4-FFF2-40B4-BE49-F238E27FC236}">
                  <a16:creationId xmlns:a16="http://schemas.microsoft.com/office/drawing/2014/main" id="{0B30FF97-2E9A-490A-AED2-90BA2E0EC17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Rectangle 25">
              <a:extLst>
                <a:ext uri="{FF2B5EF4-FFF2-40B4-BE49-F238E27FC236}">
                  <a16:creationId xmlns:a16="http://schemas.microsoft.com/office/drawing/2014/main" id="{B6D53C7D-A312-47B6-A66A-230A19CFAC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Isosceles Triangle 13">
              <a:extLst>
                <a:ext uri="{FF2B5EF4-FFF2-40B4-BE49-F238E27FC236}">
                  <a16:creationId xmlns:a16="http://schemas.microsoft.com/office/drawing/2014/main" id="{9329D58C-0D2E-4A2B-AD6A-9CEE506784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Rectangle 27">
              <a:extLst>
                <a:ext uri="{FF2B5EF4-FFF2-40B4-BE49-F238E27FC236}">
                  <a16:creationId xmlns:a16="http://schemas.microsoft.com/office/drawing/2014/main" id="{9D446EDE-C690-4461-8BF2-7634808FC8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Rectangle 28">
              <a:extLst>
                <a:ext uri="{FF2B5EF4-FFF2-40B4-BE49-F238E27FC236}">
                  <a16:creationId xmlns:a16="http://schemas.microsoft.com/office/drawing/2014/main" id="{323F3D34-6531-4AD7-A8C6-195A090281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Rectangle 29">
              <a:extLst>
                <a:ext uri="{FF2B5EF4-FFF2-40B4-BE49-F238E27FC236}">
                  <a16:creationId xmlns:a16="http://schemas.microsoft.com/office/drawing/2014/main" id="{B9B0AE3F-2350-435F-A9B0-C310BF8763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Isosceles Triangle 17">
              <a:extLst>
                <a:ext uri="{FF2B5EF4-FFF2-40B4-BE49-F238E27FC236}">
                  <a16:creationId xmlns:a16="http://schemas.microsoft.com/office/drawing/2014/main" id="{4EFA655C-9E50-4C14-A89E-AD7B648E4E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>
              <a:extLst>
                <a:ext uri="{FF2B5EF4-FFF2-40B4-BE49-F238E27FC236}">
                  <a16:creationId xmlns:a16="http://schemas.microsoft.com/office/drawing/2014/main" id="{3E843863-7D25-4C01-9A17-E817CB6D99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1" name="Rectangle 20">
            <a:extLst>
              <a:ext uri="{FF2B5EF4-FFF2-40B4-BE49-F238E27FC236}">
                <a16:creationId xmlns:a16="http://schemas.microsoft.com/office/drawing/2014/main" id="{7941F9B1-B01B-4A84-89D9-B169AEB4E4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8301227" cy="5897880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0D3A664-EEDE-4CDC-8E68-F9A4AB389D2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50526" y="1131994"/>
            <a:ext cx="6955130" cy="4590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35971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3E8462A-FEBA-4848-81CC-3F8DA3E477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2109F83F-40FE-4DB3-84CC-09FB3340D0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1DE492D7-C3C3-48FF-80C8-37021EA026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Rectangle 23">
              <a:extLst>
                <a:ext uri="{FF2B5EF4-FFF2-40B4-BE49-F238E27FC236}">
                  <a16:creationId xmlns:a16="http://schemas.microsoft.com/office/drawing/2014/main" id="{0B30FF97-2E9A-490A-AED2-90BA2E0EC17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Rectangle 25">
              <a:extLst>
                <a:ext uri="{FF2B5EF4-FFF2-40B4-BE49-F238E27FC236}">
                  <a16:creationId xmlns:a16="http://schemas.microsoft.com/office/drawing/2014/main" id="{B6D53C7D-A312-47B6-A66A-230A19CFAC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Isosceles Triangle 13">
              <a:extLst>
                <a:ext uri="{FF2B5EF4-FFF2-40B4-BE49-F238E27FC236}">
                  <a16:creationId xmlns:a16="http://schemas.microsoft.com/office/drawing/2014/main" id="{9329D58C-0D2E-4A2B-AD6A-9CEE506784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Rectangle 27">
              <a:extLst>
                <a:ext uri="{FF2B5EF4-FFF2-40B4-BE49-F238E27FC236}">
                  <a16:creationId xmlns:a16="http://schemas.microsoft.com/office/drawing/2014/main" id="{9D446EDE-C690-4461-8BF2-7634808FC8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Rectangle 28">
              <a:extLst>
                <a:ext uri="{FF2B5EF4-FFF2-40B4-BE49-F238E27FC236}">
                  <a16:creationId xmlns:a16="http://schemas.microsoft.com/office/drawing/2014/main" id="{323F3D34-6531-4AD7-A8C6-195A090281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Rectangle 29">
              <a:extLst>
                <a:ext uri="{FF2B5EF4-FFF2-40B4-BE49-F238E27FC236}">
                  <a16:creationId xmlns:a16="http://schemas.microsoft.com/office/drawing/2014/main" id="{B9B0AE3F-2350-435F-A9B0-C310BF8763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Isosceles Triangle 17">
              <a:extLst>
                <a:ext uri="{FF2B5EF4-FFF2-40B4-BE49-F238E27FC236}">
                  <a16:creationId xmlns:a16="http://schemas.microsoft.com/office/drawing/2014/main" id="{4EFA655C-9E50-4C14-A89E-AD7B648E4E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>
              <a:extLst>
                <a:ext uri="{FF2B5EF4-FFF2-40B4-BE49-F238E27FC236}">
                  <a16:creationId xmlns:a16="http://schemas.microsoft.com/office/drawing/2014/main" id="{3E843863-7D25-4C01-9A17-E817CB6D99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1" name="Rectangle 20">
            <a:extLst>
              <a:ext uri="{FF2B5EF4-FFF2-40B4-BE49-F238E27FC236}">
                <a16:creationId xmlns:a16="http://schemas.microsoft.com/office/drawing/2014/main" id="{7941F9B1-B01B-4A84-89D9-B169AEB4E4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8301227" cy="5897880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542F447-5269-410A-A402-FD54B12C9AB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6310" y="1466190"/>
            <a:ext cx="7003562" cy="3921994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D35FB56B-A07D-45B7-9CBD-2AABAA34811D}"/>
              </a:ext>
            </a:extLst>
          </p:cNvPr>
          <p:cNvSpPr txBox="1"/>
          <p:nvPr/>
        </p:nvSpPr>
        <p:spPr>
          <a:xfrm>
            <a:off x="1062777" y="5683578"/>
            <a:ext cx="609895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Remember, add the ones then add the tens.</a:t>
            </a:r>
          </a:p>
        </p:txBody>
      </p:sp>
    </p:spTree>
    <p:extLst>
      <p:ext uri="{BB962C8B-B14F-4D97-AF65-F5344CB8AC3E}">
        <p14:creationId xmlns:p14="http://schemas.microsoft.com/office/powerpoint/2010/main" val="15828757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3E8462A-FEBA-4848-81CC-3F8DA3E477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2109F83F-40FE-4DB3-84CC-09FB3340D0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1DE492D7-C3C3-48FF-80C8-37021EA026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Rectangle 23">
              <a:extLst>
                <a:ext uri="{FF2B5EF4-FFF2-40B4-BE49-F238E27FC236}">
                  <a16:creationId xmlns:a16="http://schemas.microsoft.com/office/drawing/2014/main" id="{0B30FF97-2E9A-490A-AED2-90BA2E0EC17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Rectangle 25">
              <a:extLst>
                <a:ext uri="{FF2B5EF4-FFF2-40B4-BE49-F238E27FC236}">
                  <a16:creationId xmlns:a16="http://schemas.microsoft.com/office/drawing/2014/main" id="{B6D53C7D-A312-47B6-A66A-230A19CFAC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Isosceles Triangle 13">
              <a:extLst>
                <a:ext uri="{FF2B5EF4-FFF2-40B4-BE49-F238E27FC236}">
                  <a16:creationId xmlns:a16="http://schemas.microsoft.com/office/drawing/2014/main" id="{9329D58C-0D2E-4A2B-AD6A-9CEE506784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Rectangle 27">
              <a:extLst>
                <a:ext uri="{FF2B5EF4-FFF2-40B4-BE49-F238E27FC236}">
                  <a16:creationId xmlns:a16="http://schemas.microsoft.com/office/drawing/2014/main" id="{9D446EDE-C690-4461-8BF2-7634808FC8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Rectangle 28">
              <a:extLst>
                <a:ext uri="{FF2B5EF4-FFF2-40B4-BE49-F238E27FC236}">
                  <a16:creationId xmlns:a16="http://schemas.microsoft.com/office/drawing/2014/main" id="{323F3D34-6531-4AD7-A8C6-195A090281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Rectangle 29">
              <a:extLst>
                <a:ext uri="{FF2B5EF4-FFF2-40B4-BE49-F238E27FC236}">
                  <a16:creationId xmlns:a16="http://schemas.microsoft.com/office/drawing/2014/main" id="{B9B0AE3F-2350-435F-A9B0-C310BF8763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Isosceles Triangle 17">
              <a:extLst>
                <a:ext uri="{FF2B5EF4-FFF2-40B4-BE49-F238E27FC236}">
                  <a16:creationId xmlns:a16="http://schemas.microsoft.com/office/drawing/2014/main" id="{4EFA655C-9E50-4C14-A89E-AD7B648E4E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>
              <a:extLst>
                <a:ext uri="{FF2B5EF4-FFF2-40B4-BE49-F238E27FC236}">
                  <a16:creationId xmlns:a16="http://schemas.microsoft.com/office/drawing/2014/main" id="{3E843863-7D25-4C01-9A17-E817CB6D99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1" name="Rectangle 20">
            <a:extLst>
              <a:ext uri="{FF2B5EF4-FFF2-40B4-BE49-F238E27FC236}">
                <a16:creationId xmlns:a16="http://schemas.microsoft.com/office/drawing/2014/main" id="{7941F9B1-B01B-4A84-89D9-B169AEB4E4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8301227" cy="5897880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65B106E-7AAD-40CE-A69B-F19B853A86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37582" y="1131994"/>
            <a:ext cx="5581017" cy="4590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88391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3E8462A-FEBA-4848-81CC-3F8DA3E477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2109F83F-40FE-4DB3-84CC-09FB3340D0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1DE492D7-C3C3-48FF-80C8-37021EA026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Rectangle 23">
              <a:extLst>
                <a:ext uri="{FF2B5EF4-FFF2-40B4-BE49-F238E27FC236}">
                  <a16:creationId xmlns:a16="http://schemas.microsoft.com/office/drawing/2014/main" id="{0B30FF97-2E9A-490A-AED2-90BA2E0EC17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Rectangle 25">
              <a:extLst>
                <a:ext uri="{FF2B5EF4-FFF2-40B4-BE49-F238E27FC236}">
                  <a16:creationId xmlns:a16="http://schemas.microsoft.com/office/drawing/2014/main" id="{B6D53C7D-A312-47B6-A66A-230A19CFAC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Isosceles Triangle 13">
              <a:extLst>
                <a:ext uri="{FF2B5EF4-FFF2-40B4-BE49-F238E27FC236}">
                  <a16:creationId xmlns:a16="http://schemas.microsoft.com/office/drawing/2014/main" id="{9329D58C-0D2E-4A2B-AD6A-9CEE506784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Rectangle 27">
              <a:extLst>
                <a:ext uri="{FF2B5EF4-FFF2-40B4-BE49-F238E27FC236}">
                  <a16:creationId xmlns:a16="http://schemas.microsoft.com/office/drawing/2014/main" id="{9D446EDE-C690-4461-8BF2-7634808FC8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Rectangle 28">
              <a:extLst>
                <a:ext uri="{FF2B5EF4-FFF2-40B4-BE49-F238E27FC236}">
                  <a16:creationId xmlns:a16="http://schemas.microsoft.com/office/drawing/2014/main" id="{323F3D34-6531-4AD7-A8C6-195A090281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Rectangle 29">
              <a:extLst>
                <a:ext uri="{FF2B5EF4-FFF2-40B4-BE49-F238E27FC236}">
                  <a16:creationId xmlns:a16="http://schemas.microsoft.com/office/drawing/2014/main" id="{B9B0AE3F-2350-435F-A9B0-C310BF8763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Isosceles Triangle 17">
              <a:extLst>
                <a:ext uri="{FF2B5EF4-FFF2-40B4-BE49-F238E27FC236}">
                  <a16:creationId xmlns:a16="http://schemas.microsoft.com/office/drawing/2014/main" id="{4EFA655C-9E50-4C14-A89E-AD7B648E4E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>
              <a:extLst>
                <a:ext uri="{FF2B5EF4-FFF2-40B4-BE49-F238E27FC236}">
                  <a16:creationId xmlns:a16="http://schemas.microsoft.com/office/drawing/2014/main" id="{3E843863-7D25-4C01-9A17-E817CB6D99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1" name="Rectangle 20">
            <a:extLst>
              <a:ext uri="{FF2B5EF4-FFF2-40B4-BE49-F238E27FC236}">
                <a16:creationId xmlns:a16="http://schemas.microsoft.com/office/drawing/2014/main" id="{7941F9B1-B01B-4A84-89D9-B169AEB4E4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8301227" cy="5897880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3B09AB3-5C96-4E3F-ACD2-81B7ECCCD0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6310" y="1264838"/>
            <a:ext cx="7003562" cy="4324698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8C356B0-49AB-4AC7-9800-5EE0F2600407}"/>
              </a:ext>
            </a:extLst>
          </p:cNvPr>
          <p:cNvSpPr txBox="1"/>
          <p:nvPr/>
        </p:nvSpPr>
        <p:spPr>
          <a:xfrm>
            <a:off x="1304925" y="5734050"/>
            <a:ext cx="66960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Remember, draw sticks for tens and dots for ones.</a:t>
            </a:r>
          </a:p>
        </p:txBody>
      </p:sp>
    </p:spTree>
    <p:extLst>
      <p:ext uri="{BB962C8B-B14F-4D97-AF65-F5344CB8AC3E}">
        <p14:creationId xmlns:p14="http://schemas.microsoft.com/office/powerpoint/2010/main" val="11990277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3E8462A-FEBA-4848-81CC-3F8DA3E477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2109F83F-40FE-4DB3-84CC-09FB3340D0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1DE492D7-C3C3-48FF-80C8-37021EA026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Rectangle 23">
              <a:extLst>
                <a:ext uri="{FF2B5EF4-FFF2-40B4-BE49-F238E27FC236}">
                  <a16:creationId xmlns:a16="http://schemas.microsoft.com/office/drawing/2014/main" id="{0B30FF97-2E9A-490A-AED2-90BA2E0EC17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Rectangle 25">
              <a:extLst>
                <a:ext uri="{FF2B5EF4-FFF2-40B4-BE49-F238E27FC236}">
                  <a16:creationId xmlns:a16="http://schemas.microsoft.com/office/drawing/2014/main" id="{B6D53C7D-A312-47B6-A66A-230A19CFAC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Isosceles Triangle 13">
              <a:extLst>
                <a:ext uri="{FF2B5EF4-FFF2-40B4-BE49-F238E27FC236}">
                  <a16:creationId xmlns:a16="http://schemas.microsoft.com/office/drawing/2014/main" id="{9329D58C-0D2E-4A2B-AD6A-9CEE506784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Rectangle 27">
              <a:extLst>
                <a:ext uri="{FF2B5EF4-FFF2-40B4-BE49-F238E27FC236}">
                  <a16:creationId xmlns:a16="http://schemas.microsoft.com/office/drawing/2014/main" id="{9D446EDE-C690-4461-8BF2-7634808FC8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Rectangle 28">
              <a:extLst>
                <a:ext uri="{FF2B5EF4-FFF2-40B4-BE49-F238E27FC236}">
                  <a16:creationId xmlns:a16="http://schemas.microsoft.com/office/drawing/2014/main" id="{323F3D34-6531-4AD7-A8C6-195A090281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Rectangle 29">
              <a:extLst>
                <a:ext uri="{FF2B5EF4-FFF2-40B4-BE49-F238E27FC236}">
                  <a16:creationId xmlns:a16="http://schemas.microsoft.com/office/drawing/2014/main" id="{B9B0AE3F-2350-435F-A9B0-C310BF8763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Isosceles Triangle 17">
              <a:extLst>
                <a:ext uri="{FF2B5EF4-FFF2-40B4-BE49-F238E27FC236}">
                  <a16:creationId xmlns:a16="http://schemas.microsoft.com/office/drawing/2014/main" id="{4EFA655C-9E50-4C14-A89E-AD7B648E4E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>
              <a:extLst>
                <a:ext uri="{FF2B5EF4-FFF2-40B4-BE49-F238E27FC236}">
                  <a16:creationId xmlns:a16="http://schemas.microsoft.com/office/drawing/2014/main" id="{3E843863-7D25-4C01-9A17-E817CB6D99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1" name="Rectangle 20">
            <a:extLst>
              <a:ext uri="{FF2B5EF4-FFF2-40B4-BE49-F238E27FC236}">
                <a16:creationId xmlns:a16="http://schemas.microsoft.com/office/drawing/2014/main" id="{7941F9B1-B01B-4A84-89D9-B169AEB4E4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8301227" cy="5897880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FA37BF1-D524-4DD5-90B4-883F14FE07E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6310" y="1588752"/>
            <a:ext cx="7003562" cy="36768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540212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3E8462A-FEBA-4848-81CC-3F8DA3E477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2109F83F-40FE-4DB3-84CC-09FB3340D0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1DE492D7-C3C3-48FF-80C8-37021EA026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Rectangle 23">
              <a:extLst>
                <a:ext uri="{FF2B5EF4-FFF2-40B4-BE49-F238E27FC236}">
                  <a16:creationId xmlns:a16="http://schemas.microsoft.com/office/drawing/2014/main" id="{0B30FF97-2E9A-490A-AED2-90BA2E0EC17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Rectangle 25">
              <a:extLst>
                <a:ext uri="{FF2B5EF4-FFF2-40B4-BE49-F238E27FC236}">
                  <a16:creationId xmlns:a16="http://schemas.microsoft.com/office/drawing/2014/main" id="{B6D53C7D-A312-47B6-A66A-230A19CFAC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Isosceles Triangle 13">
              <a:extLst>
                <a:ext uri="{FF2B5EF4-FFF2-40B4-BE49-F238E27FC236}">
                  <a16:creationId xmlns:a16="http://schemas.microsoft.com/office/drawing/2014/main" id="{9329D58C-0D2E-4A2B-AD6A-9CEE506784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Rectangle 27">
              <a:extLst>
                <a:ext uri="{FF2B5EF4-FFF2-40B4-BE49-F238E27FC236}">
                  <a16:creationId xmlns:a16="http://schemas.microsoft.com/office/drawing/2014/main" id="{9D446EDE-C690-4461-8BF2-7634808FC8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Rectangle 28">
              <a:extLst>
                <a:ext uri="{FF2B5EF4-FFF2-40B4-BE49-F238E27FC236}">
                  <a16:creationId xmlns:a16="http://schemas.microsoft.com/office/drawing/2014/main" id="{323F3D34-6531-4AD7-A8C6-195A090281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Rectangle 29">
              <a:extLst>
                <a:ext uri="{FF2B5EF4-FFF2-40B4-BE49-F238E27FC236}">
                  <a16:creationId xmlns:a16="http://schemas.microsoft.com/office/drawing/2014/main" id="{B9B0AE3F-2350-435F-A9B0-C310BF8763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Isosceles Triangle 17">
              <a:extLst>
                <a:ext uri="{FF2B5EF4-FFF2-40B4-BE49-F238E27FC236}">
                  <a16:creationId xmlns:a16="http://schemas.microsoft.com/office/drawing/2014/main" id="{4EFA655C-9E50-4C14-A89E-AD7B648E4E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>
              <a:extLst>
                <a:ext uri="{FF2B5EF4-FFF2-40B4-BE49-F238E27FC236}">
                  <a16:creationId xmlns:a16="http://schemas.microsoft.com/office/drawing/2014/main" id="{3E843863-7D25-4C01-9A17-E817CB6D99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1" name="Rectangle 20">
            <a:extLst>
              <a:ext uri="{FF2B5EF4-FFF2-40B4-BE49-F238E27FC236}">
                <a16:creationId xmlns:a16="http://schemas.microsoft.com/office/drawing/2014/main" id="{7941F9B1-B01B-4A84-89D9-B169AEB4E4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8301227" cy="5897880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61D1B32-43C1-4657-96DC-171160309C9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6310" y="1693806"/>
            <a:ext cx="7003562" cy="3466762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0FE4A693-5776-4BB2-89DD-C7E04FA5C109}"/>
              </a:ext>
            </a:extLst>
          </p:cNvPr>
          <p:cNvSpPr txBox="1"/>
          <p:nvPr/>
        </p:nvSpPr>
        <p:spPr>
          <a:xfrm>
            <a:off x="1760579" y="5521780"/>
            <a:ext cx="610552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Remember, draw sticks for tens and dots for ones.</a:t>
            </a:r>
          </a:p>
        </p:txBody>
      </p:sp>
    </p:spTree>
    <p:extLst>
      <p:ext uri="{BB962C8B-B14F-4D97-AF65-F5344CB8AC3E}">
        <p14:creationId xmlns:p14="http://schemas.microsoft.com/office/powerpoint/2010/main" val="858043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3E8462A-FEBA-4848-81CC-3F8DA3E477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2109F83F-40FE-4DB3-84CC-09FB3340D0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1DE492D7-C3C3-48FF-80C8-37021EA026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Rectangle 23">
              <a:extLst>
                <a:ext uri="{FF2B5EF4-FFF2-40B4-BE49-F238E27FC236}">
                  <a16:creationId xmlns:a16="http://schemas.microsoft.com/office/drawing/2014/main" id="{0B30FF97-2E9A-490A-AED2-90BA2E0EC17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Rectangle 25">
              <a:extLst>
                <a:ext uri="{FF2B5EF4-FFF2-40B4-BE49-F238E27FC236}">
                  <a16:creationId xmlns:a16="http://schemas.microsoft.com/office/drawing/2014/main" id="{B6D53C7D-A312-47B6-A66A-230A19CFAC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Isosceles Triangle 13">
              <a:extLst>
                <a:ext uri="{FF2B5EF4-FFF2-40B4-BE49-F238E27FC236}">
                  <a16:creationId xmlns:a16="http://schemas.microsoft.com/office/drawing/2014/main" id="{9329D58C-0D2E-4A2B-AD6A-9CEE506784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Rectangle 27">
              <a:extLst>
                <a:ext uri="{FF2B5EF4-FFF2-40B4-BE49-F238E27FC236}">
                  <a16:creationId xmlns:a16="http://schemas.microsoft.com/office/drawing/2014/main" id="{9D446EDE-C690-4461-8BF2-7634808FC8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Rectangle 28">
              <a:extLst>
                <a:ext uri="{FF2B5EF4-FFF2-40B4-BE49-F238E27FC236}">
                  <a16:creationId xmlns:a16="http://schemas.microsoft.com/office/drawing/2014/main" id="{323F3D34-6531-4AD7-A8C6-195A090281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Rectangle 29">
              <a:extLst>
                <a:ext uri="{FF2B5EF4-FFF2-40B4-BE49-F238E27FC236}">
                  <a16:creationId xmlns:a16="http://schemas.microsoft.com/office/drawing/2014/main" id="{B9B0AE3F-2350-435F-A9B0-C310BF8763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Isosceles Triangle 17">
              <a:extLst>
                <a:ext uri="{FF2B5EF4-FFF2-40B4-BE49-F238E27FC236}">
                  <a16:creationId xmlns:a16="http://schemas.microsoft.com/office/drawing/2014/main" id="{4EFA655C-9E50-4C14-A89E-AD7B648E4E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>
              <a:extLst>
                <a:ext uri="{FF2B5EF4-FFF2-40B4-BE49-F238E27FC236}">
                  <a16:creationId xmlns:a16="http://schemas.microsoft.com/office/drawing/2014/main" id="{3E843863-7D25-4C01-9A17-E817CB6D99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1" name="Rectangle 20">
            <a:extLst>
              <a:ext uri="{FF2B5EF4-FFF2-40B4-BE49-F238E27FC236}">
                <a16:creationId xmlns:a16="http://schemas.microsoft.com/office/drawing/2014/main" id="{7941F9B1-B01B-4A84-89D9-B169AEB4E4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8301227" cy="5897880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07F5235-7E3A-4497-989B-B9492AC756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6310" y="1755087"/>
            <a:ext cx="7003562" cy="3344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635754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3E8462A-FEBA-4848-81CC-3F8DA3E477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2109F83F-40FE-4DB3-84CC-09FB3340D0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1DE492D7-C3C3-48FF-80C8-37021EA026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Rectangle 23">
              <a:extLst>
                <a:ext uri="{FF2B5EF4-FFF2-40B4-BE49-F238E27FC236}">
                  <a16:creationId xmlns:a16="http://schemas.microsoft.com/office/drawing/2014/main" id="{0B30FF97-2E9A-490A-AED2-90BA2E0EC17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Rectangle 25">
              <a:extLst>
                <a:ext uri="{FF2B5EF4-FFF2-40B4-BE49-F238E27FC236}">
                  <a16:creationId xmlns:a16="http://schemas.microsoft.com/office/drawing/2014/main" id="{B6D53C7D-A312-47B6-A66A-230A19CFAC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Isosceles Triangle 13">
              <a:extLst>
                <a:ext uri="{FF2B5EF4-FFF2-40B4-BE49-F238E27FC236}">
                  <a16:creationId xmlns:a16="http://schemas.microsoft.com/office/drawing/2014/main" id="{9329D58C-0D2E-4A2B-AD6A-9CEE506784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Rectangle 27">
              <a:extLst>
                <a:ext uri="{FF2B5EF4-FFF2-40B4-BE49-F238E27FC236}">
                  <a16:creationId xmlns:a16="http://schemas.microsoft.com/office/drawing/2014/main" id="{9D446EDE-C690-4461-8BF2-7634808FC8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Rectangle 28">
              <a:extLst>
                <a:ext uri="{FF2B5EF4-FFF2-40B4-BE49-F238E27FC236}">
                  <a16:creationId xmlns:a16="http://schemas.microsoft.com/office/drawing/2014/main" id="{323F3D34-6531-4AD7-A8C6-195A090281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Rectangle 29">
              <a:extLst>
                <a:ext uri="{FF2B5EF4-FFF2-40B4-BE49-F238E27FC236}">
                  <a16:creationId xmlns:a16="http://schemas.microsoft.com/office/drawing/2014/main" id="{B9B0AE3F-2350-435F-A9B0-C310BF8763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Isosceles Triangle 17">
              <a:extLst>
                <a:ext uri="{FF2B5EF4-FFF2-40B4-BE49-F238E27FC236}">
                  <a16:creationId xmlns:a16="http://schemas.microsoft.com/office/drawing/2014/main" id="{4EFA655C-9E50-4C14-A89E-AD7B648E4E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>
              <a:extLst>
                <a:ext uri="{FF2B5EF4-FFF2-40B4-BE49-F238E27FC236}">
                  <a16:creationId xmlns:a16="http://schemas.microsoft.com/office/drawing/2014/main" id="{3E843863-7D25-4C01-9A17-E817CB6D99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1" name="Rectangle 20">
            <a:extLst>
              <a:ext uri="{FF2B5EF4-FFF2-40B4-BE49-F238E27FC236}">
                <a16:creationId xmlns:a16="http://schemas.microsoft.com/office/drawing/2014/main" id="{7941F9B1-B01B-4A84-89D9-B169AEB4E4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8301227" cy="5897880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6D9FD31-FAAE-43A5-83A2-FC2B596F90A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6310" y="1238574"/>
            <a:ext cx="7003562" cy="4377225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4EA19FB-306E-45E8-8819-E252D7B5DBE4}"/>
              </a:ext>
            </a:extLst>
          </p:cNvPr>
          <p:cNvSpPr txBox="1"/>
          <p:nvPr/>
        </p:nvSpPr>
        <p:spPr>
          <a:xfrm>
            <a:off x="1126310" y="674703"/>
            <a:ext cx="49696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Have a go on paper or a whiteboard.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596FF04F-6B05-4767-B0BD-8C89D13BBF2E}"/>
              </a:ext>
            </a:extLst>
          </p:cNvPr>
          <p:cNvSpPr txBox="1"/>
          <p:nvPr/>
        </p:nvSpPr>
        <p:spPr>
          <a:xfrm>
            <a:off x="1578146" y="5810338"/>
            <a:ext cx="609895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Remember, draw sticks for tens and dots for ones.</a:t>
            </a:r>
          </a:p>
        </p:txBody>
      </p:sp>
    </p:spTree>
    <p:extLst>
      <p:ext uri="{BB962C8B-B14F-4D97-AF65-F5344CB8AC3E}">
        <p14:creationId xmlns:p14="http://schemas.microsoft.com/office/powerpoint/2010/main" val="314427648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3E8462A-FEBA-4848-81CC-3F8DA3E477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2109F83F-40FE-4DB3-84CC-09FB3340D0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1DE492D7-C3C3-48FF-80C8-37021EA026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Rectangle 23">
              <a:extLst>
                <a:ext uri="{FF2B5EF4-FFF2-40B4-BE49-F238E27FC236}">
                  <a16:creationId xmlns:a16="http://schemas.microsoft.com/office/drawing/2014/main" id="{0B30FF97-2E9A-490A-AED2-90BA2E0EC17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Rectangle 25">
              <a:extLst>
                <a:ext uri="{FF2B5EF4-FFF2-40B4-BE49-F238E27FC236}">
                  <a16:creationId xmlns:a16="http://schemas.microsoft.com/office/drawing/2014/main" id="{B6D53C7D-A312-47B6-A66A-230A19CFAC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Isosceles Triangle 13">
              <a:extLst>
                <a:ext uri="{FF2B5EF4-FFF2-40B4-BE49-F238E27FC236}">
                  <a16:creationId xmlns:a16="http://schemas.microsoft.com/office/drawing/2014/main" id="{9329D58C-0D2E-4A2B-AD6A-9CEE506784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Rectangle 27">
              <a:extLst>
                <a:ext uri="{FF2B5EF4-FFF2-40B4-BE49-F238E27FC236}">
                  <a16:creationId xmlns:a16="http://schemas.microsoft.com/office/drawing/2014/main" id="{9D446EDE-C690-4461-8BF2-7634808FC8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Rectangle 28">
              <a:extLst>
                <a:ext uri="{FF2B5EF4-FFF2-40B4-BE49-F238E27FC236}">
                  <a16:creationId xmlns:a16="http://schemas.microsoft.com/office/drawing/2014/main" id="{323F3D34-6531-4AD7-A8C6-195A090281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Rectangle 29">
              <a:extLst>
                <a:ext uri="{FF2B5EF4-FFF2-40B4-BE49-F238E27FC236}">
                  <a16:creationId xmlns:a16="http://schemas.microsoft.com/office/drawing/2014/main" id="{B9B0AE3F-2350-435F-A9B0-C310BF8763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Isosceles Triangle 17">
              <a:extLst>
                <a:ext uri="{FF2B5EF4-FFF2-40B4-BE49-F238E27FC236}">
                  <a16:creationId xmlns:a16="http://schemas.microsoft.com/office/drawing/2014/main" id="{4EFA655C-9E50-4C14-A89E-AD7B648E4E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>
              <a:extLst>
                <a:ext uri="{FF2B5EF4-FFF2-40B4-BE49-F238E27FC236}">
                  <a16:creationId xmlns:a16="http://schemas.microsoft.com/office/drawing/2014/main" id="{3E843863-7D25-4C01-9A17-E817CB6D99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1" name="Rectangle 20">
            <a:extLst>
              <a:ext uri="{FF2B5EF4-FFF2-40B4-BE49-F238E27FC236}">
                <a16:creationId xmlns:a16="http://schemas.microsoft.com/office/drawing/2014/main" id="{7941F9B1-B01B-4A84-89D9-B169AEB4E4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8301227" cy="5897880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B11889C-DE84-49A6-8085-AB3410B453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63648" y="1131994"/>
            <a:ext cx="6928885" cy="4590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064256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3E8462A-FEBA-4848-81CC-3F8DA3E477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2109F83F-40FE-4DB3-84CC-09FB3340D0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1DE492D7-C3C3-48FF-80C8-37021EA026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Rectangle 23">
              <a:extLst>
                <a:ext uri="{FF2B5EF4-FFF2-40B4-BE49-F238E27FC236}">
                  <a16:creationId xmlns:a16="http://schemas.microsoft.com/office/drawing/2014/main" id="{0B30FF97-2E9A-490A-AED2-90BA2E0EC17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Rectangle 25">
              <a:extLst>
                <a:ext uri="{FF2B5EF4-FFF2-40B4-BE49-F238E27FC236}">
                  <a16:creationId xmlns:a16="http://schemas.microsoft.com/office/drawing/2014/main" id="{B6D53C7D-A312-47B6-A66A-230A19CFAC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Isosceles Triangle 13">
              <a:extLst>
                <a:ext uri="{FF2B5EF4-FFF2-40B4-BE49-F238E27FC236}">
                  <a16:creationId xmlns:a16="http://schemas.microsoft.com/office/drawing/2014/main" id="{9329D58C-0D2E-4A2B-AD6A-9CEE506784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Rectangle 27">
              <a:extLst>
                <a:ext uri="{FF2B5EF4-FFF2-40B4-BE49-F238E27FC236}">
                  <a16:creationId xmlns:a16="http://schemas.microsoft.com/office/drawing/2014/main" id="{9D446EDE-C690-4461-8BF2-7634808FC8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Rectangle 28">
              <a:extLst>
                <a:ext uri="{FF2B5EF4-FFF2-40B4-BE49-F238E27FC236}">
                  <a16:creationId xmlns:a16="http://schemas.microsoft.com/office/drawing/2014/main" id="{323F3D34-6531-4AD7-A8C6-195A090281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Rectangle 29">
              <a:extLst>
                <a:ext uri="{FF2B5EF4-FFF2-40B4-BE49-F238E27FC236}">
                  <a16:creationId xmlns:a16="http://schemas.microsoft.com/office/drawing/2014/main" id="{B9B0AE3F-2350-435F-A9B0-C310BF8763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Isosceles Triangle 17">
              <a:extLst>
                <a:ext uri="{FF2B5EF4-FFF2-40B4-BE49-F238E27FC236}">
                  <a16:creationId xmlns:a16="http://schemas.microsoft.com/office/drawing/2014/main" id="{4EFA655C-9E50-4C14-A89E-AD7B648E4E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>
              <a:extLst>
                <a:ext uri="{FF2B5EF4-FFF2-40B4-BE49-F238E27FC236}">
                  <a16:creationId xmlns:a16="http://schemas.microsoft.com/office/drawing/2014/main" id="{3E843863-7D25-4C01-9A17-E817CB6D99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1" name="Rectangle 20">
            <a:extLst>
              <a:ext uri="{FF2B5EF4-FFF2-40B4-BE49-F238E27FC236}">
                <a16:creationId xmlns:a16="http://schemas.microsoft.com/office/drawing/2014/main" id="{7941F9B1-B01B-4A84-89D9-B169AEB4E4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8301227" cy="5897880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33155CD-D32C-4F40-8BE7-8E001EB390F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6310" y="1151029"/>
            <a:ext cx="7003562" cy="4552315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A1F2A128-3E2A-48B7-BE50-74B7823D3FA7}"/>
              </a:ext>
            </a:extLst>
          </p:cNvPr>
          <p:cNvSpPr txBox="1"/>
          <p:nvPr/>
        </p:nvSpPr>
        <p:spPr>
          <a:xfrm>
            <a:off x="1886506" y="5814072"/>
            <a:ext cx="609895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Remember, draw sticks for tens and dots for ones.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FBAEF8DC-8F7F-4FA6-8704-E414EBA005B5}"/>
              </a:ext>
            </a:extLst>
          </p:cNvPr>
          <p:cNvSpPr txBox="1"/>
          <p:nvPr/>
        </p:nvSpPr>
        <p:spPr>
          <a:xfrm>
            <a:off x="1034249" y="726333"/>
            <a:ext cx="609895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Have a go on paper or a whiteboard.</a:t>
            </a:r>
          </a:p>
        </p:txBody>
      </p:sp>
    </p:spTree>
    <p:extLst>
      <p:ext uri="{BB962C8B-B14F-4D97-AF65-F5344CB8AC3E}">
        <p14:creationId xmlns:p14="http://schemas.microsoft.com/office/powerpoint/2010/main" val="356090912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3E8462A-FEBA-4848-81CC-3F8DA3E477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2109F83F-40FE-4DB3-84CC-09FB3340D0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1DE492D7-C3C3-48FF-80C8-37021EA026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Rectangle 23">
              <a:extLst>
                <a:ext uri="{FF2B5EF4-FFF2-40B4-BE49-F238E27FC236}">
                  <a16:creationId xmlns:a16="http://schemas.microsoft.com/office/drawing/2014/main" id="{0B30FF97-2E9A-490A-AED2-90BA2E0EC17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Rectangle 25">
              <a:extLst>
                <a:ext uri="{FF2B5EF4-FFF2-40B4-BE49-F238E27FC236}">
                  <a16:creationId xmlns:a16="http://schemas.microsoft.com/office/drawing/2014/main" id="{B6D53C7D-A312-47B6-A66A-230A19CFAC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Isosceles Triangle 13">
              <a:extLst>
                <a:ext uri="{FF2B5EF4-FFF2-40B4-BE49-F238E27FC236}">
                  <a16:creationId xmlns:a16="http://schemas.microsoft.com/office/drawing/2014/main" id="{9329D58C-0D2E-4A2B-AD6A-9CEE506784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Rectangle 27">
              <a:extLst>
                <a:ext uri="{FF2B5EF4-FFF2-40B4-BE49-F238E27FC236}">
                  <a16:creationId xmlns:a16="http://schemas.microsoft.com/office/drawing/2014/main" id="{9D446EDE-C690-4461-8BF2-7634808FC8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Rectangle 28">
              <a:extLst>
                <a:ext uri="{FF2B5EF4-FFF2-40B4-BE49-F238E27FC236}">
                  <a16:creationId xmlns:a16="http://schemas.microsoft.com/office/drawing/2014/main" id="{323F3D34-6531-4AD7-A8C6-195A090281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Rectangle 29">
              <a:extLst>
                <a:ext uri="{FF2B5EF4-FFF2-40B4-BE49-F238E27FC236}">
                  <a16:creationId xmlns:a16="http://schemas.microsoft.com/office/drawing/2014/main" id="{B9B0AE3F-2350-435F-A9B0-C310BF8763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Isosceles Triangle 17">
              <a:extLst>
                <a:ext uri="{FF2B5EF4-FFF2-40B4-BE49-F238E27FC236}">
                  <a16:creationId xmlns:a16="http://schemas.microsoft.com/office/drawing/2014/main" id="{4EFA655C-9E50-4C14-A89E-AD7B648E4E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>
              <a:extLst>
                <a:ext uri="{FF2B5EF4-FFF2-40B4-BE49-F238E27FC236}">
                  <a16:creationId xmlns:a16="http://schemas.microsoft.com/office/drawing/2014/main" id="{3E843863-7D25-4C01-9A17-E817CB6D99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1" name="Rectangle 20">
            <a:extLst>
              <a:ext uri="{FF2B5EF4-FFF2-40B4-BE49-F238E27FC236}">
                <a16:creationId xmlns:a16="http://schemas.microsoft.com/office/drawing/2014/main" id="{7941F9B1-B01B-4A84-89D9-B169AEB4E4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8301227" cy="5897880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0252C7A-0582-422B-8FF9-B975A32D688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6310" y="1151029"/>
            <a:ext cx="7003562" cy="4552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648931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3E8462A-FEBA-4848-81CC-3F8DA3E477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2109F83F-40FE-4DB3-84CC-09FB3340D0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1DE492D7-C3C3-48FF-80C8-37021EA026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Rectangle 23">
              <a:extLst>
                <a:ext uri="{FF2B5EF4-FFF2-40B4-BE49-F238E27FC236}">
                  <a16:creationId xmlns:a16="http://schemas.microsoft.com/office/drawing/2014/main" id="{0B30FF97-2E9A-490A-AED2-90BA2E0EC17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Rectangle 25">
              <a:extLst>
                <a:ext uri="{FF2B5EF4-FFF2-40B4-BE49-F238E27FC236}">
                  <a16:creationId xmlns:a16="http://schemas.microsoft.com/office/drawing/2014/main" id="{B6D53C7D-A312-47B6-A66A-230A19CFAC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Isosceles Triangle 13">
              <a:extLst>
                <a:ext uri="{FF2B5EF4-FFF2-40B4-BE49-F238E27FC236}">
                  <a16:creationId xmlns:a16="http://schemas.microsoft.com/office/drawing/2014/main" id="{9329D58C-0D2E-4A2B-AD6A-9CEE506784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Rectangle 27">
              <a:extLst>
                <a:ext uri="{FF2B5EF4-FFF2-40B4-BE49-F238E27FC236}">
                  <a16:creationId xmlns:a16="http://schemas.microsoft.com/office/drawing/2014/main" id="{9D446EDE-C690-4461-8BF2-7634808FC8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Rectangle 28">
              <a:extLst>
                <a:ext uri="{FF2B5EF4-FFF2-40B4-BE49-F238E27FC236}">
                  <a16:creationId xmlns:a16="http://schemas.microsoft.com/office/drawing/2014/main" id="{323F3D34-6531-4AD7-A8C6-195A090281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Rectangle 29">
              <a:extLst>
                <a:ext uri="{FF2B5EF4-FFF2-40B4-BE49-F238E27FC236}">
                  <a16:creationId xmlns:a16="http://schemas.microsoft.com/office/drawing/2014/main" id="{B9B0AE3F-2350-435F-A9B0-C310BF8763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Isosceles Triangle 17">
              <a:extLst>
                <a:ext uri="{FF2B5EF4-FFF2-40B4-BE49-F238E27FC236}">
                  <a16:creationId xmlns:a16="http://schemas.microsoft.com/office/drawing/2014/main" id="{4EFA655C-9E50-4C14-A89E-AD7B648E4E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>
              <a:extLst>
                <a:ext uri="{FF2B5EF4-FFF2-40B4-BE49-F238E27FC236}">
                  <a16:creationId xmlns:a16="http://schemas.microsoft.com/office/drawing/2014/main" id="{3E843863-7D25-4C01-9A17-E817CB6D99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1" name="Rectangle 20">
            <a:extLst>
              <a:ext uri="{FF2B5EF4-FFF2-40B4-BE49-F238E27FC236}">
                <a16:creationId xmlns:a16="http://schemas.microsoft.com/office/drawing/2014/main" id="{7941F9B1-B01B-4A84-89D9-B169AEB4E4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8301227" cy="5897880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7EE4CFD-D25D-4385-899C-F4F54C61E3A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5797" y="1152685"/>
            <a:ext cx="7003562" cy="4254663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E03A3AF8-57C3-422C-8B48-F2D75B97ACB4}"/>
              </a:ext>
            </a:extLst>
          </p:cNvPr>
          <p:cNvSpPr txBox="1"/>
          <p:nvPr/>
        </p:nvSpPr>
        <p:spPr>
          <a:xfrm>
            <a:off x="1486761" y="672625"/>
            <a:ext cx="609895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Have a go on paper or a whiteboard.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63343548-EE97-4D9D-8369-1790D0646D83}"/>
              </a:ext>
            </a:extLst>
          </p:cNvPr>
          <p:cNvSpPr txBox="1"/>
          <p:nvPr/>
        </p:nvSpPr>
        <p:spPr>
          <a:xfrm>
            <a:off x="1575037" y="5634299"/>
            <a:ext cx="609895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Remember, draw sticks for tens and dots for ones.</a:t>
            </a:r>
          </a:p>
        </p:txBody>
      </p:sp>
    </p:spTree>
    <p:extLst>
      <p:ext uri="{BB962C8B-B14F-4D97-AF65-F5344CB8AC3E}">
        <p14:creationId xmlns:p14="http://schemas.microsoft.com/office/powerpoint/2010/main" val="148206459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3E8462A-FEBA-4848-81CC-3F8DA3E477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2109F83F-40FE-4DB3-84CC-09FB3340D0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1DE492D7-C3C3-48FF-80C8-37021EA026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Rectangle 23">
              <a:extLst>
                <a:ext uri="{FF2B5EF4-FFF2-40B4-BE49-F238E27FC236}">
                  <a16:creationId xmlns:a16="http://schemas.microsoft.com/office/drawing/2014/main" id="{0B30FF97-2E9A-490A-AED2-90BA2E0EC17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Rectangle 25">
              <a:extLst>
                <a:ext uri="{FF2B5EF4-FFF2-40B4-BE49-F238E27FC236}">
                  <a16:creationId xmlns:a16="http://schemas.microsoft.com/office/drawing/2014/main" id="{B6D53C7D-A312-47B6-A66A-230A19CFAC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Isosceles Triangle 13">
              <a:extLst>
                <a:ext uri="{FF2B5EF4-FFF2-40B4-BE49-F238E27FC236}">
                  <a16:creationId xmlns:a16="http://schemas.microsoft.com/office/drawing/2014/main" id="{9329D58C-0D2E-4A2B-AD6A-9CEE506784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Rectangle 27">
              <a:extLst>
                <a:ext uri="{FF2B5EF4-FFF2-40B4-BE49-F238E27FC236}">
                  <a16:creationId xmlns:a16="http://schemas.microsoft.com/office/drawing/2014/main" id="{9D446EDE-C690-4461-8BF2-7634808FC8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Rectangle 28">
              <a:extLst>
                <a:ext uri="{FF2B5EF4-FFF2-40B4-BE49-F238E27FC236}">
                  <a16:creationId xmlns:a16="http://schemas.microsoft.com/office/drawing/2014/main" id="{323F3D34-6531-4AD7-A8C6-195A090281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Rectangle 29">
              <a:extLst>
                <a:ext uri="{FF2B5EF4-FFF2-40B4-BE49-F238E27FC236}">
                  <a16:creationId xmlns:a16="http://schemas.microsoft.com/office/drawing/2014/main" id="{B9B0AE3F-2350-435F-A9B0-C310BF8763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Isosceles Triangle 17">
              <a:extLst>
                <a:ext uri="{FF2B5EF4-FFF2-40B4-BE49-F238E27FC236}">
                  <a16:creationId xmlns:a16="http://schemas.microsoft.com/office/drawing/2014/main" id="{4EFA655C-9E50-4C14-A89E-AD7B648E4E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>
              <a:extLst>
                <a:ext uri="{FF2B5EF4-FFF2-40B4-BE49-F238E27FC236}">
                  <a16:creationId xmlns:a16="http://schemas.microsoft.com/office/drawing/2014/main" id="{3E843863-7D25-4C01-9A17-E817CB6D99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1" name="Rectangle 20">
            <a:extLst>
              <a:ext uri="{FF2B5EF4-FFF2-40B4-BE49-F238E27FC236}">
                <a16:creationId xmlns:a16="http://schemas.microsoft.com/office/drawing/2014/main" id="{7941F9B1-B01B-4A84-89D9-B169AEB4E4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8301227" cy="5897880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20A0B1E-4D6F-4061-AF3E-0222BA62CA3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6310" y="1273592"/>
            <a:ext cx="7003562" cy="43071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168885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3E8462A-FEBA-4848-81CC-3F8DA3E477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2109F83F-40FE-4DB3-84CC-09FB3340D0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1DE492D7-C3C3-48FF-80C8-37021EA026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Rectangle 23">
              <a:extLst>
                <a:ext uri="{FF2B5EF4-FFF2-40B4-BE49-F238E27FC236}">
                  <a16:creationId xmlns:a16="http://schemas.microsoft.com/office/drawing/2014/main" id="{0B30FF97-2E9A-490A-AED2-90BA2E0EC17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Rectangle 25">
              <a:extLst>
                <a:ext uri="{FF2B5EF4-FFF2-40B4-BE49-F238E27FC236}">
                  <a16:creationId xmlns:a16="http://schemas.microsoft.com/office/drawing/2014/main" id="{B6D53C7D-A312-47B6-A66A-230A19CFAC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Isosceles Triangle 13">
              <a:extLst>
                <a:ext uri="{FF2B5EF4-FFF2-40B4-BE49-F238E27FC236}">
                  <a16:creationId xmlns:a16="http://schemas.microsoft.com/office/drawing/2014/main" id="{9329D58C-0D2E-4A2B-AD6A-9CEE506784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Rectangle 27">
              <a:extLst>
                <a:ext uri="{FF2B5EF4-FFF2-40B4-BE49-F238E27FC236}">
                  <a16:creationId xmlns:a16="http://schemas.microsoft.com/office/drawing/2014/main" id="{9D446EDE-C690-4461-8BF2-7634808FC8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Rectangle 28">
              <a:extLst>
                <a:ext uri="{FF2B5EF4-FFF2-40B4-BE49-F238E27FC236}">
                  <a16:creationId xmlns:a16="http://schemas.microsoft.com/office/drawing/2014/main" id="{323F3D34-6531-4AD7-A8C6-195A090281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Rectangle 29">
              <a:extLst>
                <a:ext uri="{FF2B5EF4-FFF2-40B4-BE49-F238E27FC236}">
                  <a16:creationId xmlns:a16="http://schemas.microsoft.com/office/drawing/2014/main" id="{B9B0AE3F-2350-435F-A9B0-C310BF8763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Isosceles Triangle 17">
              <a:extLst>
                <a:ext uri="{FF2B5EF4-FFF2-40B4-BE49-F238E27FC236}">
                  <a16:creationId xmlns:a16="http://schemas.microsoft.com/office/drawing/2014/main" id="{4EFA655C-9E50-4C14-A89E-AD7B648E4E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>
              <a:extLst>
                <a:ext uri="{FF2B5EF4-FFF2-40B4-BE49-F238E27FC236}">
                  <a16:creationId xmlns:a16="http://schemas.microsoft.com/office/drawing/2014/main" id="{3E843863-7D25-4C01-9A17-E817CB6D99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1" name="Rectangle 20">
            <a:extLst>
              <a:ext uri="{FF2B5EF4-FFF2-40B4-BE49-F238E27FC236}">
                <a16:creationId xmlns:a16="http://schemas.microsoft.com/office/drawing/2014/main" id="{7941F9B1-B01B-4A84-89D9-B169AEB4E4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8301227" cy="5897880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1B21361-E74D-455D-A238-8EBA107D0F9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6310" y="2262845"/>
            <a:ext cx="7003562" cy="2328684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E6AD61B-5F4C-425D-AD58-6CCD821EB7A9}"/>
              </a:ext>
            </a:extLst>
          </p:cNvPr>
          <p:cNvSpPr txBox="1"/>
          <p:nvPr/>
        </p:nvSpPr>
        <p:spPr>
          <a:xfrm>
            <a:off x="1917577" y="5220070"/>
            <a:ext cx="46163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How many pairs of numbers can you find?</a:t>
            </a:r>
          </a:p>
        </p:txBody>
      </p:sp>
    </p:spTree>
    <p:extLst>
      <p:ext uri="{BB962C8B-B14F-4D97-AF65-F5344CB8AC3E}">
        <p14:creationId xmlns:p14="http://schemas.microsoft.com/office/powerpoint/2010/main" val="6234696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3E8462A-FEBA-4848-81CC-3F8DA3E477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2109F83F-40FE-4DB3-84CC-09FB3340D0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1DE492D7-C3C3-48FF-80C8-37021EA026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Rectangle 23">
              <a:extLst>
                <a:ext uri="{FF2B5EF4-FFF2-40B4-BE49-F238E27FC236}">
                  <a16:creationId xmlns:a16="http://schemas.microsoft.com/office/drawing/2014/main" id="{0B30FF97-2E9A-490A-AED2-90BA2E0EC17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Rectangle 25">
              <a:extLst>
                <a:ext uri="{FF2B5EF4-FFF2-40B4-BE49-F238E27FC236}">
                  <a16:creationId xmlns:a16="http://schemas.microsoft.com/office/drawing/2014/main" id="{B6D53C7D-A312-47B6-A66A-230A19CFAC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Isosceles Triangle 13">
              <a:extLst>
                <a:ext uri="{FF2B5EF4-FFF2-40B4-BE49-F238E27FC236}">
                  <a16:creationId xmlns:a16="http://schemas.microsoft.com/office/drawing/2014/main" id="{9329D58C-0D2E-4A2B-AD6A-9CEE506784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Rectangle 27">
              <a:extLst>
                <a:ext uri="{FF2B5EF4-FFF2-40B4-BE49-F238E27FC236}">
                  <a16:creationId xmlns:a16="http://schemas.microsoft.com/office/drawing/2014/main" id="{9D446EDE-C690-4461-8BF2-7634808FC8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Rectangle 28">
              <a:extLst>
                <a:ext uri="{FF2B5EF4-FFF2-40B4-BE49-F238E27FC236}">
                  <a16:creationId xmlns:a16="http://schemas.microsoft.com/office/drawing/2014/main" id="{323F3D34-6531-4AD7-A8C6-195A090281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Rectangle 29">
              <a:extLst>
                <a:ext uri="{FF2B5EF4-FFF2-40B4-BE49-F238E27FC236}">
                  <a16:creationId xmlns:a16="http://schemas.microsoft.com/office/drawing/2014/main" id="{B9B0AE3F-2350-435F-A9B0-C310BF8763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Isosceles Triangle 17">
              <a:extLst>
                <a:ext uri="{FF2B5EF4-FFF2-40B4-BE49-F238E27FC236}">
                  <a16:creationId xmlns:a16="http://schemas.microsoft.com/office/drawing/2014/main" id="{4EFA655C-9E50-4C14-A89E-AD7B648E4E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>
              <a:extLst>
                <a:ext uri="{FF2B5EF4-FFF2-40B4-BE49-F238E27FC236}">
                  <a16:creationId xmlns:a16="http://schemas.microsoft.com/office/drawing/2014/main" id="{3E843863-7D25-4C01-9A17-E817CB6D99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1" name="Rectangle 20">
            <a:extLst>
              <a:ext uri="{FF2B5EF4-FFF2-40B4-BE49-F238E27FC236}">
                <a16:creationId xmlns:a16="http://schemas.microsoft.com/office/drawing/2014/main" id="{7941F9B1-B01B-4A84-89D9-B169AEB4E4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8301227" cy="5897880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0DE781E-4769-4D85-BCD5-7B000F49FFE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6310" y="1798859"/>
            <a:ext cx="7003562" cy="32566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9468590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22</TotalTime>
  <Words>130</Words>
  <Application>Microsoft Office PowerPoint</Application>
  <PresentationFormat>Widescreen</PresentationFormat>
  <Paragraphs>13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1" baseType="lpstr">
      <vt:lpstr>Arial</vt:lpstr>
      <vt:lpstr>Trebuchet MS</vt:lpstr>
      <vt:lpstr>Wingdings 3</vt:lpstr>
      <vt:lpstr>Facet</vt:lpstr>
      <vt:lpstr>Year 2 Maths Revision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Maths Revision</dc:title>
  <dc:creator>Valerie Flower</dc:creator>
  <cp:lastModifiedBy>Valerie Flower</cp:lastModifiedBy>
  <cp:revision>5</cp:revision>
  <dcterms:created xsi:type="dcterms:W3CDTF">2021-02-14T14:08:19Z</dcterms:created>
  <dcterms:modified xsi:type="dcterms:W3CDTF">2021-02-17T12:24:55Z</dcterms:modified>
</cp:coreProperties>
</file>