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0" r:id="rId8"/>
    <p:sldId id="258" r:id="rId9"/>
    <p:sldId id="257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5AD3F9-D268-4ADD-958D-AF6C38F84C54}" v="1440" dt="2021-02-12T14:15:48.045"/>
    <p1510:client id="{9B9AECCF-0E0A-53BD-CD90-BABE44CA70E1}" v="640" dt="2021-02-21T15:57:19.6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2ba317c761f770d2e364081fc4b52276ad89e7ce2c41cf3bb962b9dda311ac08::" providerId="AD" clId="Web-{9B9AECCF-0E0A-53BD-CD90-BABE44CA70E1}"/>
    <pc:docChg chg="addSld modSld">
      <pc:chgData name="Guest User" userId="S::urn:spo:anon#2ba317c761f770d2e364081fc4b52276ad89e7ce2c41cf3bb962b9dda311ac08::" providerId="AD" clId="Web-{9B9AECCF-0E0A-53BD-CD90-BABE44CA70E1}" dt="2021-02-21T15:57:19.620" v="312" actId="1076"/>
      <pc:docMkLst>
        <pc:docMk/>
      </pc:docMkLst>
      <pc:sldChg chg="addSp modSp new">
        <pc:chgData name="Guest User" userId="S::urn:spo:anon#2ba317c761f770d2e364081fc4b52276ad89e7ce2c41cf3bb962b9dda311ac08::" providerId="AD" clId="Web-{9B9AECCF-0E0A-53BD-CD90-BABE44CA70E1}" dt="2021-02-21T15:57:19.620" v="312" actId="1076"/>
        <pc:sldMkLst>
          <pc:docMk/>
          <pc:sldMk cId="2244565619" sldId="265"/>
        </pc:sldMkLst>
        <pc:spChg chg="mod">
          <ac:chgData name="Guest User" userId="S::urn:spo:anon#2ba317c761f770d2e364081fc4b52276ad89e7ce2c41cf3bb962b9dda311ac08::" providerId="AD" clId="Web-{9B9AECCF-0E0A-53BD-CD90-BABE44CA70E1}" dt="2021-02-21T15:46:03.357" v="218" actId="20577"/>
          <ac:spMkLst>
            <pc:docMk/>
            <pc:sldMk cId="2244565619" sldId="265"/>
            <ac:spMk id="2" creationId="{C49B782B-F173-43AC-A943-9BF2CC9C424E}"/>
          </ac:spMkLst>
        </pc:spChg>
        <pc:spChg chg="mod">
          <ac:chgData name="Guest User" userId="S::urn:spo:anon#2ba317c761f770d2e364081fc4b52276ad89e7ce2c41cf3bb962b9dda311ac08::" providerId="AD" clId="Web-{9B9AECCF-0E0A-53BD-CD90-BABE44CA70E1}" dt="2021-02-21T15:57:14.667" v="311" actId="20577"/>
          <ac:spMkLst>
            <pc:docMk/>
            <pc:sldMk cId="2244565619" sldId="265"/>
            <ac:spMk id="3" creationId="{60B3DB40-A559-485B-AFB8-6304962D310D}"/>
          </ac:spMkLst>
        </pc:spChg>
        <pc:picChg chg="add mod">
          <ac:chgData name="Guest User" userId="S::urn:spo:anon#2ba317c761f770d2e364081fc4b52276ad89e7ce2c41cf3bb962b9dda311ac08::" providerId="AD" clId="Web-{9B9AECCF-0E0A-53BD-CD90-BABE44CA70E1}" dt="2021-02-21T15:57:19.620" v="312" actId="1076"/>
          <ac:picMkLst>
            <pc:docMk/>
            <pc:sldMk cId="2244565619" sldId="265"/>
            <ac:picMk id="5" creationId="{3A233476-046A-4059-8E9B-599442185E4F}"/>
          </ac:picMkLst>
        </pc:picChg>
      </pc:sldChg>
      <pc:sldChg chg="modSp new">
        <pc:chgData name="Guest User" userId="S::urn:spo:anon#2ba317c761f770d2e364081fc4b52276ad89e7ce2c41cf3bb962b9dda311ac08::" providerId="AD" clId="Web-{9B9AECCF-0E0A-53BD-CD90-BABE44CA70E1}" dt="2021-02-21T15:55:45.569" v="301" actId="20577"/>
        <pc:sldMkLst>
          <pc:docMk/>
          <pc:sldMk cId="473121521" sldId="266"/>
        </pc:sldMkLst>
        <pc:spChg chg="mod">
          <ac:chgData name="Guest User" userId="S::urn:spo:anon#2ba317c761f770d2e364081fc4b52276ad89e7ce2c41cf3bb962b9dda311ac08::" providerId="AD" clId="Web-{9B9AECCF-0E0A-53BD-CD90-BABE44CA70E1}" dt="2021-02-21T15:46:20.420" v="220" actId="20577"/>
          <ac:spMkLst>
            <pc:docMk/>
            <pc:sldMk cId="473121521" sldId="266"/>
            <ac:spMk id="2" creationId="{6ED194C4-4BDA-4278-92C0-DFBE5A4AE31D}"/>
          </ac:spMkLst>
        </pc:spChg>
        <pc:spChg chg="mod">
          <ac:chgData name="Guest User" userId="S::urn:spo:anon#2ba317c761f770d2e364081fc4b52276ad89e7ce2c41cf3bb962b9dda311ac08::" providerId="AD" clId="Web-{9B9AECCF-0E0A-53BD-CD90-BABE44CA70E1}" dt="2021-02-21T15:55:45.569" v="301" actId="20577"/>
          <ac:spMkLst>
            <pc:docMk/>
            <pc:sldMk cId="473121521" sldId="266"/>
            <ac:spMk id="3" creationId="{B8A3BF2A-4FF9-4A9C-9857-1489A2048C36}"/>
          </ac:spMkLst>
        </pc:spChg>
      </pc:sldChg>
    </pc:docChg>
  </pc:docChgLst>
  <pc:docChgLst>
    <pc:chgData name="Charlotte Hahnel" userId="S::charlotte.hahnel@bramhopeprimaryschool.co.uk::5553d58c-1441-4c26-8972-d72f9fb9f62b" providerId="AD" clId="Web-{535AD3F9-D268-4ADD-958D-AF6C38F84C54}"/>
    <pc:docChg chg="addSld delSld modSld">
      <pc:chgData name="Charlotte Hahnel" userId="S::charlotte.hahnel@bramhopeprimaryschool.co.uk::5553d58c-1441-4c26-8972-d72f9fb9f62b" providerId="AD" clId="Web-{535AD3F9-D268-4ADD-958D-AF6C38F84C54}" dt="2021-02-12T14:15:48.045" v="791" actId="1076"/>
      <pc:docMkLst>
        <pc:docMk/>
      </pc:docMkLst>
      <pc:sldChg chg="addSp delSp modSp del mod setBg">
        <pc:chgData name="Charlotte Hahnel" userId="S::charlotte.hahnel@bramhopeprimaryschool.co.uk::5553d58c-1441-4c26-8972-d72f9fb9f62b" providerId="AD" clId="Web-{535AD3F9-D268-4ADD-958D-AF6C38F84C54}" dt="2021-02-12T14:09:16.095" v="255"/>
        <pc:sldMkLst>
          <pc:docMk/>
          <pc:sldMk cId="109857222" sldId="256"/>
        </pc:sldMkLst>
        <pc:spChg chg="del mod">
          <ac:chgData name="Charlotte Hahnel" userId="S::charlotte.hahnel@bramhopeprimaryschool.co.uk::5553d58c-1441-4c26-8972-d72f9fb9f62b" providerId="AD" clId="Web-{535AD3F9-D268-4ADD-958D-AF6C38F84C54}" dt="2021-02-12T13:53:53.850" v="18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Charlotte Hahnel" userId="S::charlotte.hahnel@bramhopeprimaryschool.co.uk::5553d58c-1441-4c26-8972-d72f9fb9f62b" providerId="AD" clId="Web-{535AD3F9-D268-4ADD-958D-AF6C38F84C54}" dt="2021-02-12T13:54:01.678" v="19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Charlotte Hahnel" userId="S::charlotte.hahnel@bramhopeprimaryschool.co.uk::5553d58c-1441-4c26-8972-d72f9fb9f62b" providerId="AD" clId="Web-{535AD3F9-D268-4ADD-958D-AF6C38F84C54}" dt="2021-02-12T14:06:02.283" v="241" actId="20577"/>
          <ac:spMkLst>
            <pc:docMk/>
            <pc:sldMk cId="109857222" sldId="256"/>
            <ac:spMk id="5" creationId="{8861EC29-7F49-436D-99C0-94474A7CFED1}"/>
          </ac:spMkLst>
        </pc:spChg>
        <pc:spChg chg="add del mod">
          <ac:chgData name="Charlotte Hahnel" userId="S::charlotte.hahnel@bramhopeprimaryschool.co.uk::5553d58c-1441-4c26-8972-d72f9fb9f62b" providerId="AD" clId="Web-{535AD3F9-D268-4ADD-958D-AF6C38F84C54}" dt="2021-02-12T13:54:07.616" v="20"/>
          <ac:spMkLst>
            <pc:docMk/>
            <pc:sldMk cId="109857222" sldId="256"/>
            <ac:spMk id="7" creationId="{A074D085-AB12-4BFE-A3FF-4B96E40E5F6E}"/>
          </ac:spMkLst>
        </pc:spChg>
        <pc:spChg chg="add del">
          <ac:chgData name="Charlotte Hahnel" userId="S::charlotte.hahnel@bramhopeprimaryschool.co.uk::5553d58c-1441-4c26-8972-d72f9fb9f62b" providerId="AD" clId="Web-{535AD3F9-D268-4ADD-958D-AF6C38F84C54}" dt="2021-02-12T13:53:48.913" v="17"/>
          <ac:spMkLst>
            <pc:docMk/>
            <pc:sldMk cId="109857222" sldId="256"/>
            <ac:spMk id="9" creationId="{87CC2527-562A-4F69-B487-4371E5B243E7}"/>
          </ac:spMkLst>
        </pc:spChg>
        <pc:spChg chg="add del mod">
          <ac:chgData name="Charlotte Hahnel" userId="S::charlotte.hahnel@bramhopeprimaryschool.co.uk::5553d58c-1441-4c26-8972-d72f9fb9f62b" providerId="AD" clId="Web-{535AD3F9-D268-4ADD-958D-AF6C38F84C54}" dt="2021-02-12T13:54:10.897" v="21"/>
          <ac:spMkLst>
            <pc:docMk/>
            <pc:sldMk cId="109857222" sldId="256"/>
            <ac:spMk id="10" creationId="{9CD4305C-44A7-4704-8E63-4088AA38FE1A}"/>
          </ac:spMkLst>
        </pc:spChg>
        <pc:spChg chg="add">
          <ac:chgData name="Charlotte Hahnel" userId="S::charlotte.hahnel@bramhopeprimaryschool.co.uk::5553d58c-1441-4c26-8972-d72f9fb9f62b" providerId="AD" clId="Web-{535AD3F9-D268-4ADD-958D-AF6C38F84C54}" dt="2021-02-12T13:53:48.913" v="17"/>
          <ac:spMkLst>
            <pc:docMk/>
            <pc:sldMk cId="109857222" sldId="256"/>
            <ac:spMk id="16" creationId="{06DA9DF9-31F7-4056-B42E-878CC92417B8}"/>
          </ac:spMkLst>
        </pc:spChg>
        <pc:picChg chg="add del mod ord">
          <ac:chgData name="Charlotte Hahnel" userId="S::charlotte.hahnel@bramhopeprimaryschool.co.uk::5553d58c-1441-4c26-8972-d72f9fb9f62b" providerId="AD" clId="Web-{535AD3F9-D268-4ADD-958D-AF6C38F84C54}" dt="2021-02-12T13:58:56.161" v="166"/>
          <ac:picMkLst>
            <pc:docMk/>
            <pc:sldMk cId="109857222" sldId="256"/>
            <ac:picMk id="4" creationId="{142DFB95-7681-436D-87FD-91029A8FF967}"/>
          </ac:picMkLst>
        </pc:picChg>
        <pc:picChg chg="add del mod">
          <ac:chgData name="Charlotte Hahnel" userId="S::charlotte.hahnel@bramhopeprimaryschool.co.uk::5553d58c-1441-4c26-8972-d72f9fb9f62b" providerId="AD" clId="Web-{535AD3F9-D268-4ADD-958D-AF6C38F84C54}" dt="2021-02-12T14:09:13.938" v="254"/>
          <ac:picMkLst>
            <pc:docMk/>
            <pc:sldMk cId="109857222" sldId="256"/>
            <ac:picMk id="12" creationId="{CDE6256E-AC8A-42B6-AE3B-63E7F4B6E671}"/>
          </ac:picMkLst>
        </pc:picChg>
        <pc:cxnChg chg="add del">
          <ac:chgData name="Charlotte Hahnel" userId="S::charlotte.hahnel@bramhopeprimaryschool.co.uk::5553d58c-1441-4c26-8972-d72f9fb9f62b" providerId="AD" clId="Web-{535AD3F9-D268-4ADD-958D-AF6C38F84C54}" dt="2021-02-12T13:53:48.913" v="17"/>
          <ac:cxnSpMkLst>
            <pc:docMk/>
            <pc:sldMk cId="109857222" sldId="256"/>
            <ac:cxnSpMk id="11" creationId="{BCDAEC91-5BCE-4B55-9CC0-43EF94CB734B}"/>
          </ac:cxnSpMkLst>
        </pc:cxnChg>
      </pc:sldChg>
      <pc:sldChg chg="add replId">
        <pc:chgData name="Charlotte Hahnel" userId="S::charlotte.hahnel@bramhopeprimaryschool.co.uk::5553d58c-1441-4c26-8972-d72f9fb9f62b" providerId="AD" clId="Web-{535AD3F9-D268-4ADD-958D-AF6C38F84C54}" dt="2021-02-12T13:53:44.053" v="14"/>
        <pc:sldMkLst>
          <pc:docMk/>
          <pc:sldMk cId="32777539" sldId="257"/>
        </pc:sldMkLst>
      </pc:sldChg>
      <pc:sldChg chg="modSp add replId">
        <pc:chgData name="Charlotte Hahnel" userId="S::charlotte.hahnel@bramhopeprimaryschool.co.uk::5553d58c-1441-4c26-8972-d72f9fb9f62b" providerId="AD" clId="Web-{535AD3F9-D268-4ADD-958D-AF6C38F84C54}" dt="2021-02-12T13:57:08.599" v="141" actId="20577"/>
        <pc:sldMkLst>
          <pc:docMk/>
          <pc:sldMk cId="1495973482" sldId="258"/>
        </pc:sldMkLst>
        <pc:spChg chg="mod">
          <ac:chgData name="Charlotte Hahnel" userId="S::charlotte.hahnel@bramhopeprimaryschool.co.uk::5553d58c-1441-4c26-8972-d72f9fb9f62b" providerId="AD" clId="Web-{535AD3F9-D268-4ADD-958D-AF6C38F84C54}" dt="2021-02-12T13:57:08.599" v="141" actId="20577"/>
          <ac:spMkLst>
            <pc:docMk/>
            <pc:sldMk cId="1495973482" sldId="258"/>
            <ac:spMk id="5" creationId="{8861EC29-7F49-436D-99C0-94474A7CFED1}"/>
          </ac:spMkLst>
        </pc:spChg>
      </pc:sldChg>
      <pc:sldChg chg="addSp delSp modSp add replId">
        <pc:chgData name="Charlotte Hahnel" userId="S::charlotte.hahnel@bramhopeprimaryschool.co.uk::5553d58c-1441-4c26-8972-d72f9fb9f62b" providerId="AD" clId="Web-{535AD3F9-D268-4ADD-958D-AF6C38F84C54}" dt="2021-02-12T14:15:48.045" v="791" actId="1076"/>
        <pc:sldMkLst>
          <pc:docMk/>
          <pc:sldMk cId="849894765" sldId="259"/>
        </pc:sldMkLst>
        <pc:spChg chg="mod">
          <ac:chgData name="Charlotte Hahnel" userId="S::charlotte.hahnel@bramhopeprimaryschool.co.uk::5553d58c-1441-4c26-8972-d72f9fb9f62b" providerId="AD" clId="Web-{535AD3F9-D268-4ADD-958D-AF6C38F84C54}" dt="2021-02-12T13:57:46.067" v="164" actId="1076"/>
          <ac:spMkLst>
            <pc:docMk/>
            <pc:sldMk cId="849894765" sldId="259"/>
            <ac:spMk id="2" creationId="{00000000-0000-0000-0000-000000000000}"/>
          </ac:spMkLst>
        </pc:spChg>
        <pc:spChg chg="del mod">
          <ac:chgData name="Charlotte Hahnel" userId="S::charlotte.hahnel@bramhopeprimaryschool.co.uk::5553d58c-1441-4c26-8972-d72f9fb9f62b" providerId="AD" clId="Web-{535AD3F9-D268-4ADD-958D-AF6C38F84C54}" dt="2021-02-12T13:57:40.255" v="162"/>
          <ac:spMkLst>
            <pc:docMk/>
            <pc:sldMk cId="849894765" sldId="259"/>
            <ac:spMk id="3" creationId="{00000000-0000-0000-0000-000000000000}"/>
          </ac:spMkLst>
        </pc:spChg>
        <pc:spChg chg="add mod">
          <ac:chgData name="Charlotte Hahnel" userId="S::charlotte.hahnel@bramhopeprimaryschool.co.uk::5553d58c-1441-4c26-8972-d72f9fb9f62b" providerId="AD" clId="Web-{535AD3F9-D268-4ADD-958D-AF6C38F84C54}" dt="2021-02-12T14:15:48.045" v="791" actId="1076"/>
          <ac:spMkLst>
            <pc:docMk/>
            <pc:sldMk cId="849894765" sldId="259"/>
            <ac:spMk id="5" creationId="{3F9B3C06-6B47-4A86-B7D0-3E696102B095}"/>
          </ac:spMkLst>
        </pc:spChg>
      </pc:sldChg>
      <pc:sldChg chg="add replId">
        <pc:chgData name="Charlotte Hahnel" userId="S::charlotte.hahnel@bramhopeprimaryschool.co.uk::5553d58c-1441-4c26-8972-d72f9fb9f62b" providerId="AD" clId="Web-{535AD3F9-D268-4ADD-958D-AF6C38F84C54}" dt="2021-02-12T13:58:53.567" v="165"/>
        <pc:sldMkLst>
          <pc:docMk/>
          <pc:sldMk cId="3888138192" sldId="260"/>
        </pc:sldMkLst>
      </pc:sldChg>
      <pc:sldChg chg="addSp delSp modSp add replId">
        <pc:chgData name="Charlotte Hahnel" userId="S::charlotte.hahnel@bramhopeprimaryschool.co.uk::5553d58c-1441-4c26-8972-d72f9fb9f62b" providerId="AD" clId="Web-{535AD3F9-D268-4ADD-958D-AF6C38F84C54}" dt="2021-02-12T14:15:02.030" v="788" actId="20577"/>
        <pc:sldMkLst>
          <pc:docMk/>
          <pc:sldMk cId="534375104" sldId="261"/>
        </pc:sldMkLst>
        <pc:spChg chg="mod">
          <ac:chgData name="Charlotte Hahnel" userId="S::charlotte.hahnel@bramhopeprimaryschool.co.uk::5553d58c-1441-4c26-8972-d72f9fb9f62b" providerId="AD" clId="Web-{535AD3F9-D268-4ADD-958D-AF6C38F84C54}" dt="2021-02-12T14:15:02.030" v="788" actId="20577"/>
          <ac:spMkLst>
            <pc:docMk/>
            <pc:sldMk cId="534375104" sldId="261"/>
            <ac:spMk id="5" creationId="{8861EC29-7F49-436D-99C0-94474A7CFED1}"/>
          </ac:spMkLst>
        </pc:spChg>
        <pc:picChg chg="add mod">
          <ac:chgData name="Charlotte Hahnel" userId="S::charlotte.hahnel@bramhopeprimaryschool.co.uk::5553d58c-1441-4c26-8972-d72f9fb9f62b" providerId="AD" clId="Web-{535AD3F9-D268-4ADD-958D-AF6C38F84C54}" dt="2021-02-12T14:06:41.752" v="246" actId="14100"/>
          <ac:picMkLst>
            <pc:docMk/>
            <pc:sldMk cId="534375104" sldId="261"/>
            <ac:picMk id="2" creationId="{2A259562-18AA-4819-83E6-391CB87167F9}"/>
          </ac:picMkLst>
        </pc:picChg>
        <pc:picChg chg="del">
          <ac:chgData name="Charlotte Hahnel" userId="S::charlotte.hahnel@bramhopeprimaryschool.co.uk::5553d58c-1441-4c26-8972-d72f9fb9f62b" providerId="AD" clId="Web-{535AD3F9-D268-4ADD-958D-AF6C38F84C54}" dt="2021-02-12T14:06:07.424" v="243"/>
          <ac:picMkLst>
            <pc:docMk/>
            <pc:sldMk cId="534375104" sldId="261"/>
            <ac:picMk id="12" creationId="{CDE6256E-AC8A-42B6-AE3B-63E7F4B6E671}"/>
          </ac:picMkLst>
        </pc:picChg>
      </pc:sldChg>
      <pc:sldChg chg="modSp add replId">
        <pc:chgData name="Charlotte Hahnel" userId="S::charlotte.hahnel@bramhopeprimaryschool.co.uk::5553d58c-1441-4c26-8972-d72f9fb9f62b" providerId="AD" clId="Web-{535AD3F9-D268-4ADD-958D-AF6C38F84C54}" dt="2021-02-12T14:12:17.687" v="567" actId="20577"/>
        <pc:sldMkLst>
          <pc:docMk/>
          <pc:sldMk cId="436215133" sldId="262"/>
        </pc:sldMkLst>
        <pc:spChg chg="mod">
          <ac:chgData name="Charlotte Hahnel" userId="S::charlotte.hahnel@bramhopeprimaryschool.co.uk::5553d58c-1441-4c26-8972-d72f9fb9f62b" providerId="AD" clId="Web-{535AD3F9-D268-4ADD-958D-AF6C38F84C54}" dt="2021-02-12T14:12:17.687" v="567" actId="20577"/>
          <ac:spMkLst>
            <pc:docMk/>
            <pc:sldMk cId="436215133" sldId="262"/>
            <ac:spMk id="5" creationId="{8861EC29-7F49-436D-99C0-94474A7CFED1}"/>
          </ac:spMkLst>
        </pc:spChg>
      </pc:sldChg>
      <pc:sldChg chg="modSp add del replId">
        <pc:chgData name="Charlotte Hahnel" userId="S::charlotte.hahnel@bramhopeprimaryschool.co.uk::5553d58c-1441-4c26-8972-d72f9fb9f62b" providerId="AD" clId="Web-{535AD3F9-D268-4ADD-958D-AF6C38F84C54}" dt="2021-02-12T14:12:19.469" v="568"/>
        <pc:sldMkLst>
          <pc:docMk/>
          <pc:sldMk cId="2172354760" sldId="263"/>
        </pc:sldMkLst>
        <pc:spChg chg="mod">
          <ac:chgData name="Charlotte Hahnel" userId="S::charlotte.hahnel@bramhopeprimaryschool.co.uk::5553d58c-1441-4c26-8972-d72f9fb9f62b" providerId="AD" clId="Web-{535AD3F9-D268-4ADD-958D-AF6C38F84C54}" dt="2021-02-12T14:12:01.562" v="555" actId="20577"/>
          <ac:spMkLst>
            <pc:docMk/>
            <pc:sldMk cId="2172354760" sldId="263"/>
            <ac:spMk id="5" creationId="{8861EC29-7F49-436D-99C0-94474A7CFED1}"/>
          </ac:spMkLst>
        </pc:spChg>
      </pc:sldChg>
      <pc:sldChg chg="modSp add replId">
        <pc:chgData name="Charlotte Hahnel" userId="S::charlotte.hahnel@bramhopeprimaryschool.co.uk::5553d58c-1441-4c26-8972-d72f9fb9f62b" providerId="AD" clId="Web-{535AD3F9-D268-4ADD-958D-AF6C38F84C54}" dt="2021-02-12T14:13:38.952" v="699" actId="20577"/>
        <pc:sldMkLst>
          <pc:docMk/>
          <pc:sldMk cId="3400616596" sldId="263"/>
        </pc:sldMkLst>
        <pc:spChg chg="mod">
          <ac:chgData name="Charlotte Hahnel" userId="S::charlotte.hahnel@bramhopeprimaryschool.co.uk::5553d58c-1441-4c26-8972-d72f9fb9f62b" providerId="AD" clId="Web-{535AD3F9-D268-4ADD-958D-AF6C38F84C54}" dt="2021-02-12T14:13:38.952" v="699" actId="20577"/>
          <ac:spMkLst>
            <pc:docMk/>
            <pc:sldMk cId="3400616596" sldId="263"/>
            <ac:spMk id="5" creationId="{8861EC29-7F49-436D-99C0-94474A7CFED1}"/>
          </ac:spMkLst>
        </pc:spChg>
      </pc:sldChg>
      <pc:sldChg chg="addSp delSp modSp add replId">
        <pc:chgData name="Charlotte Hahnel" userId="S::charlotte.hahnel@bramhopeprimaryschool.co.uk::5553d58c-1441-4c26-8972-d72f9fb9f62b" providerId="AD" clId="Web-{535AD3F9-D268-4ADD-958D-AF6C38F84C54}" dt="2021-02-12T14:14:44.171" v="768" actId="20577"/>
        <pc:sldMkLst>
          <pc:docMk/>
          <pc:sldMk cId="2149031847" sldId="264"/>
        </pc:sldMkLst>
        <pc:spChg chg="mod">
          <ac:chgData name="Charlotte Hahnel" userId="S::charlotte.hahnel@bramhopeprimaryschool.co.uk::5553d58c-1441-4c26-8972-d72f9fb9f62b" providerId="AD" clId="Web-{535AD3F9-D268-4ADD-958D-AF6C38F84C54}" dt="2021-02-12T14:14:44.171" v="768" actId="20577"/>
          <ac:spMkLst>
            <pc:docMk/>
            <pc:sldMk cId="2149031847" sldId="264"/>
            <ac:spMk id="5" creationId="{8861EC29-7F49-436D-99C0-94474A7CFED1}"/>
          </ac:spMkLst>
        </pc:spChg>
        <pc:picChg chg="del">
          <ac:chgData name="Charlotte Hahnel" userId="S::charlotte.hahnel@bramhopeprimaryschool.co.uk::5553d58c-1441-4c26-8972-d72f9fb9f62b" providerId="AD" clId="Web-{535AD3F9-D268-4ADD-958D-AF6C38F84C54}" dt="2021-02-12T14:14:04.796" v="702"/>
          <ac:picMkLst>
            <pc:docMk/>
            <pc:sldMk cId="2149031847" sldId="264"/>
            <ac:picMk id="2" creationId="{2A259562-18AA-4819-83E6-391CB87167F9}"/>
          </ac:picMkLst>
        </pc:picChg>
        <pc:picChg chg="add mod">
          <ac:chgData name="Charlotte Hahnel" userId="S::charlotte.hahnel@bramhopeprimaryschool.co.uk::5553d58c-1441-4c26-8972-d72f9fb9f62b" providerId="AD" clId="Web-{535AD3F9-D268-4ADD-958D-AF6C38F84C54}" dt="2021-02-12T14:14:07.968" v="704" actId="14100"/>
          <ac:picMkLst>
            <pc:docMk/>
            <pc:sldMk cId="2149031847" sldId="264"/>
            <ac:picMk id="3" creationId="{3B313335-E7E7-4C50-8DDA-94B0B0BB48E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io.code.org/s/dance-2019/stage/1/puzzle/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io.code.org/s/dance-2019/stage/1/puzzle/1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43242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E- Safety Warm Up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Our theme for this half term is our self-image.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Does anyone use:</a:t>
            </a:r>
          </a:p>
          <a:p>
            <a:pPr>
              <a:spcAft>
                <a:spcPts val="600"/>
              </a:spcAft>
            </a:pPr>
            <a:br>
              <a:rPr lang="en-US" sz="2400" dirty="0">
                <a:cs typeface="Calibri"/>
              </a:rPr>
            </a:br>
            <a:r>
              <a:rPr lang="en-US" sz="2400" dirty="0">
                <a:cs typeface="Calibri"/>
              </a:rPr>
              <a:t>Snap chat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Instagram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Tik Tok?</a:t>
            </a: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37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61709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E- Safety Warm Up</a:t>
            </a:r>
            <a:endParaRPr lang="en-US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While these platforms may be fun to use, remember that sometimes they may put pressure on people to behave or to look a certain way.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We will be looking at this more when we are back in school.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Do you ever feel pressure to look or behave a certain way after looking at media sites online?</a:t>
            </a:r>
          </a:p>
          <a:p>
            <a:pPr>
              <a:spcAft>
                <a:spcPts val="600"/>
              </a:spcAft>
            </a:pPr>
            <a:endParaRPr lang="en-US" sz="2400" dirty="0">
              <a:ea typeface="+mn-lt"/>
              <a:cs typeface="+mn-lt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ea typeface="+mn-lt"/>
                <a:cs typeface="+mn-lt"/>
              </a:rPr>
              <a:t>Who might you talk to if you do feel under pressure?</a:t>
            </a:r>
            <a:endParaRPr lang="en-US" dirty="0">
              <a:ea typeface="+mn-lt"/>
              <a:cs typeface="+mn-lt"/>
            </a:endParaRP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15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37240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What do you think a positive self image is?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Are you aware that a lot of images we see online are not 'real' but manipulated to look 'better'?</a:t>
            </a: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Can you name 3 fabulous things about yourself.</a:t>
            </a:r>
          </a:p>
        </p:txBody>
      </p:sp>
      <p:pic>
        <p:nvPicPr>
          <p:cNvPr id="2" name="Picture 2" descr="A picture containing text, outdoor, road, sign&#10;&#10;Description automatically generated">
            <a:extLst>
              <a:ext uri="{FF2B5EF4-FFF2-40B4-BE49-F238E27FC236}">
                <a16:creationId xmlns:a16="http://schemas.microsoft.com/office/drawing/2014/main" id="{2A259562-18AA-4819-83E6-391CB8716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181" y="679537"/>
            <a:ext cx="5070953" cy="508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616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24622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This half term, we are moving back to coding.......</a:t>
            </a:r>
            <a:endParaRPr lang="en-US" dirty="0">
              <a:cs typeface="Calibri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cs typeface="Calibri"/>
              </a:rPr>
              <a:t>There will be plenty of different games and activities, which you will be able to </a:t>
            </a:r>
            <a:r>
              <a:rPr lang="en-US" sz="2400" dirty="0" err="1">
                <a:cs typeface="Calibri"/>
              </a:rPr>
              <a:t>practise</a:t>
            </a:r>
            <a:r>
              <a:rPr lang="en-US" sz="2400" dirty="0">
                <a:cs typeface="Calibri"/>
              </a:rPr>
              <a:t> at home.</a:t>
            </a:r>
          </a:p>
        </p:txBody>
      </p:sp>
      <p:pic>
        <p:nvPicPr>
          <p:cNvPr id="3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B313335-E7E7-4C50-8DDA-94B0B0BB4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7441" y="387263"/>
            <a:ext cx="5801638" cy="5812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031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B782B-F173-43AC-A943-9BF2CC9C4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cs typeface="Calibri Light"/>
              </a:rPr>
              <a:t>Recap on coding vocabulary</a:t>
            </a:r>
            <a:endParaRPr lang="en-GB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B3DB40-A559-485B-AFB8-6304962D31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latin typeface="Calibri Light"/>
                <a:cs typeface="Calibri"/>
              </a:rPr>
              <a:t>Can you remember what these coding words/phrases mean and why we use them?</a:t>
            </a:r>
            <a:endParaRPr lang="en-US">
              <a:latin typeface="Calibri Light"/>
              <a:cs typeface="Calibri Light"/>
            </a:endParaRPr>
          </a:p>
          <a:p>
            <a:r>
              <a:rPr lang="en-GB" dirty="0">
                <a:latin typeface="Calibri Light"/>
                <a:cs typeface="Calibri"/>
              </a:rPr>
              <a:t>Algorithm</a:t>
            </a:r>
          </a:p>
          <a:p>
            <a:r>
              <a:rPr lang="en-GB" dirty="0">
                <a:latin typeface="Calibri Light"/>
                <a:cs typeface="Calibri"/>
              </a:rPr>
              <a:t>Tinkering</a:t>
            </a:r>
          </a:p>
          <a:p>
            <a:r>
              <a:rPr lang="en-GB" dirty="0">
                <a:latin typeface="Calibri Light"/>
                <a:cs typeface="Calibri"/>
              </a:rPr>
              <a:t>Debugging</a:t>
            </a:r>
          </a:p>
          <a:p>
            <a:r>
              <a:rPr lang="en-GB">
                <a:latin typeface="Calibri Light"/>
                <a:cs typeface="Calibri"/>
              </a:rPr>
              <a:t>Decomposition</a:t>
            </a:r>
            <a:endParaRPr lang="en-GB" dirty="0">
              <a:latin typeface="Calibri Light"/>
              <a:cs typeface="Calibri"/>
            </a:endParaRPr>
          </a:p>
          <a:p>
            <a:r>
              <a:rPr lang="en-GB" dirty="0">
                <a:latin typeface="Calibri Light"/>
                <a:cs typeface="Calibri"/>
              </a:rPr>
              <a:t>Using repeat blocks</a:t>
            </a:r>
          </a:p>
          <a:p>
            <a:r>
              <a:rPr lang="en-GB" dirty="0">
                <a:latin typeface="Calibri Light"/>
                <a:cs typeface="Calibri"/>
              </a:rPr>
              <a:t>Conditional statements</a:t>
            </a: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5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3A233476-046A-4059-8E9B-599442185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9554" y="2486357"/>
            <a:ext cx="3702544" cy="369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565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194C4-4BDA-4278-92C0-DFBE5A4AE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+mj-lt"/>
                <a:cs typeface="+mj-lt"/>
              </a:rPr>
              <a:t>Recap on coding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3BF2A-4FF9-4A9C-9857-1489A2048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>
                <a:latin typeface="Calibri Light"/>
                <a:ea typeface="+mn-lt"/>
                <a:cs typeface="+mn-lt"/>
              </a:rPr>
              <a:t>Algorithm – a set of instructions to complete a task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 dirty="0">
                <a:latin typeface="Calibri Light"/>
                <a:ea typeface="+mn-lt"/>
                <a:cs typeface="+mn-lt"/>
              </a:rPr>
              <a:t>Tinkering – investigating, trying things out, finding out what works and what doesn't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Debugging – finding a mistake in a programming sequence and correcting it</a:t>
            </a:r>
            <a:endParaRPr lang="en-GB" dirty="0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Decomposition - breaking a problem down into smaller pieces </a:t>
            </a:r>
          </a:p>
          <a:p>
            <a:r>
              <a:rPr lang="en-GB" dirty="0">
                <a:latin typeface="Calibri Light"/>
                <a:ea typeface="+mn-lt"/>
                <a:cs typeface="+mn-lt"/>
              </a:rPr>
              <a:t>Using repeat </a:t>
            </a:r>
            <a:r>
              <a:rPr lang="en-GB">
                <a:latin typeface="Calibri Light"/>
                <a:ea typeface="+mn-lt"/>
                <a:cs typeface="+mn-lt"/>
              </a:rPr>
              <a:t>blocks – instead of writing a lot of lines of code, we can just write something once and put it in a repeat block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GB">
                <a:latin typeface="Calibri Light"/>
                <a:ea typeface="+mn-lt"/>
                <a:cs typeface="+mn-lt"/>
              </a:rPr>
              <a:t>Conditional statements – using the 'if' and 'else' blocks so that something can only be done if certain conditions are </a:t>
            </a:r>
            <a:r>
              <a:rPr lang="en-GB" dirty="0">
                <a:latin typeface="Calibri Light"/>
                <a:ea typeface="+mn-lt"/>
                <a:cs typeface="+mn-lt"/>
              </a:rPr>
              <a:t>met</a:t>
            </a:r>
            <a:endParaRPr lang="en-US" dirty="0">
              <a:latin typeface="Calibri Light"/>
              <a:ea typeface="+mn-lt"/>
              <a:cs typeface="+mn-lt"/>
            </a:endParaRPr>
          </a:p>
          <a:p>
            <a:endParaRPr lang="en-GB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73121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36" r="2075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50629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We all have lots of different ways to be creative. What might these normally include?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- drawing</a:t>
            </a:r>
            <a:endParaRPr lang="en-US" sz="2400"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building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painting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dancing</a:t>
            </a:r>
          </a:p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/>
              </a:rPr>
              <a:t>- gymnastics</a:t>
            </a:r>
          </a:p>
          <a:p>
            <a:pPr>
              <a:spcAft>
                <a:spcPts val="600"/>
              </a:spcAft>
            </a:pPr>
            <a:endParaRPr lang="en-US" sz="2400" dirty="0">
              <a:solidFill>
                <a:srgbClr val="000000"/>
              </a:solidFill>
              <a:latin typeface="Calibri" panose="020F0502020204030204"/>
              <a:cs typeface="Calibri"/>
            </a:endParaRPr>
          </a:p>
          <a:p>
            <a:pPr>
              <a:spcAft>
                <a:spcPts val="600"/>
              </a:spcAft>
            </a:pPr>
            <a:r>
              <a:rPr lang="en-US" sz="2400" dirty="0">
                <a:latin typeface="Calibri"/>
                <a:cs typeface="Helvetica"/>
              </a:rPr>
              <a:t>Today we're going to see how we can combine coding with dancing in a creative way. </a:t>
            </a:r>
          </a:p>
        </p:txBody>
      </p:sp>
    </p:spTree>
    <p:extLst>
      <p:ext uri="{BB962C8B-B14F-4D97-AF65-F5344CB8AC3E}">
        <p14:creationId xmlns:p14="http://schemas.microsoft.com/office/powerpoint/2010/main" val="3888138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036" r="20754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61EC29-7F49-436D-99C0-94474A7CFED1}"/>
              </a:ext>
            </a:extLst>
          </p:cNvPr>
          <p:cNvSpPr txBox="1"/>
          <p:nvPr/>
        </p:nvSpPr>
        <p:spPr>
          <a:xfrm>
            <a:off x="590811" y="549058"/>
            <a:ext cx="4914378" cy="54938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/>
                <a:cs typeface="Calibri" panose="020F0502020204030204"/>
              </a:rPr>
              <a:t>Recap – key coding vocabulary in this activity.</a:t>
            </a:r>
            <a:endParaRPr lang="en-US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code - (v) to write code, or to write instructions for a computer.</a:t>
            </a:r>
            <a:endParaRPr lang="en-US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Event - An action that causes something to happen.</a:t>
            </a:r>
            <a:endParaRPr lang="en-US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4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400" dirty="0">
                <a:ea typeface="+mn-lt"/>
                <a:cs typeface="+mn-lt"/>
              </a:rPr>
              <a:t>Program - An algorithm that has been coded into something that can be run by a machine.</a:t>
            </a:r>
            <a:endParaRPr lang="en-US">
              <a:ea typeface="+mn-lt"/>
              <a:cs typeface="+mn-lt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  <a:p>
            <a:pPr>
              <a:spcAft>
                <a:spcPts val="600"/>
              </a:spcAft>
            </a:pPr>
            <a:endParaRPr lang="en-US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5973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26" b="197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cs typeface="Calibri Light"/>
              </a:rPr>
              <a:t>Let's watch this video which tells us about Dance Party.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ea typeface="+mn-lt"/>
                <a:cs typeface="+mn-lt"/>
                <a:hlinkClick r:id="rId3"/>
              </a:rPr>
              <a:t>Code.org - Dance Party (2019)</a:t>
            </a:r>
            <a:endParaRPr lang="en-US" sz="20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7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square&#10;&#10;Description automatically generated">
            <a:extLst>
              <a:ext uri="{FF2B5EF4-FFF2-40B4-BE49-F238E27FC236}">
                <a16:creationId xmlns:a16="http://schemas.microsoft.com/office/drawing/2014/main" id="{142DFB95-7681-436D-87FD-91029A8FF9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26" b="1977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4140067"/>
            <a:ext cx="3852041" cy="1468714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cs typeface="Calibri Light"/>
              </a:rPr>
              <a:t>Now it's over to you. You have the time to plan your own Dance Party.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3F9B3C06-6B47-4A86-B7D0-3E696102B095}"/>
              </a:ext>
            </a:extLst>
          </p:cNvPr>
          <p:cNvSpPr txBox="1"/>
          <p:nvPr/>
        </p:nvSpPr>
        <p:spPr>
          <a:xfrm>
            <a:off x="8471770" y="5830866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3"/>
              </a:rPr>
              <a:t>Code.org - Dance Party (2019)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894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Recap on coding vocabulary</vt:lpstr>
      <vt:lpstr>Recap on coding vocabulary</vt:lpstr>
      <vt:lpstr>PowerPoint Presentation</vt:lpstr>
      <vt:lpstr>PowerPoint Presentation</vt:lpstr>
      <vt:lpstr>Let's watch this video which tells us about Dance Party.</vt:lpstr>
      <vt:lpstr>Now it's over to you. You have the time to plan your own Dance Party.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181</cp:revision>
  <dcterms:created xsi:type="dcterms:W3CDTF">2021-02-12T13:51:28Z</dcterms:created>
  <dcterms:modified xsi:type="dcterms:W3CDTF">2021-02-21T15:57:28Z</dcterms:modified>
</cp:coreProperties>
</file>