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8" r:id="rId3"/>
    <p:sldId id="259" r:id="rId4"/>
    <p:sldId id="261" r:id="rId5"/>
    <p:sldId id="266" r:id="rId6"/>
    <p:sldId id="267" r:id="rId7"/>
    <p:sldId id="268" r:id="rId8"/>
    <p:sldId id="269" r:id="rId9"/>
    <p:sldId id="270" r:id="rId10"/>
    <p:sldId id="271" r:id="rId11"/>
    <p:sldId id="272" r:id="rId12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1F1CB829-80F7-1C48-6A0F-B9FD634D4110}" v="693" dt="2021-02-05T14:55:44.938"/>
    <p1510:client id="{4C7B4E6C-8F78-D160-B385-5ED189EA5842}" v="7" dt="2021-02-11T14:34:56.625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047" autoAdjust="0"/>
    <p:restoredTop sz="94660"/>
  </p:normalViewPr>
  <p:slideViewPr>
    <p:cSldViewPr>
      <p:cViewPr varScale="1">
        <p:scale>
          <a:sx n="122" d="100"/>
          <a:sy n="122" d="100"/>
        </p:scale>
        <p:origin x="-1320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18" Type="http://schemas.microsoft.com/office/2015/10/relationships/revisionInfo" Target="revisionInfo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microsoft.com/office/2016/11/relationships/changesInfo" Target="changesInfos/changesInfo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Valerie Flower" userId="S::valerie.flower@bramhopeprimaryschool.co.uk::178abec5-f730-47ef-bf00-5301f7822aef" providerId="AD" clId="Web-{4C7B4E6C-8F78-D160-B385-5ED189EA5842}"/>
    <pc:docChg chg="modSld">
      <pc:chgData name="Valerie Flower" userId="S::valerie.flower@bramhopeprimaryschool.co.uk::178abec5-f730-47ef-bf00-5301f7822aef" providerId="AD" clId="Web-{4C7B4E6C-8F78-D160-B385-5ED189EA5842}" dt="2021-02-11T14:34:56.109" v="2" actId="20577"/>
      <pc:docMkLst>
        <pc:docMk/>
      </pc:docMkLst>
      <pc:sldChg chg="modSp">
        <pc:chgData name="Valerie Flower" userId="S::valerie.flower@bramhopeprimaryschool.co.uk::178abec5-f730-47ef-bf00-5301f7822aef" providerId="AD" clId="Web-{4C7B4E6C-8F78-D160-B385-5ED189EA5842}" dt="2021-02-11T14:34:56.109" v="2" actId="20577"/>
        <pc:sldMkLst>
          <pc:docMk/>
          <pc:sldMk cId="4164233345" sldId="269"/>
        </pc:sldMkLst>
        <pc:spChg chg="mod">
          <ac:chgData name="Valerie Flower" userId="S::valerie.flower@bramhopeprimaryschool.co.uk::178abec5-f730-47ef-bf00-5301f7822aef" providerId="AD" clId="Web-{4C7B4E6C-8F78-D160-B385-5ED189EA5842}" dt="2021-02-11T14:34:56.109" v="2" actId="20577"/>
          <ac:spMkLst>
            <pc:docMk/>
            <pc:sldMk cId="4164233345" sldId="269"/>
            <ac:spMk id="4" creationId="{5D6B4929-077C-4F86-B76C-DADBC8436E1F}"/>
          </ac:spMkLst>
        </pc:spChg>
      </pc:sldChg>
    </pc:docChg>
  </pc:docChgLst>
  <pc:docChgLst>
    <pc:chgData name="Rachel Harrison" userId="S::rachel.harrison@bramhopeprimaryschool.co.uk::1ceaffb2-cd00-4957-9443-572dfb74df9c" providerId="AD" clId="Web-{1F1CB829-80F7-1C48-6A0F-B9FD634D4110}"/>
    <pc:docChg chg="addSld delSld modSld">
      <pc:chgData name="Rachel Harrison" userId="S::rachel.harrison@bramhopeprimaryschool.co.uk::1ceaffb2-cd00-4957-9443-572dfb74df9c" providerId="AD" clId="Web-{1F1CB829-80F7-1C48-6A0F-B9FD634D4110}" dt="2021-02-05T14:55:44.938" v="383"/>
      <pc:docMkLst>
        <pc:docMk/>
      </pc:docMkLst>
      <pc:sldChg chg="modSp">
        <pc:chgData name="Rachel Harrison" userId="S::rachel.harrison@bramhopeprimaryschool.co.uk::1ceaffb2-cd00-4957-9443-572dfb74df9c" providerId="AD" clId="Web-{1F1CB829-80F7-1C48-6A0F-B9FD634D4110}" dt="2021-02-05T14:37:16.876" v="0" actId="20577"/>
        <pc:sldMkLst>
          <pc:docMk/>
          <pc:sldMk cId="0" sldId="256"/>
        </pc:sldMkLst>
        <pc:spChg chg="mod">
          <ac:chgData name="Rachel Harrison" userId="S::rachel.harrison@bramhopeprimaryschool.co.uk::1ceaffb2-cd00-4957-9443-572dfb74df9c" providerId="AD" clId="Web-{1F1CB829-80F7-1C48-6A0F-B9FD634D4110}" dt="2021-02-05T14:37:16.876" v="0" actId="20577"/>
          <ac:spMkLst>
            <pc:docMk/>
            <pc:sldMk cId="0" sldId="256"/>
            <ac:spMk id="2" creationId="{00000000-0000-0000-0000-000000000000}"/>
          </ac:spMkLst>
        </pc:spChg>
      </pc:sldChg>
      <pc:sldChg chg="modSp">
        <pc:chgData name="Rachel Harrison" userId="S::rachel.harrison@bramhopeprimaryschool.co.uk::1ceaffb2-cd00-4957-9443-572dfb74df9c" providerId="AD" clId="Web-{1F1CB829-80F7-1C48-6A0F-B9FD634D4110}" dt="2021-02-05T14:37:51.517" v="16" actId="20577"/>
        <pc:sldMkLst>
          <pc:docMk/>
          <pc:sldMk cId="0" sldId="258"/>
        </pc:sldMkLst>
        <pc:spChg chg="mod">
          <ac:chgData name="Rachel Harrison" userId="S::rachel.harrison@bramhopeprimaryschool.co.uk::1ceaffb2-cd00-4957-9443-572dfb74df9c" providerId="AD" clId="Web-{1F1CB829-80F7-1C48-6A0F-B9FD634D4110}" dt="2021-02-05T14:37:51.517" v="16" actId="20577"/>
          <ac:spMkLst>
            <pc:docMk/>
            <pc:sldMk cId="0" sldId="258"/>
            <ac:spMk id="6" creationId="{00000000-0000-0000-0000-000000000000}"/>
          </ac:spMkLst>
        </pc:spChg>
      </pc:sldChg>
      <pc:sldChg chg="modSp">
        <pc:chgData name="Rachel Harrison" userId="S::rachel.harrison@bramhopeprimaryschool.co.uk::1ceaffb2-cd00-4957-9443-572dfb74df9c" providerId="AD" clId="Web-{1F1CB829-80F7-1C48-6A0F-B9FD634D4110}" dt="2021-02-05T14:38:41.425" v="34" actId="1076"/>
        <pc:sldMkLst>
          <pc:docMk/>
          <pc:sldMk cId="0" sldId="259"/>
        </pc:sldMkLst>
        <pc:spChg chg="mod">
          <ac:chgData name="Rachel Harrison" userId="S::rachel.harrison@bramhopeprimaryschool.co.uk::1ceaffb2-cd00-4957-9443-572dfb74df9c" providerId="AD" clId="Web-{1F1CB829-80F7-1C48-6A0F-B9FD634D4110}" dt="2021-02-05T14:38:38.347" v="33" actId="20577"/>
          <ac:spMkLst>
            <pc:docMk/>
            <pc:sldMk cId="0" sldId="259"/>
            <ac:spMk id="2" creationId="{00000000-0000-0000-0000-000000000000}"/>
          </ac:spMkLst>
        </pc:spChg>
        <pc:spChg chg="mod">
          <ac:chgData name="Rachel Harrison" userId="S::rachel.harrison@bramhopeprimaryschool.co.uk::1ceaffb2-cd00-4957-9443-572dfb74df9c" providerId="AD" clId="Web-{1F1CB829-80F7-1C48-6A0F-B9FD634D4110}" dt="2021-02-05T14:38:41.425" v="34" actId="1076"/>
          <ac:spMkLst>
            <pc:docMk/>
            <pc:sldMk cId="0" sldId="259"/>
            <ac:spMk id="3" creationId="{00000000-0000-0000-0000-000000000000}"/>
          </ac:spMkLst>
        </pc:spChg>
      </pc:sldChg>
      <pc:sldChg chg="del">
        <pc:chgData name="Rachel Harrison" userId="S::rachel.harrison@bramhopeprimaryschool.co.uk::1ceaffb2-cd00-4957-9443-572dfb74df9c" providerId="AD" clId="Web-{1F1CB829-80F7-1C48-6A0F-B9FD634D4110}" dt="2021-02-05T14:37:59.111" v="17"/>
        <pc:sldMkLst>
          <pc:docMk/>
          <pc:sldMk cId="0" sldId="260"/>
        </pc:sldMkLst>
      </pc:sldChg>
      <pc:sldChg chg="addSp delSp modSp">
        <pc:chgData name="Rachel Harrison" userId="S::rachel.harrison@bramhopeprimaryschool.co.uk::1ceaffb2-cd00-4957-9443-572dfb74df9c" providerId="AD" clId="Web-{1F1CB829-80F7-1C48-6A0F-B9FD634D4110}" dt="2021-02-05T14:39:21.301" v="79"/>
        <pc:sldMkLst>
          <pc:docMk/>
          <pc:sldMk cId="0" sldId="261"/>
        </pc:sldMkLst>
        <pc:spChg chg="mod">
          <ac:chgData name="Rachel Harrison" userId="S::rachel.harrison@bramhopeprimaryschool.co.uk::1ceaffb2-cd00-4957-9443-572dfb74df9c" providerId="AD" clId="Web-{1F1CB829-80F7-1C48-6A0F-B9FD634D4110}" dt="2021-02-05T14:39:18.957" v="78" actId="1076"/>
          <ac:spMkLst>
            <pc:docMk/>
            <pc:sldMk cId="0" sldId="261"/>
            <ac:spMk id="2" creationId="{00000000-0000-0000-0000-000000000000}"/>
          </ac:spMkLst>
        </pc:spChg>
        <pc:spChg chg="del">
          <ac:chgData name="Rachel Harrison" userId="S::rachel.harrison@bramhopeprimaryschool.co.uk::1ceaffb2-cd00-4957-9443-572dfb74df9c" providerId="AD" clId="Web-{1F1CB829-80F7-1C48-6A0F-B9FD634D4110}" dt="2021-02-05T14:39:15.926" v="77"/>
          <ac:spMkLst>
            <pc:docMk/>
            <pc:sldMk cId="0" sldId="261"/>
            <ac:spMk id="3" creationId="{00000000-0000-0000-0000-000000000000}"/>
          </ac:spMkLst>
        </pc:spChg>
        <pc:spChg chg="add del mod">
          <ac:chgData name="Rachel Harrison" userId="S::rachel.harrison@bramhopeprimaryschool.co.uk::1ceaffb2-cd00-4957-9443-572dfb74df9c" providerId="AD" clId="Web-{1F1CB829-80F7-1C48-6A0F-B9FD634D4110}" dt="2021-02-05T14:39:21.301" v="79"/>
          <ac:spMkLst>
            <pc:docMk/>
            <pc:sldMk cId="0" sldId="261"/>
            <ac:spMk id="9" creationId="{F8489AF2-9D2F-40C3-809B-987D55C3691F}"/>
          </ac:spMkLst>
        </pc:spChg>
      </pc:sldChg>
      <pc:sldChg chg="del">
        <pc:chgData name="Rachel Harrison" userId="S::rachel.harrison@bramhopeprimaryschool.co.uk::1ceaffb2-cd00-4957-9443-572dfb74df9c" providerId="AD" clId="Web-{1F1CB829-80F7-1C48-6A0F-B9FD634D4110}" dt="2021-02-05T14:39:24.707" v="80"/>
        <pc:sldMkLst>
          <pc:docMk/>
          <pc:sldMk cId="0" sldId="262"/>
        </pc:sldMkLst>
      </pc:sldChg>
      <pc:sldChg chg="del">
        <pc:chgData name="Rachel Harrison" userId="S::rachel.harrison@bramhopeprimaryschool.co.uk::1ceaffb2-cd00-4957-9443-572dfb74df9c" providerId="AD" clId="Web-{1F1CB829-80F7-1C48-6A0F-B9FD634D4110}" dt="2021-02-05T14:39:27.614" v="81"/>
        <pc:sldMkLst>
          <pc:docMk/>
          <pc:sldMk cId="0" sldId="263"/>
        </pc:sldMkLst>
      </pc:sldChg>
      <pc:sldChg chg="modSp del">
        <pc:chgData name="Rachel Harrison" userId="S::rachel.harrison@bramhopeprimaryschool.co.uk::1ceaffb2-cd00-4957-9443-572dfb74df9c" providerId="AD" clId="Web-{1F1CB829-80F7-1C48-6A0F-B9FD634D4110}" dt="2021-02-05T14:55:44.938" v="383"/>
        <pc:sldMkLst>
          <pc:docMk/>
          <pc:sldMk cId="0" sldId="264"/>
        </pc:sldMkLst>
        <pc:spChg chg="mod">
          <ac:chgData name="Rachel Harrison" userId="S::rachel.harrison@bramhopeprimaryschool.co.uk::1ceaffb2-cd00-4957-9443-572dfb74df9c" providerId="AD" clId="Web-{1F1CB829-80F7-1C48-6A0F-B9FD634D4110}" dt="2021-02-05T14:39:35.114" v="83" actId="20577"/>
          <ac:spMkLst>
            <pc:docMk/>
            <pc:sldMk cId="0" sldId="264"/>
            <ac:spMk id="4" creationId="{00000000-0000-0000-0000-000000000000}"/>
          </ac:spMkLst>
        </pc:spChg>
      </pc:sldChg>
      <pc:sldChg chg="addSp modSp new del">
        <pc:chgData name="Rachel Harrison" userId="S::rachel.harrison@bramhopeprimaryschool.co.uk::1ceaffb2-cd00-4957-9443-572dfb74df9c" providerId="AD" clId="Web-{1F1CB829-80F7-1C48-6A0F-B9FD634D4110}" dt="2021-02-05T14:55:42.157" v="382"/>
        <pc:sldMkLst>
          <pc:docMk/>
          <pc:sldMk cId="720068641" sldId="265"/>
        </pc:sldMkLst>
        <pc:spChg chg="add mod">
          <ac:chgData name="Rachel Harrison" userId="S::rachel.harrison@bramhopeprimaryschool.co.uk::1ceaffb2-cd00-4957-9443-572dfb74df9c" providerId="AD" clId="Web-{1F1CB829-80F7-1C48-6A0F-B9FD634D4110}" dt="2021-02-05T14:54:18.202" v="361" actId="20577"/>
          <ac:spMkLst>
            <pc:docMk/>
            <pc:sldMk cId="720068641" sldId="265"/>
            <ac:spMk id="2" creationId="{BC94DD25-62DD-43A6-8422-A6EB14845B10}"/>
          </ac:spMkLst>
        </pc:spChg>
      </pc:sldChg>
      <pc:sldChg chg="addSp delSp modSp new mod setBg">
        <pc:chgData name="Rachel Harrison" userId="S::rachel.harrison@bramhopeprimaryschool.co.uk::1ceaffb2-cd00-4957-9443-572dfb74df9c" providerId="AD" clId="Web-{1F1CB829-80F7-1C48-6A0F-B9FD634D4110}" dt="2021-02-05T14:45:44.859" v="131" actId="14100"/>
        <pc:sldMkLst>
          <pc:docMk/>
          <pc:sldMk cId="2185841806" sldId="266"/>
        </pc:sldMkLst>
        <pc:spChg chg="mod">
          <ac:chgData name="Rachel Harrison" userId="S::rachel.harrison@bramhopeprimaryschool.co.uk::1ceaffb2-cd00-4957-9443-572dfb74df9c" providerId="AD" clId="Web-{1F1CB829-80F7-1C48-6A0F-B9FD634D4110}" dt="2021-02-05T14:45:40.156" v="130"/>
          <ac:spMkLst>
            <pc:docMk/>
            <pc:sldMk cId="2185841806" sldId="266"/>
            <ac:spMk id="2" creationId="{41A09727-81FC-495E-9645-179861AED323}"/>
          </ac:spMkLst>
        </pc:spChg>
        <pc:spChg chg="del mod">
          <ac:chgData name="Rachel Harrison" userId="S::rachel.harrison@bramhopeprimaryschool.co.uk::1ceaffb2-cd00-4957-9443-572dfb74df9c" providerId="AD" clId="Web-{1F1CB829-80F7-1C48-6A0F-B9FD634D4110}" dt="2021-02-05T14:45:09.827" v="126"/>
          <ac:spMkLst>
            <pc:docMk/>
            <pc:sldMk cId="2185841806" sldId="266"/>
            <ac:spMk id="3" creationId="{75C1C4B0-3A0E-4551-B144-135DBF6A8BF8}"/>
          </ac:spMkLst>
        </pc:spChg>
        <pc:spChg chg="add del">
          <ac:chgData name="Rachel Harrison" userId="S::rachel.harrison@bramhopeprimaryschool.co.uk::1ceaffb2-cd00-4957-9443-572dfb74df9c" providerId="AD" clId="Web-{1F1CB829-80F7-1C48-6A0F-B9FD634D4110}" dt="2021-02-05T14:45:40.156" v="130"/>
          <ac:spMkLst>
            <pc:docMk/>
            <pc:sldMk cId="2185841806" sldId="266"/>
            <ac:spMk id="9" creationId="{D4771268-CB57-404A-9271-370EB28F6090}"/>
          </ac:spMkLst>
        </pc:spChg>
        <pc:picChg chg="add mod">
          <ac:chgData name="Rachel Harrison" userId="S::rachel.harrison@bramhopeprimaryschool.co.uk::1ceaffb2-cd00-4957-9443-572dfb74df9c" providerId="AD" clId="Web-{1F1CB829-80F7-1C48-6A0F-B9FD634D4110}" dt="2021-02-05T14:45:44.859" v="131" actId="14100"/>
          <ac:picMkLst>
            <pc:docMk/>
            <pc:sldMk cId="2185841806" sldId="266"/>
            <ac:picMk id="4" creationId="{51F7260D-C498-4E78-A70D-B2C83D646098}"/>
          </ac:picMkLst>
        </pc:picChg>
      </pc:sldChg>
      <pc:sldChg chg="addSp delSp modSp new mod setBg">
        <pc:chgData name="Rachel Harrison" userId="S::rachel.harrison@bramhopeprimaryschool.co.uk::1ceaffb2-cd00-4957-9443-572dfb74df9c" providerId="AD" clId="Web-{1F1CB829-80F7-1C48-6A0F-B9FD634D4110}" dt="2021-02-05T14:48:10.066" v="208" actId="20577"/>
        <pc:sldMkLst>
          <pc:docMk/>
          <pc:sldMk cId="2159274771" sldId="267"/>
        </pc:sldMkLst>
        <pc:spChg chg="mod">
          <ac:chgData name="Rachel Harrison" userId="S::rachel.harrison@bramhopeprimaryschool.co.uk::1ceaffb2-cd00-4957-9443-572dfb74df9c" providerId="AD" clId="Web-{1F1CB829-80F7-1C48-6A0F-B9FD634D4110}" dt="2021-02-05T14:47:10.205" v="164"/>
          <ac:spMkLst>
            <pc:docMk/>
            <pc:sldMk cId="2159274771" sldId="267"/>
            <ac:spMk id="2" creationId="{D6325B71-2840-4453-8B64-6D2767C4AD79}"/>
          </ac:spMkLst>
        </pc:spChg>
        <pc:spChg chg="del">
          <ac:chgData name="Rachel Harrison" userId="S::rachel.harrison@bramhopeprimaryschool.co.uk::1ceaffb2-cd00-4957-9443-572dfb74df9c" providerId="AD" clId="Web-{1F1CB829-80F7-1C48-6A0F-B9FD634D4110}" dt="2021-02-05T14:46:06.688" v="152"/>
          <ac:spMkLst>
            <pc:docMk/>
            <pc:sldMk cId="2159274771" sldId="267"/>
            <ac:spMk id="3" creationId="{F90A203B-C83C-4128-827C-D2D6A7AB349B}"/>
          </ac:spMkLst>
        </pc:spChg>
        <pc:spChg chg="add mod">
          <ac:chgData name="Rachel Harrison" userId="S::rachel.harrison@bramhopeprimaryschool.co.uk::1ceaffb2-cd00-4957-9443-572dfb74df9c" providerId="AD" clId="Web-{1F1CB829-80F7-1C48-6A0F-B9FD634D4110}" dt="2021-02-05T14:48:10.066" v="208" actId="20577"/>
          <ac:spMkLst>
            <pc:docMk/>
            <pc:sldMk cId="2159274771" sldId="267"/>
            <ac:spMk id="5" creationId="{7D325D32-07E8-4891-BD1F-572756D71EF4}"/>
          </ac:spMkLst>
        </pc:spChg>
        <pc:spChg chg="add del">
          <ac:chgData name="Rachel Harrison" userId="S::rachel.harrison@bramhopeprimaryschool.co.uk::1ceaffb2-cd00-4957-9443-572dfb74df9c" providerId="AD" clId="Web-{1F1CB829-80F7-1C48-6A0F-B9FD634D4110}" dt="2021-02-05T14:47:03.611" v="162"/>
          <ac:spMkLst>
            <pc:docMk/>
            <pc:sldMk cId="2159274771" sldId="267"/>
            <ac:spMk id="6" creationId="{564646C9-8FA3-4C1A-8282-15B7D774C445}"/>
          </ac:spMkLst>
        </pc:spChg>
        <pc:spChg chg="add del mod">
          <ac:chgData name="Rachel Harrison" userId="S::rachel.harrison@bramhopeprimaryschool.co.uk::1ceaffb2-cd00-4957-9443-572dfb74df9c" providerId="AD" clId="Web-{1F1CB829-80F7-1C48-6A0F-B9FD634D4110}" dt="2021-02-05T14:47:02.424" v="161"/>
          <ac:spMkLst>
            <pc:docMk/>
            <pc:sldMk cId="2159274771" sldId="267"/>
            <ac:spMk id="7" creationId="{FCD3218A-732A-4FA5-B461-A1670E405728}"/>
          </ac:spMkLst>
        </pc:spChg>
        <pc:spChg chg="add">
          <ac:chgData name="Rachel Harrison" userId="S::rachel.harrison@bramhopeprimaryschool.co.uk::1ceaffb2-cd00-4957-9443-572dfb74df9c" providerId="AD" clId="Web-{1F1CB829-80F7-1C48-6A0F-B9FD634D4110}" dt="2021-02-05T14:47:10.205" v="164"/>
          <ac:spMkLst>
            <pc:docMk/>
            <pc:sldMk cId="2159274771" sldId="267"/>
            <ac:spMk id="10" creationId="{F13C74B1-5B17-4795-BED0-7140497B445A}"/>
          </ac:spMkLst>
        </pc:spChg>
        <pc:spChg chg="add">
          <ac:chgData name="Rachel Harrison" userId="S::rachel.harrison@bramhopeprimaryschool.co.uk::1ceaffb2-cd00-4957-9443-572dfb74df9c" providerId="AD" clId="Web-{1F1CB829-80F7-1C48-6A0F-B9FD634D4110}" dt="2021-02-05T14:47:10.205" v="164"/>
          <ac:spMkLst>
            <pc:docMk/>
            <pc:sldMk cId="2159274771" sldId="267"/>
            <ac:spMk id="12" creationId="{D4974D33-8DC5-464E-8C6D-BE58F0669C17}"/>
          </ac:spMkLst>
        </pc:spChg>
        <pc:picChg chg="add mod ord">
          <ac:chgData name="Rachel Harrison" userId="S::rachel.harrison@bramhopeprimaryschool.co.uk::1ceaffb2-cd00-4957-9443-572dfb74df9c" providerId="AD" clId="Web-{1F1CB829-80F7-1C48-6A0F-B9FD634D4110}" dt="2021-02-05T14:47:10.205" v="164"/>
          <ac:picMkLst>
            <pc:docMk/>
            <pc:sldMk cId="2159274771" sldId="267"/>
            <ac:picMk id="4" creationId="{0768E72D-C3A0-4E30-ACAB-F284E835D6F5}"/>
          </ac:picMkLst>
        </pc:picChg>
      </pc:sldChg>
      <pc:sldChg chg="addSp delSp modSp new">
        <pc:chgData name="Rachel Harrison" userId="S::rachel.harrison@bramhopeprimaryschool.co.uk::1ceaffb2-cd00-4957-9443-572dfb74df9c" providerId="AD" clId="Web-{1F1CB829-80F7-1C48-6A0F-B9FD634D4110}" dt="2021-02-05T14:49:06.271" v="229" actId="1076"/>
        <pc:sldMkLst>
          <pc:docMk/>
          <pc:sldMk cId="3301647894" sldId="268"/>
        </pc:sldMkLst>
        <pc:spChg chg="mod">
          <ac:chgData name="Rachel Harrison" userId="S::rachel.harrison@bramhopeprimaryschool.co.uk::1ceaffb2-cd00-4957-9443-572dfb74df9c" providerId="AD" clId="Web-{1F1CB829-80F7-1C48-6A0F-B9FD634D4110}" dt="2021-02-05T14:48:37.223" v="224" actId="20577"/>
          <ac:spMkLst>
            <pc:docMk/>
            <pc:sldMk cId="3301647894" sldId="268"/>
            <ac:spMk id="2" creationId="{7EDEF2D8-92ED-4391-AEF8-014100451519}"/>
          </ac:spMkLst>
        </pc:spChg>
        <pc:spChg chg="del">
          <ac:chgData name="Rachel Harrison" userId="S::rachel.harrison@bramhopeprimaryschool.co.uk::1ceaffb2-cd00-4957-9443-572dfb74df9c" providerId="AD" clId="Web-{1F1CB829-80F7-1C48-6A0F-B9FD634D4110}" dt="2021-02-05T14:48:40.161" v="225"/>
          <ac:spMkLst>
            <pc:docMk/>
            <pc:sldMk cId="3301647894" sldId="268"/>
            <ac:spMk id="3" creationId="{255E6212-F45C-4E20-8F32-C72C6A5CCCBE}"/>
          </ac:spMkLst>
        </pc:spChg>
        <pc:picChg chg="add mod">
          <ac:chgData name="Rachel Harrison" userId="S::rachel.harrison@bramhopeprimaryschool.co.uk::1ceaffb2-cd00-4957-9443-572dfb74df9c" providerId="AD" clId="Web-{1F1CB829-80F7-1C48-6A0F-B9FD634D4110}" dt="2021-02-05T14:49:06.271" v="229" actId="1076"/>
          <ac:picMkLst>
            <pc:docMk/>
            <pc:sldMk cId="3301647894" sldId="268"/>
            <ac:picMk id="4" creationId="{F0FD0A7B-8BC9-4675-9141-4E232BDC2465}"/>
          </ac:picMkLst>
        </pc:picChg>
      </pc:sldChg>
      <pc:sldChg chg="addSp delSp modSp new mod setBg">
        <pc:chgData name="Rachel Harrison" userId="S::rachel.harrison@bramhopeprimaryschool.co.uk::1ceaffb2-cd00-4957-9443-572dfb74df9c" providerId="AD" clId="Web-{1F1CB829-80F7-1C48-6A0F-B9FD634D4110}" dt="2021-02-05T14:51:40.072" v="313" actId="14100"/>
        <pc:sldMkLst>
          <pc:docMk/>
          <pc:sldMk cId="4164233345" sldId="269"/>
        </pc:sldMkLst>
        <pc:spChg chg="mod">
          <ac:chgData name="Rachel Harrison" userId="S::rachel.harrison@bramhopeprimaryschool.co.uk::1ceaffb2-cd00-4957-9443-572dfb74df9c" providerId="AD" clId="Web-{1F1CB829-80F7-1C48-6A0F-B9FD634D4110}" dt="2021-02-05T14:51:09.931" v="305"/>
          <ac:spMkLst>
            <pc:docMk/>
            <pc:sldMk cId="4164233345" sldId="269"/>
            <ac:spMk id="2" creationId="{274E3533-A201-4801-994A-94755B4BDA47}"/>
          </ac:spMkLst>
        </pc:spChg>
        <pc:spChg chg="del">
          <ac:chgData name="Rachel Harrison" userId="S::rachel.harrison@bramhopeprimaryschool.co.uk::1ceaffb2-cd00-4957-9443-572dfb74df9c" providerId="AD" clId="Web-{1F1CB829-80F7-1C48-6A0F-B9FD634D4110}" dt="2021-02-05T14:49:30.459" v="282"/>
          <ac:spMkLst>
            <pc:docMk/>
            <pc:sldMk cId="4164233345" sldId="269"/>
            <ac:spMk id="3" creationId="{A747DBAE-6C27-4474-99FC-CBC277A8C938}"/>
          </ac:spMkLst>
        </pc:spChg>
        <pc:spChg chg="add mod ord">
          <ac:chgData name="Rachel Harrison" userId="S::rachel.harrison@bramhopeprimaryschool.co.uk::1ceaffb2-cd00-4957-9443-572dfb74df9c" providerId="AD" clId="Web-{1F1CB829-80F7-1C48-6A0F-B9FD634D4110}" dt="2021-02-05T14:51:40.072" v="313" actId="14100"/>
          <ac:spMkLst>
            <pc:docMk/>
            <pc:sldMk cId="4164233345" sldId="269"/>
            <ac:spMk id="4" creationId="{5D6B4929-077C-4F86-B76C-DADBC8436E1F}"/>
          </ac:spMkLst>
        </pc:spChg>
        <pc:picChg chg="add mod">
          <ac:chgData name="Rachel Harrison" userId="S::rachel.harrison@bramhopeprimaryschool.co.uk::1ceaffb2-cd00-4957-9443-572dfb74df9c" providerId="AD" clId="Web-{1F1CB829-80F7-1C48-6A0F-B9FD634D4110}" dt="2021-02-05T14:51:09.931" v="305"/>
          <ac:picMkLst>
            <pc:docMk/>
            <pc:sldMk cId="4164233345" sldId="269"/>
            <ac:picMk id="5" creationId="{64C21F66-1263-4190-9D71-9441B85C1237}"/>
          </ac:picMkLst>
        </pc:picChg>
      </pc:sldChg>
      <pc:sldChg chg="addSp delSp modSp new mod setBg setClrOvrMap">
        <pc:chgData name="Rachel Harrison" userId="S::rachel.harrison@bramhopeprimaryschool.co.uk::1ceaffb2-cd00-4957-9443-572dfb74df9c" providerId="AD" clId="Web-{1F1CB829-80F7-1C48-6A0F-B9FD634D4110}" dt="2021-02-05T14:52:44.652" v="340"/>
        <pc:sldMkLst>
          <pc:docMk/>
          <pc:sldMk cId="1404273086" sldId="270"/>
        </pc:sldMkLst>
        <pc:spChg chg="mod ord">
          <ac:chgData name="Rachel Harrison" userId="S::rachel.harrison@bramhopeprimaryschool.co.uk::1ceaffb2-cd00-4957-9443-572dfb74df9c" providerId="AD" clId="Web-{1F1CB829-80F7-1C48-6A0F-B9FD634D4110}" dt="2021-02-05T14:52:44.652" v="340"/>
          <ac:spMkLst>
            <pc:docMk/>
            <pc:sldMk cId="1404273086" sldId="270"/>
            <ac:spMk id="2" creationId="{F461E4CB-B206-4564-A06F-DB95012E93A5}"/>
          </ac:spMkLst>
        </pc:spChg>
        <pc:spChg chg="del">
          <ac:chgData name="Rachel Harrison" userId="S::rachel.harrison@bramhopeprimaryschool.co.uk::1ceaffb2-cd00-4957-9443-572dfb74df9c" providerId="AD" clId="Web-{1F1CB829-80F7-1C48-6A0F-B9FD634D4110}" dt="2021-02-05T14:51:59.541" v="331"/>
          <ac:spMkLst>
            <pc:docMk/>
            <pc:sldMk cId="1404273086" sldId="270"/>
            <ac:spMk id="3" creationId="{B117F770-AB81-4CDA-A45D-0AC8B729A544}"/>
          </ac:spMkLst>
        </pc:spChg>
        <pc:spChg chg="add">
          <ac:chgData name="Rachel Harrison" userId="S::rachel.harrison@bramhopeprimaryschool.co.uk::1ceaffb2-cd00-4957-9443-572dfb74df9c" providerId="AD" clId="Web-{1F1CB829-80F7-1C48-6A0F-B9FD634D4110}" dt="2021-02-05T14:52:44.652" v="340"/>
          <ac:spMkLst>
            <pc:docMk/>
            <pc:sldMk cId="1404273086" sldId="270"/>
            <ac:spMk id="9" creationId="{0671A8AE-40A1-4631-A6B8-581AFF065482}"/>
          </ac:spMkLst>
        </pc:spChg>
        <pc:spChg chg="add">
          <ac:chgData name="Rachel Harrison" userId="S::rachel.harrison@bramhopeprimaryschool.co.uk::1ceaffb2-cd00-4957-9443-572dfb74df9c" providerId="AD" clId="Web-{1F1CB829-80F7-1C48-6A0F-B9FD634D4110}" dt="2021-02-05T14:52:44.652" v="340"/>
          <ac:spMkLst>
            <pc:docMk/>
            <pc:sldMk cId="1404273086" sldId="270"/>
            <ac:spMk id="11" creationId="{AB58EF07-17C2-48CF-ABB0-EEF1F17CB8F0}"/>
          </ac:spMkLst>
        </pc:spChg>
        <pc:spChg chg="add">
          <ac:chgData name="Rachel Harrison" userId="S::rachel.harrison@bramhopeprimaryschool.co.uk::1ceaffb2-cd00-4957-9443-572dfb74df9c" providerId="AD" clId="Web-{1F1CB829-80F7-1C48-6A0F-B9FD634D4110}" dt="2021-02-05T14:52:44.652" v="340"/>
          <ac:spMkLst>
            <pc:docMk/>
            <pc:sldMk cId="1404273086" sldId="270"/>
            <ac:spMk id="13" creationId="{AF2F604E-43BE-4DC3-B983-E071523364F8}"/>
          </ac:spMkLst>
        </pc:spChg>
        <pc:spChg chg="add">
          <ac:chgData name="Rachel Harrison" userId="S::rachel.harrison@bramhopeprimaryschool.co.uk::1ceaffb2-cd00-4957-9443-572dfb74df9c" providerId="AD" clId="Web-{1F1CB829-80F7-1C48-6A0F-B9FD634D4110}" dt="2021-02-05T14:52:44.652" v="340"/>
          <ac:spMkLst>
            <pc:docMk/>
            <pc:sldMk cId="1404273086" sldId="270"/>
            <ac:spMk id="15" creationId="{08C9B587-E65E-4B52-B37C-ABEBB6E87928}"/>
          </ac:spMkLst>
        </pc:spChg>
        <pc:picChg chg="add mod">
          <ac:chgData name="Rachel Harrison" userId="S::rachel.harrison@bramhopeprimaryschool.co.uk::1ceaffb2-cd00-4957-9443-572dfb74df9c" providerId="AD" clId="Web-{1F1CB829-80F7-1C48-6A0F-B9FD634D4110}" dt="2021-02-05T14:52:44.652" v="340"/>
          <ac:picMkLst>
            <pc:docMk/>
            <pc:sldMk cId="1404273086" sldId="270"/>
            <ac:picMk id="4" creationId="{D4F37E30-D24A-49CA-85DB-E5599C1A1CCE}"/>
          </ac:picMkLst>
        </pc:picChg>
      </pc:sldChg>
      <pc:sldChg chg="addSp delSp modSp new mod setBg setClrOvrMap">
        <pc:chgData name="Rachel Harrison" userId="S::rachel.harrison@bramhopeprimaryschool.co.uk::1ceaffb2-cd00-4957-9443-572dfb74df9c" providerId="AD" clId="Web-{1F1CB829-80F7-1C48-6A0F-B9FD634D4110}" dt="2021-02-05T14:53:42.484" v="348"/>
        <pc:sldMkLst>
          <pc:docMk/>
          <pc:sldMk cId="2393850076" sldId="271"/>
        </pc:sldMkLst>
        <pc:spChg chg="mod ord">
          <ac:chgData name="Rachel Harrison" userId="S::rachel.harrison@bramhopeprimaryschool.co.uk::1ceaffb2-cd00-4957-9443-572dfb74df9c" providerId="AD" clId="Web-{1F1CB829-80F7-1C48-6A0F-B9FD634D4110}" dt="2021-02-05T14:53:42.484" v="348"/>
          <ac:spMkLst>
            <pc:docMk/>
            <pc:sldMk cId="2393850076" sldId="271"/>
            <ac:spMk id="2" creationId="{925862FA-8BEF-48D5-A9BB-097D248A6154}"/>
          </ac:spMkLst>
        </pc:spChg>
        <pc:spChg chg="del">
          <ac:chgData name="Rachel Harrison" userId="S::rachel.harrison@bramhopeprimaryschool.co.uk::1ceaffb2-cd00-4957-9443-572dfb74df9c" providerId="AD" clId="Web-{1F1CB829-80F7-1C48-6A0F-B9FD634D4110}" dt="2021-02-05T14:53:28.450" v="344"/>
          <ac:spMkLst>
            <pc:docMk/>
            <pc:sldMk cId="2393850076" sldId="271"/>
            <ac:spMk id="3" creationId="{19311782-C38F-46C2-A552-EA348303F906}"/>
          </ac:spMkLst>
        </pc:spChg>
        <pc:spChg chg="add">
          <ac:chgData name="Rachel Harrison" userId="S::rachel.harrison@bramhopeprimaryschool.co.uk::1ceaffb2-cd00-4957-9443-572dfb74df9c" providerId="AD" clId="Web-{1F1CB829-80F7-1C48-6A0F-B9FD634D4110}" dt="2021-02-05T14:53:42.484" v="348"/>
          <ac:spMkLst>
            <pc:docMk/>
            <pc:sldMk cId="2393850076" sldId="271"/>
            <ac:spMk id="9" creationId="{D928DD85-BB99-450D-A702-2683E0296282}"/>
          </ac:spMkLst>
        </pc:spChg>
        <pc:spChg chg="add">
          <ac:chgData name="Rachel Harrison" userId="S::rachel.harrison@bramhopeprimaryschool.co.uk::1ceaffb2-cd00-4957-9443-572dfb74df9c" providerId="AD" clId="Web-{1F1CB829-80F7-1C48-6A0F-B9FD634D4110}" dt="2021-02-05T14:53:42.484" v="348"/>
          <ac:spMkLst>
            <pc:docMk/>
            <pc:sldMk cId="2393850076" sldId="271"/>
            <ac:spMk id="11" creationId="{240E5BD2-4019-4012-A1AA-628900E659E9}"/>
          </ac:spMkLst>
        </pc:spChg>
        <pc:picChg chg="add mod">
          <ac:chgData name="Rachel Harrison" userId="S::rachel.harrison@bramhopeprimaryschool.co.uk::1ceaffb2-cd00-4957-9443-572dfb74df9c" providerId="AD" clId="Web-{1F1CB829-80F7-1C48-6A0F-B9FD634D4110}" dt="2021-02-05T14:53:42.484" v="348"/>
          <ac:picMkLst>
            <pc:docMk/>
            <pc:sldMk cId="2393850076" sldId="271"/>
            <ac:picMk id="4" creationId="{1B626F19-509A-4860-8669-0AB68A6893BD}"/>
          </ac:picMkLst>
        </pc:picChg>
      </pc:sldChg>
      <pc:sldChg chg="modSp new">
        <pc:chgData name="Rachel Harrison" userId="S::rachel.harrison@bramhopeprimaryschool.co.uk::1ceaffb2-cd00-4957-9443-572dfb74df9c" providerId="AD" clId="Web-{1F1CB829-80F7-1C48-6A0F-B9FD634D4110}" dt="2021-02-05T14:55:41.266" v="381" actId="20577"/>
        <pc:sldMkLst>
          <pc:docMk/>
          <pc:sldMk cId="3873622593" sldId="272"/>
        </pc:sldMkLst>
        <pc:spChg chg="mod">
          <ac:chgData name="Rachel Harrison" userId="S::rachel.harrison@bramhopeprimaryschool.co.uk::1ceaffb2-cd00-4957-9443-572dfb74df9c" providerId="AD" clId="Web-{1F1CB829-80F7-1C48-6A0F-B9FD634D4110}" dt="2021-02-05T14:55:41.266" v="381" actId="20577"/>
          <ac:spMkLst>
            <pc:docMk/>
            <pc:sldMk cId="3873622593" sldId="272"/>
            <ac:spMk id="2" creationId="{52E39602-54FA-4039-817F-2A169DCF12DA}"/>
          </ac:spMkLst>
        </pc:sp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EF573D-87AB-481A-9A51-C2A03759BE24}" type="datetimeFigureOut">
              <a:rPr lang="en-US" smtClean="0"/>
              <a:t>2/11/2021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4A9D98-D3DC-4FDB-8642-0C97ACA11F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EF573D-87AB-481A-9A51-C2A03759BE24}" type="datetimeFigureOut">
              <a:rPr lang="en-US" smtClean="0"/>
              <a:t>2/11/2021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4A9D98-D3DC-4FDB-8642-0C97ACA11F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EF573D-87AB-481A-9A51-C2A03759BE24}" type="datetimeFigureOut">
              <a:rPr lang="en-US" smtClean="0"/>
              <a:t>2/11/2021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4A9D98-D3DC-4FDB-8642-0C97ACA11F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EF573D-87AB-481A-9A51-C2A03759BE24}" type="datetimeFigureOut">
              <a:rPr lang="en-US" smtClean="0"/>
              <a:t>2/11/2021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4A9D98-D3DC-4FDB-8642-0C97ACA11F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EF573D-87AB-481A-9A51-C2A03759BE24}" type="datetimeFigureOut">
              <a:rPr lang="en-US" smtClean="0"/>
              <a:t>2/11/2021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4A9D98-D3DC-4FDB-8642-0C97ACA11F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EF573D-87AB-481A-9A51-C2A03759BE24}" type="datetimeFigureOut">
              <a:rPr lang="en-US" smtClean="0"/>
              <a:t>2/11/2021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4A9D98-D3DC-4FDB-8642-0C97ACA11F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EF573D-87AB-481A-9A51-C2A03759BE24}" type="datetimeFigureOut">
              <a:rPr lang="en-US" smtClean="0"/>
              <a:t>2/11/2021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4A9D98-D3DC-4FDB-8642-0C97ACA11F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EF573D-87AB-481A-9A51-C2A03759BE24}" type="datetimeFigureOut">
              <a:rPr lang="en-US" smtClean="0"/>
              <a:t>2/11/2021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4A9D98-D3DC-4FDB-8642-0C97ACA11F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EF573D-87AB-481A-9A51-C2A03759BE24}" type="datetimeFigureOut">
              <a:rPr lang="en-US" smtClean="0"/>
              <a:t>2/11/2021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4A9D98-D3DC-4FDB-8642-0C97ACA11F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EF573D-87AB-481A-9A51-C2A03759BE24}" type="datetimeFigureOut">
              <a:rPr lang="en-US" smtClean="0"/>
              <a:t>2/11/2021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4A9D98-D3DC-4FDB-8642-0C97ACA11F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EF573D-87AB-481A-9A51-C2A03759BE24}" type="datetimeFigureOut">
              <a:rPr lang="en-US" smtClean="0"/>
              <a:t>2/11/2021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4A9D98-D3DC-4FDB-8642-0C97ACA11F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BEF573D-87AB-481A-9A51-C2A03759BE24}" type="datetimeFigureOut">
              <a:rPr lang="en-US" smtClean="0"/>
              <a:t>2/11/2021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C4A9D98-D3DC-4FDB-8642-0C97ACA11FCE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3568" y="332656"/>
            <a:ext cx="7772400" cy="1470025"/>
          </a:xfrm>
        </p:spPr>
        <p:txBody>
          <a:bodyPr/>
          <a:lstStyle/>
          <a:p>
            <a:r>
              <a:rPr lang="en-GB" dirty="0"/>
              <a:t>Can you use a capital letter for the names of places</a:t>
            </a:r>
            <a:endParaRPr lang="en-US" dirty="0"/>
          </a:p>
        </p:txBody>
      </p:sp>
      <p:pic>
        <p:nvPicPr>
          <p:cNvPr id="17410" name="Picture 2" descr="When to use capital letters in business writing | Editwrite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19672" y="1988840"/>
            <a:ext cx="6284640" cy="4242132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66763" y="2413000"/>
            <a:ext cx="4892675" cy="1166813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5" name="Rectangle 4"/>
          <p:cNvSpPr/>
          <p:nvPr/>
        </p:nvSpPr>
        <p:spPr>
          <a:xfrm>
            <a:off x="766763" y="1601788"/>
            <a:ext cx="7632700" cy="730250"/>
          </a:xfrm>
          <a:prstGeom prst="rect">
            <a:avLst/>
          </a:prstGeom>
          <a:solidFill>
            <a:srgbClr val="FDE89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457200" y="630238"/>
            <a:ext cx="8220075" cy="873125"/>
          </a:xfrm>
        </p:spPr>
        <p:txBody>
          <a:bodyPr>
            <a:normAutofit fontScale="90000"/>
          </a:bodyPr>
          <a:lstStyle/>
          <a:p>
            <a:pPr>
              <a:defRPr/>
            </a:pPr>
            <a:r>
              <a:rPr lang="en-GB" altLang="en-US" sz="3600" dirty="0"/>
              <a:t>Last week we looked at </a:t>
            </a:r>
            <a:br>
              <a:rPr lang="en-GB" altLang="en-US" sz="3600" dirty="0"/>
            </a:br>
            <a:r>
              <a:rPr lang="en-GB" altLang="en-US" sz="3600" dirty="0"/>
              <a:t>Capital Letters for Names</a:t>
            </a:r>
          </a:p>
        </p:txBody>
      </p:sp>
      <p:sp>
        <p:nvSpPr>
          <p:cNvPr id="7" name="Rectangle 6"/>
          <p:cNvSpPr/>
          <p:nvPr/>
        </p:nvSpPr>
        <p:spPr>
          <a:xfrm>
            <a:off x="766763" y="3660775"/>
            <a:ext cx="4892675" cy="1166813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8" name="Rectangle 7"/>
          <p:cNvSpPr/>
          <p:nvPr/>
        </p:nvSpPr>
        <p:spPr>
          <a:xfrm>
            <a:off x="787400" y="4908550"/>
            <a:ext cx="4872038" cy="1166813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pic>
        <p:nvPicPr>
          <p:cNvPr id="9" name="Picture 19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848350" y="2228850"/>
            <a:ext cx="2719388" cy="3892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Rectangle 9"/>
          <p:cNvSpPr/>
          <p:nvPr/>
        </p:nvSpPr>
        <p:spPr>
          <a:xfrm>
            <a:off x="1293813" y="1781175"/>
            <a:ext cx="6542087" cy="400050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defRPr/>
            </a:pPr>
            <a:r>
              <a:rPr lang="en-GB" sz="2000" b="1" dirty="0">
                <a:solidFill>
                  <a:srgbClr val="1C1C1C"/>
                </a:solidFill>
                <a:latin typeface="+mn-lt"/>
                <a:cs typeface="BPreplay"/>
              </a:rPr>
              <a:t>First names and surnames both need a capital letter.</a:t>
            </a:r>
          </a:p>
        </p:txBody>
      </p:sp>
      <p:sp>
        <p:nvSpPr>
          <p:cNvPr id="11" name="Rectangle 10"/>
          <p:cNvSpPr/>
          <p:nvPr/>
        </p:nvSpPr>
        <p:spPr>
          <a:xfrm>
            <a:off x="755650" y="2703513"/>
            <a:ext cx="4903788" cy="585787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defRPr/>
            </a:pPr>
            <a:r>
              <a:rPr lang="en-GB" sz="3200" b="1" dirty="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cs typeface="BPreplay"/>
              </a:rPr>
              <a:t>T</a:t>
            </a:r>
            <a:r>
              <a:rPr lang="en-GB" sz="3200" dirty="0">
                <a:solidFill>
                  <a:srgbClr val="1C1C1C"/>
                </a:solidFill>
                <a:latin typeface="+mn-lt"/>
                <a:cs typeface="BPreplay"/>
              </a:rPr>
              <a:t>om </a:t>
            </a:r>
            <a:r>
              <a:rPr lang="en-GB" sz="3200" b="1" dirty="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cs typeface="BPreplay"/>
              </a:rPr>
              <a:t>S</a:t>
            </a:r>
            <a:r>
              <a:rPr lang="en-GB" sz="3200" dirty="0">
                <a:solidFill>
                  <a:srgbClr val="1C1C1C"/>
                </a:solidFill>
                <a:latin typeface="+mn-lt"/>
                <a:cs typeface="BPreplay"/>
              </a:rPr>
              <a:t>mith</a:t>
            </a:r>
          </a:p>
        </p:txBody>
      </p:sp>
      <p:sp>
        <p:nvSpPr>
          <p:cNvPr id="12" name="Rectangle 11"/>
          <p:cNvSpPr/>
          <p:nvPr/>
        </p:nvSpPr>
        <p:spPr>
          <a:xfrm>
            <a:off x="755650" y="3990975"/>
            <a:ext cx="4903788" cy="584200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defRPr/>
            </a:pPr>
            <a:r>
              <a:rPr lang="en-GB" sz="3200" b="1" dirty="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cs typeface="BPreplay"/>
              </a:rPr>
              <a:t>H</a:t>
            </a:r>
            <a:r>
              <a:rPr lang="en-GB" sz="3200" dirty="0">
                <a:solidFill>
                  <a:srgbClr val="1C1C1C"/>
                </a:solidFill>
                <a:latin typeface="+mn-lt"/>
                <a:cs typeface="BPreplay"/>
              </a:rPr>
              <a:t>olly </a:t>
            </a:r>
            <a:r>
              <a:rPr lang="en-GB" sz="3200" b="1" dirty="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cs typeface="BPreplay"/>
              </a:rPr>
              <a:t>T</a:t>
            </a:r>
            <a:r>
              <a:rPr lang="en-GB" sz="3200" dirty="0">
                <a:solidFill>
                  <a:srgbClr val="1C1C1C"/>
                </a:solidFill>
                <a:latin typeface="+mn-lt"/>
                <a:cs typeface="BPreplay"/>
              </a:rPr>
              <a:t>hompson</a:t>
            </a:r>
          </a:p>
        </p:txBody>
      </p:sp>
      <p:sp>
        <p:nvSpPr>
          <p:cNvPr id="13" name="Rectangle 12"/>
          <p:cNvSpPr/>
          <p:nvPr/>
        </p:nvSpPr>
        <p:spPr>
          <a:xfrm>
            <a:off x="787400" y="5200650"/>
            <a:ext cx="4872038" cy="584200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defRPr/>
            </a:pPr>
            <a:r>
              <a:rPr lang="en-GB" sz="3200" b="1" dirty="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cs typeface="BPreplay"/>
              </a:rPr>
              <a:t>J</a:t>
            </a:r>
            <a:r>
              <a:rPr lang="en-GB" sz="3200" dirty="0">
                <a:solidFill>
                  <a:srgbClr val="1C1C1C"/>
                </a:solidFill>
                <a:latin typeface="+mn-lt"/>
                <a:cs typeface="BPreplay"/>
              </a:rPr>
              <a:t>ack </a:t>
            </a:r>
            <a:r>
              <a:rPr lang="en-GB" sz="3200" b="1" dirty="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cs typeface="BPreplay"/>
              </a:rPr>
              <a:t>H</a:t>
            </a:r>
            <a:r>
              <a:rPr lang="en-GB" sz="3200" dirty="0">
                <a:solidFill>
                  <a:srgbClr val="1C1C1C"/>
                </a:solidFill>
                <a:latin typeface="+mn-lt"/>
                <a:cs typeface="BPreplay"/>
              </a:rPr>
              <a:t>ill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1" grpId="0"/>
      <p:bldP spid="12" grpId="0"/>
      <p:bldP spid="13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>This included using a  capital letter </a:t>
            </a:r>
            <a:br>
              <a:rPr lang="en-GB" dirty="0"/>
            </a:br>
            <a:r>
              <a:rPr lang="en-GB" dirty="0"/>
              <a:t>for titles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860395"/>
            <a:ext cx="8229600" cy="4525963"/>
          </a:xfrm>
        </p:spPr>
        <p:txBody>
          <a:bodyPr>
            <a:normAutofit fontScale="92500" lnSpcReduction="10000"/>
          </a:bodyPr>
          <a:lstStyle/>
          <a:p>
            <a:pPr algn="ctr">
              <a:buNone/>
            </a:pPr>
            <a:r>
              <a:rPr lang="en-GB" sz="5500" u="sng" dirty="0"/>
              <a:t>Mrs</a:t>
            </a:r>
            <a:r>
              <a:rPr lang="en-GB" sz="5500" dirty="0"/>
              <a:t> Flower</a:t>
            </a:r>
          </a:p>
          <a:p>
            <a:pPr algn="ctr">
              <a:buNone/>
            </a:pPr>
            <a:r>
              <a:rPr lang="en-GB" sz="5500" u="sng" dirty="0"/>
              <a:t>Mrs </a:t>
            </a:r>
            <a:r>
              <a:rPr lang="en-GB" sz="5500" dirty="0" err="1"/>
              <a:t>Colbourn</a:t>
            </a:r>
            <a:endParaRPr lang="en-GB" sz="5500" dirty="0"/>
          </a:p>
          <a:p>
            <a:pPr algn="ctr">
              <a:buNone/>
            </a:pPr>
            <a:r>
              <a:rPr lang="en-GB" sz="5500" u="sng" dirty="0"/>
              <a:t>Miss</a:t>
            </a:r>
            <a:r>
              <a:rPr lang="en-GB" sz="5500" dirty="0"/>
              <a:t> </a:t>
            </a:r>
            <a:r>
              <a:rPr lang="en-GB" sz="5500" dirty="0" err="1"/>
              <a:t>Gregson</a:t>
            </a:r>
            <a:endParaRPr lang="en-GB" sz="5500" dirty="0"/>
          </a:p>
          <a:p>
            <a:pPr algn="ctr">
              <a:buNone/>
            </a:pPr>
            <a:r>
              <a:rPr lang="en-GB" sz="5500" u="sng" dirty="0"/>
              <a:t>Miss</a:t>
            </a:r>
            <a:r>
              <a:rPr lang="en-GB" sz="5500" dirty="0"/>
              <a:t> Harrison</a:t>
            </a:r>
          </a:p>
          <a:p>
            <a:pPr algn="ctr">
              <a:buNone/>
            </a:pPr>
            <a:r>
              <a:rPr lang="en-GB" sz="5500" u="sng" dirty="0"/>
              <a:t>Mr</a:t>
            </a:r>
            <a:r>
              <a:rPr lang="en-GB" sz="5500" dirty="0"/>
              <a:t> Bradley</a:t>
            </a:r>
          </a:p>
          <a:p>
            <a:pPr>
              <a:buNone/>
            </a:pPr>
            <a:endParaRPr lang="en-US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5078" y="562711"/>
            <a:ext cx="8229600" cy="1198756"/>
          </a:xfrm>
        </p:spPr>
        <p:txBody>
          <a:bodyPr>
            <a:normAutofit fontScale="90000"/>
          </a:bodyPr>
          <a:lstStyle/>
          <a:p>
            <a:r>
              <a:rPr lang="en-US" dirty="0"/>
              <a:t>It also included capital letters at the start of the names of our pets. </a:t>
            </a:r>
            <a:br>
              <a:rPr lang="en-US" dirty="0"/>
            </a:br>
            <a:endParaRPr lang="en-US" sz="2200">
              <a:cs typeface="Calibri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755650" y="5584825"/>
            <a:ext cx="1868488" cy="469900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6" name="Rectangle 5"/>
          <p:cNvSpPr/>
          <p:nvPr/>
        </p:nvSpPr>
        <p:spPr>
          <a:xfrm>
            <a:off x="2673350" y="5584825"/>
            <a:ext cx="1868488" cy="469900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7" name="Rectangle 6"/>
          <p:cNvSpPr/>
          <p:nvPr/>
        </p:nvSpPr>
        <p:spPr>
          <a:xfrm>
            <a:off x="4591050" y="5584825"/>
            <a:ext cx="1868488" cy="469900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8" name="Rectangle 7"/>
          <p:cNvSpPr/>
          <p:nvPr/>
        </p:nvSpPr>
        <p:spPr>
          <a:xfrm>
            <a:off x="6510338" y="5584825"/>
            <a:ext cx="1866900" cy="469900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10" name="Rectangle 9"/>
          <p:cNvSpPr/>
          <p:nvPr/>
        </p:nvSpPr>
        <p:spPr>
          <a:xfrm>
            <a:off x="755650" y="2430463"/>
            <a:ext cx="1868488" cy="310515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11" name="Rectangle 10"/>
          <p:cNvSpPr/>
          <p:nvPr/>
        </p:nvSpPr>
        <p:spPr>
          <a:xfrm>
            <a:off x="766763" y="5543550"/>
            <a:ext cx="1857375" cy="585788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defRPr/>
            </a:pPr>
            <a:r>
              <a:rPr lang="en-GB" sz="3200" b="1" dirty="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cs typeface="BPreplay"/>
              </a:rPr>
              <a:t>T</a:t>
            </a:r>
            <a:r>
              <a:rPr lang="en-GB" sz="3200" dirty="0">
                <a:solidFill>
                  <a:srgbClr val="1C1C1C"/>
                </a:solidFill>
                <a:latin typeface="+mn-lt"/>
                <a:cs typeface="BPreplay"/>
              </a:rPr>
              <a:t>om</a:t>
            </a:r>
          </a:p>
        </p:txBody>
      </p:sp>
      <p:sp>
        <p:nvSpPr>
          <p:cNvPr id="12" name="Rectangle 11"/>
          <p:cNvSpPr/>
          <p:nvPr/>
        </p:nvSpPr>
        <p:spPr>
          <a:xfrm>
            <a:off x="2673350" y="2430463"/>
            <a:ext cx="1868488" cy="310515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13" name="Rectangle 12"/>
          <p:cNvSpPr/>
          <p:nvPr/>
        </p:nvSpPr>
        <p:spPr>
          <a:xfrm>
            <a:off x="4591050" y="2430463"/>
            <a:ext cx="1868488" cy="310515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14" name="Rectangle 13"/>
          <p:cNvSpPr/>
          <p:nvPr/>
        </p:nvSpPr>
        <p:spPr>
          <a:xfrm>
            <a:off x="6510338" y="2430463"/>
            <a:ext cx="1866900" cy="310515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15" name="Rectangle 14"/>
          <p:cNvSpPr/>
          <p:nvPr/>
        </p:nvSpPr>
        <p:spPr>
          <a:xfrm>
            <a:off x="2673350" y="5543550"/>
            <a:ext cx="1857375" cy="585788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defRPr/>
            </a:pPr>
            <a:r>
              <a:rPr lang="en-GB" sz="3200" b="1" dirty="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cs typeface="BPreplay"/>
              </a:rPr>
              <a:t>J</a:t>
            </a:r>
            <a:r>
              <a:rPr lang="en-GB" sz="3200" dirty="0">
                <a:solidFill>
                  <a:srgbClr val="1C1C1C"/>
                </a:solidFill>
                <a:latin typeface="+mn-lt"/>
                <a:cs typeface="BPreplay"/>
              </a:rPr>
              <a:t>essie</a:t>
            </a:r>
          </a:p>
        </p:txBody>
      </p:sp>
      <p:sp>
        <p:nvSpPr>
          <p:cNvPr id="16" name="Rectangle 15"/>
          <p:cNvSpPr/>
          <p:nvPr/>
        </p:nvSpPr>
        <p:spPr>
          <a:xfrm>
            <a:off x="4597400" y="5543550"/>
            <a:ext cx="1857375" cy="523875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defRPr/>
            </a:pPr>
            <a:r>
              <a:rPr lang="en-GB" sz="2800" b="1" dirty="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cs typeface="BPreplay"/>
              </a:rPr>
              <a:t>F</a:t>
            </a:r>
            <a:r>
              <a:rPr lang="en-GB" sz="2800" dirty="0">
                <a:solidFill>
                  <a:srgbClr val="1C1C1C"/>
                </a:solidFill>
                <a:latin typeface="+mn-lt"/>
                <a:cs typeface="BPreplay"/>
              </a:rPr>
              <a:t>luffy</a:t>
            </a:r>
          </a:p>
        </p:txBody>
      </p:sp>
      <p:sp>
        <p:nvSpPr>
          <p:cNvPr id="17" name="Rectangle 16"/>
          <p:cNvSpPr/>
          <p:nvPr/>
        </p:nvSpPr>
        <p:spPr>
          <a:xfrm>
            <a:off x="6511925" y="5543550"/>
            <a:ext cx="1857375" cy="585788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defRPr/>
            </a:pPr>
            <a:r>
              <a:rPr lang="en-GB" sz="3200" b="1" dirty="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cs typeface="BPreplay"/>
              </a:rPr>
              <a:t>T</a:t>
            </a:r>
            <a:r>
              <a:rPr lang="en-GB" sz="3200" dirty="0">
                <a:solidFill>
                  <a:srgbClr val="1C1C1C"/>
                </a:solidFill>
                <a:latin typeface="+mn-lt"/>
                <a:cs typeface="BPreplay"/>
              </a:rPr>
              <a:t>winkles</a:t>
            </a:r>
          </a:p>
        </p:txBody>
      </p:sp>
      <p:pic>
        <p:nvPicPr>
          <p:cNvPr id="18" name="Picture 4"/>
          <p:cNvPicPr>
            <a:picLocks noChangeAspect="1"/>
          </p:cNvPicPr>
          <p:nvPr/>
        </p:nvPicPr>
        <p:blipFill>
          <a:blip r:embed="rId2" cstate="print"/>
          <a:srcRect l="6078"/>
          <a:stretch>
            <a:fillRect/>
          </a:stretch>
        </p:blipFill>
        <p:spPr bwMode="auto">
          <a:xfrm>
            <a:off x="766763" y="2613025"/>
            <a:ext cx="1824037" cy="2740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" name="Picture 5"/>
          <p:cNvPicPr>
            <a:picLocks noChangeAspect="1"/>
          </p:cNvPicPr>
          <p:nvPr/>
        </p:nvPicPr>
        <p:blipFill>
          <a:blip r:embed="rId3" cstate="print"/>
          <a:srcRect r="27373"/>
          <a:stretch>
            <a:fillRect/>
          </a:stretch>
        </p:blipFill>
        <p:spPr bwMode="auto">
          <a:xfrm>
            <a:off x="2735263" y="2747963"/>
            <a:ext cx="1806575" cy="25352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" name="Picture 6"/>
          <p:cNvPicPr>
            <a:picLocks noChangeAspect="1"/>
          </p:cNvPicPr>
          <p:nvPr/>
        </p:nvPicPr>
        <p:blipFill>
          <a:blip r:embed="rId4" cstate="print"/>
          <a:srcRect l="11369" r="18471"/>
          <a:stretch>
            <a:fillRect/>
          </a:stretch>
        </p:blipFill>
        <p:spPr bwMode="auto">
          <a:xfrm>
            <a:off x="4600575" y="2941638"/>
            <a:ext cx="1862138" cy="2052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" name="Picture 36"/>
          <p:cNvPicPr>
            <a:picLocks noChangeAspect="1"/>
          </p:cNvPicPr>
          <p:nvPr/>
        </p:nvPicPr>
        <p:blipFill>
          <a:blip r:embed="rId5" cstate="print"/>
          <a:srcRect r="34908"/>
          <a:stretch>
            <a:fillRect/>
          </a:stretch>
        </p:blipFill>
        <p:spPr bwMode="auto">
          <a:xfrm>
            <a:off x="6577013" y="3429000"/>
            <a:ext cx="1822450" cy="1477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5" grpId="0"/>
      <p:bldP spid="16" grpId="0"/>
      <p:bldP spid="17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1A09727-81FC-495E-9645-179861AED32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460492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en-GB" dirty="0">
                <a:cs typeface="Calibri"/>
              </a:rPr>
              <a:t>Today our focus is capital letters for </a:t>
            </a:r>
            <a:r>
              <a:rPr lang="en-GB" sz="6000" b="1" dirty="0">
                <a:cs typeface="Calibri"/>
              </a:rPr>
              <a:t>place names</a:t>
            </a:r>
            <a:endParaRPr lang="en-GB" sz="6000" b="1" dirty="0"/>
          </a:p>
        </p:txBody>
      </p:sp>
      <p:pic>
        <p:nvPicPr>
          <p:cNvPr id="4" name="Picture 4" descr="Map&#10;&#10;Description automatically generated">
            <a:extLst>
              <a:ext uri="{FF2B5EF4-FFF2-40B4-BE49-F238E27FC236}">
                <a16:creationId xmlns:a16="http://schemas.microsoft.com/office/drawing/2014/main" id="{51F7260D-C498-4E78-A70D-B2C83D64609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20644" y="2210265"/>
            <a:ext cx="6794809" cy="40451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8584180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F13C74B1-5B17-4795-BED0-7140497B445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1714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D6325B71-2840-4453-8B64-6D2767C4AD7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80060" y="325369"/>
            <a:ext cx="3276451" cy="1956841"/>
          </a:xfrm>
        </p:spPr>
        <p:txBody>
          <a:bodyPr vert="horz" lIns="91440" tIns="45720" rIns="91440" bIns="45720" rtlCol="0" anchor="b">
            <a:normAutofit/>
          </a:bodyPr>
          <a:lstStyle/>
          <a:p>
            <a:pPr algn="l">
              <a:lnSpc>
                <a:spcPct val="90000"/>
              </a:lnSpc>
            </a:pPr>
            <a:r>
              <a:rPr lang="en-US" sz="4300"/>
              <a:t>This could be a village, town or city</a:t>
            </a:r>
          </a:p>
        </p:txBody>
      </p:sp>
      <p:sp>
        <p:nvSpPr>
          <p:cNvPr id="12" name="sketchy line">
            <a:extLst>
              <a:ext uri="{FF2B5EF4-FFF2-40B4-BE49-F238E27FC236}">
                <a16:creationId xmlns:a16="http://schemas.microsoft.com/office/drawing/2014/main" id="{D4974D33-8DC5-464E-8C6D-BE58F0669C1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80060" y="2586994"/>
            <a:ext cx="2606040" cy="18288"/>
          </a:xfrm>
          <a:custGeom>
            <a:avLst/>
            <a:gdLst>
              <a:gd name="connsiteX0" fmla="*/ 0 w 2606040"/>
              <a:gd name="connsiteY0" fmla="*/ 0 h 18288"/>
              <a:gd name="connsiteX1" fmla="*/ 625450 w 2606040"/>
              <a:gd name="connsiteY1" fmla="*/ 0 h 18288"/>
              <a:gd name="connsiteX2" fmla="*/ 1224839 w 2606040"/>
              <a:gd name="connsiteY2" fmla="*/ 0 h 18288"/>
              <a:gd name="connsiteX3" fmla="*/ 1824228 w 2606040"/>
              <a:gd name="connsiteY3" fmla="*/ 0 h 18288"/>
              <a:gd name="connsiteX4" fmla="*/ 2606040 w 2606040"/>
              <a:gd name="connsiteY4" fmla="*/ 0 h 18288"/>
              <a:gd name="connsiteX5" fmla="*/ 2606040 w 2606040"/>
              <a:gd name="connsiteY5" fmla="*/ 18288 h 18288"/>
              <a:gd name="connsiteX6" fmla="*/ 1902409 w 2606040"/>
              <a:gd name="connsiteY6" fmla="*/ 18288 h 18288"/>
              <a:gd name="connsiteX7" fmla="*/ 1276960 w 2606040"/>
              <a:gd name="connsiteY7" fmla="*/ 18288 h 18288"/>
              <a:gd name="connsiteX8" fmla="*/ 677570 w 2606040"/>
              <a:gd name="connsiteY8" fmla="*/ 18288 h 18288"/>
              <a:gd name="connsiteX9" fmla="*/ 0 w 2606040"/>
              <a:gd name="connsiteY9" fmla="*/ 18288 h 18288"/>
              <a:gd name="connsiteX10" fmla="*/ 0 w 2606040"/>
              <a:gd name="connsiteY10" fmla="*/ 0 h 18288"/>
              <a:gd name="connsiteX0" fmla="*/ 0 w 2606040"/>
              <a:gd name="connsiteY0" fmla="*/ 0 h 18288"/>
              <a:gd name="connsiteX1" fmla="*/ 599389 w 2606040"/>
              <a:gd name="connsiteY1" fmla="*/ 0 h 18288"/>
              <a:gd name="connsiteX2" fmla="*/ 1303020 w 2606040"/>
              <a:gd name="connsiteY2" fmla="*/ 0 h 18288"/>
              <a:gd name="connsiteX3" fmla="*/ 1876349 w 2606040"/>
              <a:gd name="connsiteY3" fmla="*/ 0 h 18288"/>
              <a:gd name="connsiteX4" fmla="*/ 2606040 w 2606040"/>
              <a:gd name="connsiteY4" fmla="*/ 0 h 18288"/>
              <a:gd name="connsiteX5" fmla="*/ 2606040 w 2606040"/>
              <a:gd name="connsiteY5" fmla="*/ 18288 h 18288"/>
              <a:gd name="connsiteX6" fmla="*/ 1980590 w 2606040"/>
              <a:gd name="connsiteY6" fmla="*/ 18288 h 18288"/>
              <a:gd name="connsiteX7" fmla="*/ 1276960 w 2606040"/>
              <a:gd name="connsiteY7" fmla="*/ 18288 h 18288"/>
              <a:gd name="connsiteX8" fmla="*/ 651510 w 2606040"/>
              <a:gd name="connsiteY8" fmla="*/ 18288 h 18288"/>
              <a:gd name="connsiteX9" fmla="*/ 0 w 2606040"/>
              <a:gd name="connsiteY9" fmla="*/ 18288 h 18288"/>
              <a:gd name="connsiteX10" fmla="*/ 0 w 2606040"/>
              <a:gd name="connsiteY10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2606040" h="18288" fill="none" extrusionOk="0">
                <a:moveTo>
                  <a:pt x="0" y="0"/>
                </a:moveTo>
                <a:cubicBezTo>
                  <a:pt x="211079" y="-22080"/>
                  <a:pt x="479378" y="-26537"/>
                  <a:pt x="625450" y="0"/>
                </a:cubicBezTo>
                <a:cubicBezTo>
                  <a:pt x="925937" y="-4758"/>
                  <a:pt x="973176" y="15739"/>
                  <a:pt x="1224839" y="0"/>
                </a:cubicBezTo>
                <a:cubicBezTo>
                  <a:pt x="1479663" y="-11328"/>
                  <a:pt x="1566636" y="18697"/>
                  <a:pt x="1824228" y="0"/>
                </a:cubicBezTo>
                <a:cubicBezTo>
                  <a:pt x="2086799" y="-72665"/>
                  <a:pt x="2306223" y="-891"/>
                  <a:pt x="2606040" y="0"/>
                </a:cubicBezTo>
                <a:cubicBezTo>
                  <a:pt x="2606645" y="4461"/>
                  <a:pt x="2607031" y="13181"/>
                  <a:pt x="2606040" y="18288"/>
                </a:cubicBezTo>
                <a:cubicBezTo>
                  <a:pt x="2260204" y="29342"/>
                  <a:pt x="2175708" y="5614"/>
                  <a:pt x="1902409" y="18288"/>
                </a:cubicBezTo>
                <a:cubicBezTo>
                  <a:pt x="1638502" y="41064"/>
                  <a:pt x="1460923" y="-16269"/>
                  <a:pt x="1276960" y="18288"/>
                </a:cubicBezTo>
                <a:cubicBezTo>
                  <a:pt x="1057717" y="14361"/>
                  <a:pt x="867956" y="2320"/>
                  <a:pt x="677570" y="18288"/>
                </a:cubicBezTo>
                <a:cubicBezTo>
                  <a:pt x="457951" y="33373"/>
                  <a:pt x="189752" y="55388"/>
                  <a:pt x="0" y="18288"/>
                </a:cubicBezTo>
                <a:cubicBezTo>
                  <a:pt x="1586" y="13022"/>
                  <a:pt x="-95" y="4569"/>
                  <a:pt x="0" y="0"/>
                </a:cubicBezTo>
                <a:close/>
              </a:path>
              <a:path w="2606040" h="18288" stroke="0" extrusionOk="0">
                <a:moveTo>
                  <a:pt x="0" y="0"/>
                </a:moveTo>
                <a:cubicBezTo>
                  <a:pt x="172759" y="3236"/>
                  <a:pt x="361166" y="-13413"/>
                  <a:pt x="599389" y="0"/>
                </a:cubicBezTo>
                <a:cubicBezTo>
                  <a:pt x="841226" y="37042"/>
                  <a:pt x="968991" y="14587"/>
                  <a:pt x="1303020" y="0"/>
                </a:cubicBezTo>
                <a:cubicBezTo>
                  <a:pt x="1643101" y="-7120"/>
                  <a:pt x="1717813" y="7213"/>
                  <a:pt x="1876349" y="0"/>
                </a:cubicBezTo>
                <a:cubicBezTo>
                  <a:pt x="2036762" y="-14138"/>
                  <a:pt x="2426397" y="-4451"/>
                  <a:pt x="2606040" y="0"/>
                </a:cubicBezTo>
                <a:cubicBezTo>
                  <a:pt x="2606314" y="8448"/>
                  <a:pt x="2606550" y="14527"/>
                  <a:pt x="2606040" y="18288"/>
                </a:cubicBezTo>
                <a:cubicBezTo>
                  <a:pt x="2344840" y="2643"/>
                  <a:pt x="2192043" y="7399"/>
                  <a:pt x="1980590" y="18288"/>
                </a:cubicBezTo>
                <a:cubicBezTo>
                  <a:pt x="1783984" y="-9745"/>
                  <a:pt x="1487673" y="45908"/>
                  <a:pt x="1276960" y="18288"/>
                </a:cubicBezTo>
                <a:cubicBezTo>
                  <a:pt x="1088134" y="-41257"/>
                  <a:pt x="877974" y="49968"/>
                  <a:pt x="651510" y="18288"/>
                </a:cubicBezTo>
                <a:cubicBezTo>
                  <a:pt x="430798" y="-27764"/>
                  <a:pt x="132889" y="-33467"/>
                  <a:pt x="0" y="18288"/>
                </a:cubicBezTo>
                <a:cubicBezTo>
                  <a:pt x="212" y="10845"/>
                  <a:pt x="-833" y="6193"/>
                  <a:pt x="0" y="0"/>
                </a:cubicBezTo>
                <a:close/>
              </a:path>
              <a:path w="2606040" h="18288" fill="none" stroke="0" extrusionOk="0">
                <a:moveTo>
                  <a:pt x="0" y="0"/>
                </a:moveTo>
                <a:cubicBezTo>
                  <a:pt x="202328" y="-14716"/>
                  <a:pt x="332722" y="-11499"/>
                  <a:pt x="625450" y="0"/>
                </a:cubicBezTo>
                <a:cubicBezTo>
                  <a:pt x="927712" y="6878"/>
                  <a:pt x="971143" y="7084"/>
                  <a:pt x="1224839" y="0"/>
                </a:cubicBezTo>
                <a:cubicBezTo>
                  <a:pt x="1477775" y="-16815"/>
                  <a:pt x="1569904" y="19146"/>
                  <a:pt x="1824228" y="0"/>
                </a:cubicBezTo>
                <a:cubicBezTo>
                  <a:pt x="2055206" y="24867"/>
                  <a:pt x="2317192" y="-62872"/>
                  <a:pt x="2606040" y="0"/>
                </a:cubicBezTo>
                <a:cubicBezTo>
                  <a:pt x="2606166" y="3680"/>
                  <a:pt x="2606905" y="11461"/>
                  <a:pt x="2606040" y="18288"/>
                </a:cubicBezTo>
                <a:cubicBezTo>
                  <a:pt x="2234648" y="26976"/>
                  <a:pt x="2180202" y="-10361"/>
                  <a:pt x="1902409" y="18288"/>
                </a:cubicBezTo>
                <a:cubicBezTo>
                  <a:pt x="1635562" y="47194"/>
                  <a:pt x="1477339" y="4794"/>
                  <a:pt x="1276960" y="18288"/>
                </a:cubicBezTo>
                <a:cubicBezTo>
                  <a:pt x="1058094" y="66922"/>
                  <a:pt x="904206" y="-20636"/>
                  <a:pt x="677570" y="18288"/>
                </a:cubicBezTo>
                <a:cubicBezTo>
                  <a:pt x="485746" y="14713"/>
                  <a:pt x="195925" y="33005"/>
                  <a:pt x="0" y="18288"/>
                </a:cubicBezTo>
                <a:cubicBezTo>
                  <a:pt x="1168" y="12774"/>
                  <a:pt x="-229" y="3745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4450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2863741219">
                  <a:custGeom>
                    <a:avLst/>
                    <a:gdLst>
                      <a:gd name="connsiteX0" fmla="*/ 0 w 2606040"/>
                      <a:gd name="connsiteY0" fmla="*/ 0 h 18288"/>
                      <a:gd name="connsiteX1" fmla="*/ 625450 w 2606040"/>
                      <a:gd name="connsiteY1" fmla="*/ 0 h 18288"/>
                      <a:gd name="connsiteX2" fmla="*/ 1224839 w 2606040"/>
                      <a:gd name="connsiteY2" fmla="*/ 0 h 18288"/>
                      <a:gd name="connsiteX3" fmla="*/ 1824228 w 2606040"/>
                      <a:gd name="connsiteY3" fmla="*/ 0 h 18288"/>
                      <a:gd name="connsiteX4" fmla="*/ 2606040 w 2606040"/>
                      <a:gd name="connsiteY4" fmla="*/ 0 h 18288"/>
                      <a:gd name="connsiteX5" fmla="*/ 2606040 w 2606040"/>
                      <a:gd name="connsiteY5" fmla="*/ 18288 h 18288"/>
                      <a:gd name="connsiteX6" fmla="*/ 1902409 w 2606040"/>
                      <a:gd name="connsiteY6" fmla="*/ 18288 h 18288"/>
                      <a:gd name="connsiteX7" fmla="*/ 1276960 w 2606040"/>
                      <a:gd name="connsiteY7" fmla="*/ 18288 h 18288"/>
                      <a:gd name="connsiteX8" fmla="*/ 677570 w 2606040"/>
                      <a:gd name="connsiteY8" fmla="*/ 18288 h 18288"/>
                      <a:gd name="connsiteX9" fmla="*/ 0 w 2606040"/>
                      <a:gd name="connsiteY9" fmla="*/ 18288 h 18288"/>
                      <a:gd name="connsiteX10" fmla="*/ 0 w 2606040"/>
                      <a:gd name="connsiteY10" fmla="*/ 0 h 18288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  <a:cxn ang="0">
                        <a:pos x="connsiteX7" y="connsiteY7"/>
                      </a:cxn>
                      <a:cxn ang="0">
                        <a:pos x="connsiteX8" y="connsiteY8"/>
                      </a:cxn>
                      <a:cxn ang="0">
                        <a:pos x="connsiteX9" y="connsiteY9"/>
                      </a:cxn>
                      <a:cxn ang="0">
                        <a:pos x="connsiteX10" y="connsiteY10"/>
                      </a:cxn>
                    </a:cxnLst>
                    <a:rect l="l" t="t" r="r" b="b"/>
                    <a:pathLst>
                      <a:path w="2606040" h="18288" fill="none" extrusionOk="0">
                        <a:moveTo>
                          <a:pt x="0" y="0"/>
                        </a:moveTo>
                        <a:cubicBezTo>
                          <a:pt x="266776" y="-600"/>
                          <a:pt x="322756" y="3201"/>
                          <a:pt x="625450" y="0"/>
                        </a:cubicBezTo>
                        <a:cubicBezTo>
                          <a:pt x="928144" y="-3201"/>
                          <a:pt x="968141" y="9269"/>
                          <a:pt x="1224839" y="0"/>
                        </a:cubicBezTo>
                        <a:cubicBezTo>
                          <a:pt x="1481537" y="-9269"/>
                          <a:pt x="1569059" y="21947"/>
                          <a:pt x="1824228" y="0"/>
                        </a:cubicBezTo>
                        <a:cubicBezTo>
                          <a:pt x="2079397" y="-21947"/>
                          <a:pt x="2326053" y="-10194"/>
                          <a:pt x="2606040" y="0"/>
                        </a:cubicBezTo>
                        <a:cubicBezTo>
                          <a:pt x="2605462" y="4771"/>
                          <a:pt x="2606793" y="12323"/>
                          <a:pt x="2606040" y="18288"/>
                        </a:cubicBezTo>
                        <a:cubicBezTo>
                          <a:pt x="2256758" y="31410"/>
                          <a:pt x="2173673" y="-12878"/>
                          <a:pt x="1902409" y="18288"/>
                        </a:cubicBezTo>
                        <a:cubicBezTo>
                          <a:pt x="1631145" y="49454"/>
                          <a:pt x="1461378" y="5466"/>
                          <a:pt x="1276960" y="18288"/>
                        </a:cubicBezTo>
                        <a:cubicBezTo>
                          <a:pt x="1092542" y="31110"/>
                          <a:pt x="890442" y="13213"/>
                          <a:pt x="677570" y="18288"/>
                        </a:cubicBezTo>
                        <a:cubicBezTo>
                          <a:pt x="464698" y="23364"/>
                          <a:pt x="187648" y="35837"/>
                          <a:pt x="0" y="18288"/>
                        </a:cubicBezTo>
                        <a:cubicBezTo>
                          <a:pt x="841" y="12879"/>
                          <a:pt x="-726" y="3977"/>
                          <a:pt x="0" y="0"/>
                        </a:cubicBezTo>
                        <a:close/>
                      </a:path>
                      <a:path w="2606040" h="18288" stroke="0" extrusionOk="0">
                        <a:moveTo>
                          <a:pt x="0" y="0"/>
                        </a:moveTo>
                        <a:cubicBezTo>
                          <a:pt x="197231" y="3803"/>
                          <a:pt x="358914" y="-9291"/>
                          <a:pt x="599389" y="0"/>
                        </a:cubicBezTo>
                        <a:cubicBezTo>
                          <a:pt x="839864" y="9291"/>
                          <a:pt x="979371" y="8509"/>
                          <a:pt x="1303020" y="0"/>
                        </a:cubicBezTo>
                        <a:cubicBezTo>
                          <a:pt x="1626669" y="-8509"/>
                          <a:pt x="1726300" y="7440"/>
                          <a:pt x="1876349" y="0"/>
                        </a:cubicBezTo>
                        <a:cubicBezTo>
                          <a:pt x="2026398" y="-7440"/>
                          <a:pt x="2430712" y="17957"/>
                          <a:pt x="2606040" y="0"/>
                        </a:cubicBezTo>
                        <a:cubicBezTo>
                          <a:pt x="2605426" y="8857"/>
                          <a:pt x="2606544" y="13619"/>
                          <a:pt x="2606040" y="18288"/>
                        </a:cubicBezTo>
                        <a:cubicBezTo>
                          <a:pt x="2393024" y="2241"/>
                          <a:pt x="2191161" y="39259"/>
                          <a:pt x="1980590" y="18288"/>
                        </a:cubicBezTo>
                        <a:cubicBezTo>
                          <a:pt x="1770019" y="-2683"/>
                          <a:pt x="1476440" y="36114"/>
                          <a:pt x="1276960" y="18288"/>
                        </a:cubicBezTo>
                        <a:cubicBezTo>
                          <a:pt x="1077480" y="463"/>
                          <a:pt x="880988" y="42125"/>
                          <a:pt x="651510" y="18288"/>
                        </a:cubicBezTo>
                        <a:cubicBezTo>
                          <a:pt x="422032" y="-5549"/>
                          <a:pt x="130744" y="-1947"/>
                          <a:pt x="0" y="18288"/>
                        </a:cubicBezTo>
                        <a:cubicBezTo>
                          <a:pt x="-487" y="10816"/>
                          <a:pt x="-839" y="6058"/>
                          <a:pt x="0" y="0"/>
                        </a:cubicBezTo>
                        <a:close/>
                      </a:path>
                    </a:pathLst>
                  </a:cu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7D325D32-07E8-4891-BD1F-572756D71EF4}"/>
              </a:ext>
            </a:extLst>
          </p:cNvPr>
          <p:cNvSpPr txBox="1"/>
          <p:nvPr/>
        </p:nvSpPr>
        <p:spPr>
          <a:xfrm>
            <a:off x="480060" y="2872899"/>
            <a:ext cx="3182691" cy="3710960"/>
          </a:xfrm>
          <a:prstGeom prst="rect">
            <a:avLst/>
          </a:prstGeom>
        </p:spPr>
        <p:txBody>
          <a:bodyPr rot="0" spcFirstLastPara="0" vertOverflow="overflow" horzOverflow="overflow" vert="horz" lIns="91440" tIns="45720" rIns="91440" bIns="45720" numCol="1" spcCol="0" rtlCol="0" fromWordArt="0" anchorCtr="0" forceAA="0" compatLnSpc="1">
            <a:prstTxWarp prst="textNoShape">
              <a:avLst/>
            </a:prstTxWarp>
            <a:normAutofit fontScale="92500" lnSpcReduction="20000"/>
          </a:bodyPr>
          <a:lstStyle/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en-US" sz="3000" dirty="0" err="1">
                <a:cs typeface="Calibri"/>
              </a:rPr>
              <a:t>Bramhope</a:t>
            </a:r>
          </a:p>
          <a:p>
            <a:pPr>
              <a:lnSpc>
                <a:spcPct val="90000"/>
              </a:lnSpc>
              <a:spcAft>
                <a:spcPts val="600"/>
              </a:spcAft>
            </a:pPr>
            <a:endParaRPr lang="en-US" sz="3000" dirty="0">
              <a:cs typeface="Calibri"/>
            </a:endParaRPr>
          </a:p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en-US" sz="3000" dirty="0">
                <a:cs typeface="Calibri"/>
              </a:rPr>
              <a:t>Leeds</a:t>
            </a:r>
          </a:p>
          <a:p>
            <a:pPr>
              <a:lnSpc>
                <a:spcPct val="90000"/>
              </a:lnSpc>
              <a:spcAft>
                <a:spcPts val="600"/>
              </a:spcAft>
            </a:pPr>
            <a:endParaRPr lang="en-US" sz="3000" dirty="0">
              <a:cs typeface="Calibri"/>
            </a:endParaRPr>
          </a:p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en-US" sz="3000" dirty="0" err="1">
                <a:cs typeface="Calibri"/>
              </a:rPr>
              <a:t>Otley</a:t>
            </a:r>
          </a:p>
          <a:p>
            <a:pPr>
              <a:lnSpc>
                <a:spcPct val="90000"/>
              </a:lnSpc>
              <a:spcAft>
                <a:spcPts val="600"/>
              </a:spcAft>
            </a:pPr>
            <a:endParaRPr lang="en-US" sz="3000" dirty="0">
              <a:cs typeface="Calibri"/>
            </a:endParaRPr>
          </a:p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en-US" sz="3000" dirty="0">
                <a:cs typeface="Calibri"/>
              </a:rPr>
              <a:t>Adel</a:t>
            </a:r>
          </a:p>
          <a:p>
            <a:pPr>
              <a:lnSpc>
                <a:spcPct val="90000"/>
              </a:lnSpc>
              <a:spcAft>
                <a:spcPts val="600"/>
              </a:spcAft>
            </a:pPr>
            <a:endParaRPr lang="en-US" sz="3000" dirty="0">
              <a:cs typeface="Calibri"/>
            </a:endParaRPr>
          </a:p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en-US" sz="3000" dirty="0" err="1">
                <a:cs typeface="Calibri"/>
              </a:rPr>
              <a:t>Cookridge</a:t>
            </a:r>
          </a:p>
          <a:p>
            <a:pPr>
              <a:lnSpc>
                <a:spcPct val="90000"/>
              </a:lnSpc>
              <a:spcAft>
                <a:spcPts val="600"/>
              </a:spcAft>
            </a:pPr>
            <a:endParaRPr lang="en-US" sz="3000" dirty="0">
              <a:cs typeface="Calibri"/>
            </a:endParaRPr>
          </a:p>
          <a:p>
            <a:pPr>
              <a:lnSpc>
                <a:spcPct val="90000"/>
              </a:lnSpc>
              <a:spcAft>
                <a:spcPts val="600"/>
              </a:spcAft>
            </a:pPr>
            <a:endParaRPr lang="en-US" sz="3000" dirty="0">
              <a:cs typeface="Calibri"/>
            </a:endParaRPr>
          </a:p>
        </p:txBody>
      </p:sp>
      <p:pic>
        <p:nvPicPr>
          <p:cNvPr id="4" name="Picture 4" descr="A picture containing text, sky, road, building&#10;&#10;Description automatically generated">
            <a:extLst>
              <a:ext uri="{FF2B5EF4-FFF2-40B4-BE49-F238E27FC236}">
                <a16:creationId xmlns:a16="http://schemas.microsoft.com/office/drawing/2014/main" id="{0768E72D-C3A0-4E30-ACAB-F284E835D6F5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5807" r="21501" b="-1"/>
          <a:stretch/>
        </p:blipFill>
        <p:spPr>
          <a:xfrm>
            <a:off x="3983776" y="10"/>
            <a:ext cx="5159081" cy="6857990"/>
          </a:xfrm>
          <a:custGeom>
            <a:avLst/>
            <a:gdLst/>
            <a:ahLst/>
            <a:cxnLst/>
            <a:rect l="l" t="t" r="r" b="b"/>
            <a:pathLst>
              <a:path w="6878775" h="6858000">
                <a:moveTo>
                  <a:pt x="1102973" y="0"/>
                </a:moveTo>
                <a:lnTo>
                  <a:pt x="1160688" y="0"/>
                </a:lnTo>
                <a:lnTo>
                  <a:pt x="983189" y="331786"/>
                </a:lnTo>
                <a:cubicBezTo>
                  <a:pt x="914866" y="469145"/>
                  <a:pt x="850355" y="608712"/>
                  <a:pt x="789261" y="750263"/>
                </a:cubicBezTo>
                <a:cubicBezTo>
                  <a:pt x="774307" y="784928"/>
                  <a:pt x="759992" y="819849"/>
                  <a:pt x="745295" y="854514"/>
                </a:cubicBezTo>
                <a:cubicBezTo>
                  <a:pt x="756682" y="845393"/>
                  <a:pt x="765489" y="833492"/>
                  <a:pt x="770857" y="819975"/>
                </a:cubicBezTo>
                <a:cubicBezTo>
                  <a:pt x="879943" y="589569"/>
                  <a:pt x="999605" y="365513"/>
                  <a:pt x="1131329" y="148742"/>
                </a:cubicBezTo>
                <a:lnTo>
                  <a:pt x="1227589" y="0"/>
                </a:lnTo>
                <a:lnTo>
                  <a:pt x="6878775" y="0"/>
                </a:lnTo>
                <a:lnTo>
                  <a:pt x="6878775" y="6858000"/>
                </a:lnTo>
                <a:lnTo>
                  <a:pt x="713521" y="6858000"/>
                </a:lnTo>
                <a:lnTo>
                  <a:pt x="625642" y="6670527"/>
                </a:lnTo>
                <a:cubicBezTo>
                  <a:pt x="507232" y="6398531"/>
                  <a:pt x="403083" y="6118381"/>
                  <a:pt x="312785" y="5830359"/>
                </a:cubicBezTo>
                <a:cubicBezTo>
                  <a:pt x="278149" y="5719759"/>
                  <a:pt x="248879" y="5607635"/>
                  <a:pt x="212198" y="5480401"/>
                </a:cubicBezTo>
                <a:cubicBezTo>
                  <a:pt x="212208" y="5491601"/>
                  <a:pt x="212803" y="5502788"/>
                  <a:pt x="213988" y="5513923"/>
                </a:cubicBezTo>
                <a:cubicBezTo>
                  <a:pt x="264089" y="5723695"/>
                  <a:pt x="307290" y="5935370"/>
                  <a:pt x="365826" y="6142729"/>
                </a:cubicBezTo>
                <a:cubicBezTo>
                  <a:pt x="433152" y="6380817"/>
                  <a:pt x="510068" y="6614016"/>
                  <a:pt x="597975" y="6841549"/>
                </a:cubicBezTo>
                <a:lnTo>
                  <a:pt x="604824" y="6858000"/>
                </a:lnTo>
                <a:lnTo>
                  <a:pt x="552056" y="6858000"/>
                </a:lnTo>
                <a:lnTo>
                  <a:pt x="539576" y="6828295"/>
                </a:lnTo>
                <a:cubicBezTo>
                  <a:pt x="380597" y="6414594"/>
                  <a:pt x="260223" y="5988893"/>
                  <a:pt x="171555" y="5552906"/>
                </a:cubicBezTo>
                <a:cubicBezTo>
                  <a:pt x="91163" y="5157998"/>
                  <a:pt x="43746" y="4758899"/>
                  <a:pt x="12305" y="4357388"/>
                </a:cubicBezTo>
                <a:cubicBezTo>
                  <a:pt x="-14281" y="4013908"/>
                  <a:pt x="4507" y="3672965"/>
                  <a:pt x="46684" y="3331516"/>
                </a:cubicBezTo>
                <a:cubicBezTo>
                  <a:pt x="127203" y="2664286"/>
                  <a:pt x="277819" y="2007265"/>
                  <a:pt x="496065" y="1371196"/>
                </a:cubicBezTo>
                <a:cubicBezTo>
                  <a:pt x="636273" y="966066"/>
                  <a:pt x="800445" y="573253"/>
                  <a:pt x="995723" y="196614"/>
                </a:cubicBez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215927477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EDEF2D8-92ED-4391-AEF8-01410045151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>
                <a:cs typeface="Calibri"/>
              </a:rPr>
              <a:t>It might be a country </a:t>
            </a:r>
            <a:br>
              <a:rPr lang="en-GB" dirty="0">
                <a:cs typeface="Calibri"/>
              </a:rPr>
            </a:br>
            <a:r>
              <a:rPr lang="en-GB" dirty="0">
                <a:cs typeface="Calibri"/>
              </a:rPr>
              <a:t>or even a continent</a:t>
            </a:r>
            <a:endParaRPr lang="en-GB">
              <a:cs typeface="Calibri"/>
            </a:endParaRPr>
          </a:p>
        </p:txBody>
      </p:sp>
      <p:pic>
        <p:nvPicPr>
          <p:cNvPr id="4" name="Picture 4" descr="Map&#10;&#10;Description automatically generated">
            <a:extLst>
              <a:ext uri="{FF2B5EF4-FFF2-40B4-BE49-F238E27FC236}">
                <a16:creationId xmlns:a16="http://schemas.microsoft.com/office/drawing/2014/main" id="{F0FD0A7B-8BC9-4675-9141-4E232BDC246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60864" y="2180153"/>
            <a:ext cx="7445297" cy="37336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0164789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74E3533-A201-4801-994A-94755B4BDA4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60759" y="3752849"/>
            <a:ext cx="2468166" cy="2452687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algn="l">
              <a:lnSpc>
                <a:spcPct val="90000"/>
              </a:lnSpc>
            </a:pPr>
            <a:r>
              <a:rPr lang="en-US" sz="3100"/>
              <a:t>Capital letters are also used at the name of buildings and venues</a:t>
            </a:r>
          </a:p>
        </p:txBody>
      </p:sp>
      <p:pic>
        <p:nvPicPr>
          <p:cNvPr id="5" name="Picture 5">
            <a:extLst>
              <a:ext uri="{FF2B5EF4-FFF2-40B4-BE49-F238E27FC236}">
                <a16:creationId xmlns:a16="http://schemas.microsoft.com/office/drawing/2014/main" id="{64C21F66-1263-4190-9D71-9441B85C1237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3112" b="15729"/>
          <a:stretch/>
        </p:blipFill>
        <p:spPr>
          <a:xfrm>
            <a:off x="20" y="10"/>
            <a:ext cx="9143980" cy="3710603"/>
          </a:xfrm>
          <a:custGeom>
            <a:avLst/>
            <a:gdLst/>
            <a:ahLst/>
            <a:cxnLst/>
            <a:rect l="l" t="t" r="r" b="b"/>
            <a:pathLst>
              <a:path w="12192000" h="3692092">
                <a:moveTo>
                  <a:pt x="0" y="0"/>
                </a:moveTo>
                <a:lnTo>
                  <a:pt x="12192000" y="0"/>
                </a:lnTo>
                <a:lnTo>
                  <a:pt x="12192000" y="3504824"/>
                </a:lnTo>
                <a:lnTo>
                  <a:pt x="12024691" y="3517794"/>
                </a:lnTo>
                <a:cubicBezTo>
                  <a:pt x="8077523" y="3783195"/>
                  <a:pt x="4094678" y="3026959"/>
                  <a:pt x="160485" y="3663863"/>
                </a:cubicBezTo>
                <a:lnTo>
                  <a:pt x="0" y="3692092"/>
                </a:lnTo>
                <a:close/>
              </a:path>
            </a:pathLst>
          </a:cu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5D6B4929-077C-4F86-B76C-DADBC8436E1F}"/>
              </a:ext>
            </a:extLst>
          </p:cNvPr>
          <p:cNvSpPr txBox="1"/>
          <p:nvPr/>
        </p:nvSpPr>
        <p:spPr>
          <a:xfrm>
            <a:off x="2638304" y="3752850"/>
            <a:ext cx="6478278" cy="2452687"/>
          </a:xfrm>
          <a:prstGeom prst="rect">
            <a:avLst/>
          </a:prstGeom>
        </p:spPr>
        <p:txBody>
          <a:bodyPr rot="0" spcFirstLastPara="0" vertOverflow="overflow" horzOverflow="overflow" vert="horz" lIns="91440" tIns="45720" rIns="91440" bIns="45720" numCol="1" spcCol="0" rtlCol="0" fromWordArt="0" anchor="ctr" anchorCtr="0" forceAA="0" compatLnSpc="1">
            <a:prstTxWarp prst="textNoShape">
              <a:avLst/>
            </a:prstTxWarp>
            <a:normAutofit/>
          </a:bodyPr>
          <a:lstStyle/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en-US" sz="4500" b="1" dirty="0" err="1">
                <a:solidFill>
                  <a:srgbClr val="C00000"/>
                </a:solidFill>
              </a:rPr>
              <a:t>Bramhope</a:t>
            </a:r>
            <a:r>
              <a:rPr lang="en-US" sz="4500" b="1" dirty="0">
                <a:solidFill>
                  <a:srgbClr val="C00000"/>
                </a:solidFill>
              </a:rPr>
              <a:t> Primary School</a:t>
            </a:r>
            <a:endParaRPr lang="en-US" sz="4500" b="1" dirty="0">
              <a:solidFill>
                <a:srgbClr val="C00000"/>
              </a:solidFill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416423334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0671A8AE-40A1-4631-A6B8-581AFF06548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4" descr="A picture containing text, building, outdoor, stadium&#10;&#10;Description automatically generated">
            <a:extLst>
              <a:ext uri="{FF2B5EF4-FFF2-40B4-BE49-F238E27FC236}">
                <a16:creationId xmlns:a16="http://schemas.microsoft.com/office/drawing/2014/main" id="{D4F37E30-D24A-49CA-85DB-E5599C1A1CCE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3445" t="9091" r="19981" b="2"/>
          <a:stretch/>
        </p:blipFill>
        <p:spPr>
          <a:xfrm>
            <a:off x="2642616" y="10"/>
            <a:ext cx="6501384" cy="6857990"/>
          </a:xfrm>
          <a:prstGeom prst="rect">
            <a:avLst/>
          </a:prstGeom>
        </p:spPr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AB58EF07-17C2-48CF-ABB0-EEF1F17CB8F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" y="0"/>
            <a:ext cx="7004404" cy="6858000"/>
          </a:xfrm>
          <a:prstGeom prst="rect">
            <a:avLst/>
          </a:prstGeom>
          <a:gradFill>
            <a:gsLst>
              <a:gs pos="58000">
                <a:schemeClr val="bg1"/>
              </a:gs>
              <a:gs pos="33000">
                <a:schemeClr val="bg1">
                  <a:alpha val="64000"/>
                </a:schemeClr>
              </a:gs>
              <a:gs pos="0">
                <a:schemeClr val="bg1">
                  <a:alpha val="0"/>
                </a:schemeClr>
              </a:gs>
              <a:gs pos="100000">
                <a:schemeClr val="bg1"/>
              </a:gs>
            </a:gsLst>
            <a:lin ang="10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F461E4CB-B206-4564-A06F-DB95012E93A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8485" y="1122363"/>
            <a:ext cx="3017520" cy="3204134"/>
          </a:xfrm>
        </p:spPr>
        <p:txBody>
          <a:bodyPr vert="horz" lIns="91440" tIns="45720" rIns="91440" bIns="45720" rtlCol="0" anchor="b">
            <a:normAutofit/>
          </a:bodyPr>
          <a:lstStyle/>
          <a:p>
            <a:pPr algn="l">
              <a:lnSpc>
                <a:spcPct val="90000"/>
              </a:lnSpc>
            </a:pPr>
            <a:r>
              <a:rPr lang="en-US" sz="4200"/>
              <a:t>Elland Road Stadium</a:t>
            </a: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AF2F604E-43BE-4DC3-B983-E071523364F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551653" y="434802"/>
            <a:ext cx="146304" cy="528066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08C9B587-E65E-4B52-B37C-ABEBB6E8792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60771" y="4546920"/>
            <a:ext cx="2983230" cy="18288"/>
          </a:xfrm>
          <a:prstGeom prst="rect">
            <a:avLst/>
          </a:prstGeom>
          <a:solidFill>
            <a:schemeClr val="tx1"/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404273086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 descr="A picture containing grass, sky, outdoor, building&#10;&#10;Description automatically generated">
            <a:extLst>
              <a:ext uri="{FF2B5EF4-FFF2-40B4-BE49-F238E27FC236}">
                <a16:creationId xmlns:a16="http://schemas.microsoft.com/office/drawing/2014/main" id="{1B626F19-509A-4860-8669-0AB68A6893BD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1720" t="9091" r="24430"/>
          <a:stretch/>
        </p:blipFill>
        <p:spPr>
          <a:xfrm>
            <a:off x="1922044" y="1"/>
            <a:ext cx="7221956" cy="6857999"/>
          </a:xfrm>
          <a:prstGeom prst="rect">
            <a:avLst/>
          </a:prstGeom>
        </p:spPr>
      </p:pic>
      <p:sp>
        <p:nvSpPr>
          <p:cNvPr id="9" name="Freeform: Shape 8">
            <a:extLst>
              <a:ext uri="{FF2B5EF4-FFF2-40B4-BE49-F238E27FC236}">
                <a16:creationId xmlns:a16="http://schemas.microsoft.com/office/drawing/2014/main" id="{D928DD85-BB99-450D-A702-2683E029628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V="1">
            <a:off x="0" y="-478"/>
            <a:ext cx="5065738" cy="6858478"/>
          </a:xfrm>
          <a:custGeom>
            <a:avLst/>
            <a:gdLst>
              <a:gd name="connsiteX0" fmla="*/ 0 w 6754318"/>
              <a:gd name="connsiteY0" fmla="*/ 6858478 h 6858478"/>
              <a:gd name="connsiteX1" fmla="*/ 6754318 w 6754318"/>
              <a:gd name="connsiteY1" fmla="*/ 6858478 h 6858478"/>
              <a:gd name="connsiteX2" fmla="*/ 3577943 w 6754318"/>
              <a:gd name="connsiteY2" fmla="*/ 0 h 6858478"/>
              <a:gd name="connsiteX3" fmla="*/ 3572366 w 6754318"/>
              <a:gd name="connsiteY3" fmla="*/ 0 h 6858478"/>
              <a:gd name="connsiteX4" fmla="*/ 2506138 w 6754318"/>
              <a:gd name="connsiteY4" fmla="*/ 0 h 6858478"/>
              <a:gd name="connsiteX5" fmla="*/ 0 w 6754318"/>
              <a:gd name="connsiteY5" fmla="*/ 0 h 685847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6754318" h="6858478">
                <a:moveTo>
                  <a:pt x="0" y="6858478"/>
                </a:moveTo>
                <a:lnTo>
                  <a:pt x="6754318" y="6858478"/>
                </a:lnTo>
                <a:lnTo>
                  <a:pt x="3577943" y="0"/>
                </a:lnTo>
                <a:lnTo>
                  <a:pt x="3572366" y="0"/>
                </a:lnTo>
                <a:lnTo>
                  <a:pt x="2506138" y="0"/>
                </a:lnTo>
                <a:lnTo>
                  <a:pt x="0" y="0"/>
                </a:lnTo>
                <a:close/>
              </a:path>
            </a:pathLst>
          </a:custGeom>
          <a:solidFill>
            <a:schemeClr val="bg1">
              <a:lumMod val="85000"/>
              <a:lumOff val="15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1" name="Freeform: Shape 10">
            <a:extLst>
              <a:ext uri="{FF2B5EF4-FFF2-40B4-BE49-F238E27FC236}">
                <a16:creationId xmlns:a16="http://schemas.microsoft.com/office/drawing/2014/main" id="{240E5BD2-4019-4012-A1AA-628900E659E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V="1">
            <a:off x="0" y="-478"/>
            <a:ext cx="4465335" cy="6858478"/>
          </a:xfrm>
          <a:custGeom>
            <a:avLst/>
            <a:gdLst>
              <a:gd name="connsiteX0" fmla="*/ 0 w 5953780"/>
              <a:gd name="connsiteY0" fmla="*/ 6858478 h 6858478"/>
              <a:gd name="connsiteX1" fmla="*/ 5953780 w 5953780"/>
              <a:gd name="connsiteY1" fmla="*/ 6858478 h 6858478"/>
              <a:gd name="connsiteX2" fmla="*/ 2777405 w 5953780"/>
              <a:gd name="connsiteY2" fmla="*/ 0 h 6858478"/>
              <a:gd name="connsiteX3" fmla="*/ 2771828 w 5953780"/>
              <a:gd name="connsiteY3" fmla="*/ 0 h 6858478"/>
              <a:gd name="connsiteX4" fmla="*/ 1705600 w 5953780"/>
              <a:gd name="connsiteY4" fmla="*/ 0 h 6858478"/>
              <a:gd name="connsiteX5" fmla="*/ 0 w 5953780"/>
              <a:gd name="connsiteY5" fmla="*/ 0 h 685847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5953780" h="6858478">
                <a:moveTo>
                  <a:pt x="0" y="6858478"/>
                </a:moveTo>
                <a:lnTo>
                  <a:pt x="5953780" y="6858478"/>
                </a:lnTo>
                <a:lnTo>
                  <a:pt x="2777405" y="0"/>
                </a:lnTo>
                <a:lnTo>
                  <a:pt x="2771828" y="0"/>
                </a:lnTo>
                <a:lnTo>
                  <a:pt x="1705600" y="0"/>
                </a:lnTo>
                <a:lnTo>
                  <a:pt x="0" y="0"/>
                </a:lnTo>
                <a:close/>
              </a:path>
            </a:pathLst>
          </a:cu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925862FA-8BEF-48D5-A9BB-097D248A615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3504" y="342006"/>
            <a:ext cx="2909424" cy="2248122"/>
          </a:xfrm>
        </p:spPr>
        <p:txBody>
          <a:bodyPr vert="horz" lIns="91440" tIns="45720" rIns="91440" bIns="45720" rtlCol="0" anchor="b">
            <a:normAutofit/>
          </a:bodyPr>
          <a:lstStyle/>
          <a:p>
            <a:pPr algn="l">
              <a:lnSpc>
                <a:spcPct val="90000"/>
              </a:lnSpc>
            </a:pPr>
            <a:r>
              <a:rPr lang="en-US" sz="4700"/>
              <a:t>Harewood House</a:t>
            </a:r>
          </a:p>
        </p:txBody>
      </p:sp>
    </p:spTree>
    <p:extLst>
      <p:ext uri="{BB962C8B-B14F-4D97-AF65-F5344CB8AC3E}">
        <p14:creationId xmlns:p14="http://schemas.microsoft.com/office/powerpoint/2010/main" val="2393850076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2E39602-54FA-4039-817F-2A169DCF12D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82858" y="3118200"/>
            <a:ext cx="8229600" cy="1143000"/>
          </a:xfrm>
        </p:spPr>
        <p:txBody>
          <a:bodyPr>
            <a:normAutofit fontScale="90000"/>
          </a:bodyPr>
          <a:lstStyle/>
          <a:p>
            <a:pPr algn="l">
              <a:spcBef>
                <a:spcPts val="0"/>
              </a:spcBef>
            </a:pPr>
            <a:r>
              <a:rPr lang="en-GB" b="1" u="sng" dirty="0">
                <a:cs typeface="Calibri"/>
              </a:rPr>
              <a:t>Tasks:</a:t>
            </a:r>
            <a:br>
              <a:rPr lang="en-GB" b="1" u="sng" dirty="0">
                <a:cs typeface="Calibri"/>
              </a:rPr>
            </a:br>
            <a:r>
              <a:rPr lang="en-GB" sz="2000" dirty="0">
                <a:ea typeface="+mj-lt"/>
                <a:cs typeface="+mj-lt"/>
              </a:rPr>
              <a:t>Write down some </a:t>
            </a:r>
            <a:r>
              <a:rPr lang="en-GB" sz="2000" b="1" dirty="0">
                <a:ea typeface="+mj-lt"/>
                <a:cs typeface="+mj-lt"/>
              </a:rPr>
              <a:t>places.</a:t>
            </a:r>
            <a:r>
              <a:rPr lang="en-GB" sz="2000" dirty="0">
                <a:ea typeface="+mj-lt"/>
                <a:cs typeface="+mj-lt"/>
              </a:rPr>
              <a:t> </a:t>
            </a:r>
            <a:br>
              <a:rPr lang="en-GB" sz="2000" dirty="0">
                <a:ea typeface="+mj-lt"/>
                <a:cs typeface="+mj-lt"/>
              </a:rPr>
            </a:br>
            <a:endParaRPr lang="en-US" sz="2000">
              <a:ea typeface="+mj-lt"/>
              <a:cs typeface="+mj-lt"/>
            </a:endParaRPr>
          </a:p>
          <a:p>
            <a:pPr algn="l">
              <a:spcBef>
                <a:spcPts val="0"/>
              </a:spcBef>
            </a:pPr>
            <a:r>
              <a:rPr lang="en-GB" sz="2000" dirty="0">
                <a:ea typeface="+mj-lt"/>
                <a:cs typeface="+mj-lt"/>
              </a:rPr>
              <a:t>-Start with some villages, towns and cities – this could include where you live or places you have visited recently e.g. Bramhope,  Leeds. You may even include your street </a:t>
            </a:r>
            <a:r>
              <a:rPr lang="en-GB" sz="2000" dirty="0" err="1">
                <a:ea typeface="+mj-lt"/>
                <a:cs typeface="+mj-lt"/>
              </a:rPr>
              <a:t>e.g</a:t>
            </a:r>
            <a:r>
              <a:rPr lang="en-GB" sz="2000" dirty="0">
                <a:ea typeface="+mj-lt"/>
                <a:cs typeface="+mj-lt"/>
              </a:rPr>
              <a:t> </a:t>
            </a:r>
            <a:r>
              <a:rPr lang="en-GB" sz="2000" dirty="0" err="1">
                <a:ea typeface="+mj-lt"/>
                <a:cs typeface="+mj-lt"/>
              </a:rPr>
              <a:t>Breary</a:t>
            </a:r>
            <a:r>
              <a:rPr lang="en-GB" sz="2000" dirty="0">
                <a:ea typeface="+mj-lt"/>
                <a:cs typeface="+mj-lt"/>
              </a:rPr>
              <a:t> Rise,  Leeds Road </a:t>
            </a:r>
            <a:br>
              <a:rPr lang="en-GB" sz="2000" dirty="0">
                <a:ea typeface="+mj-lt"/>
                <a:cs typeface="+mj-lt"/>
              </a:rPr>
            </a:br>
            <a:endParaRPr lang="en-US" sz="2000">
              <a:ea typeface="+mj-lt"/>
              <a:cs typeface="+mj-lt"/>
            </a:endParaRPr>
          </a:p>
          <a:p>
            <a:pPr algn="l">
              <a:spcBef>
                <a:spcPts val="0"/>
              </a:spcBef>
            </a:pPr>
            <a:r>
              <a:rPr lang="en-GB" sz="2000" dirty="0">
                <a:ea typeface="+mj-lt"/>
                <a:cs typeface="+mj-lt"/>
              </a:rPr>
              <a:t>-Now think about the names of different countries – think about places you have either visited or would like to visit. Our recent work in Geography may also help here. </a:t>
            </a:r>
            <a:br>
              <a:rPr lang="en-GB" sz="2000" dirty="0">
                <a:ea typeface="+mj-lt"/>
                <a:cs typeface="+mj-lt"/>
              </a:rPr>
            </a:br>
            <a:endParaRPr lang="en-US" sz="2000">
              <a:ea typeface="+mj-lt"/>
              <a:cs typeface="+mj-lt"/>
            </a:endParaRPr>
          </a:p>
          <a:p>
            <a:pPr algn="l">
              <a:spcBef>
                <a:spcPts val="0"/>
              </a:spcBef>
            </a:pPr>
            <a:r>
              <a:rPr lang="en-GB" sz="2000" dirty="0">
                <a:ea typeface="+mj-lt"/>
                <a:cs typeface="+mj-lt"/>
              </a:rPr>
              <a:t>-Finally, consider the name of specific buildings or venues you have visited. These places also require a capital letter e.g. Bramhope Primary School,  Buckingham Palace,   Wembley Stadium, Leeds General Infirmary, Alton Towers. Maybe the house you live in has a name as well as a number? </a:t>
            </a:r>
            <a:br>
              <a:rPr lang="en-GB" sz="2000" dirty="0">
                <a:ea typeface="+mj-lt"/>
                <a:cs typeface="+mj-lt"/>
              </a:rPr>
            </a:br>
            <a:endParaRPr lang="en-US" sz="2000">
              <a:ea typeface="+mj-lt"/>
              <a:cs typeface="+mj-lt"/>
            </a:endParaRPr>
          </a:p>
          <a:p>
            <a:pPr algn="l">
              <a:spcBef>
                <a:spcPts val="0"/>
              </a:spcBef>
            </a:pPr>
            <a:r>
              <a:rPr lang="en-GB" sz="2000" dirty="0">
                <a:ea typeface="+mj-lt"/>
                <a:cs typeface="+mj-lt"/>
              </a:rPr>
              <a:t>-Now write some sentences using these ‘names of places’. </a:t>
            </a:r>
            <a:br>
              <a:rPr lang="en-US" sz="2000" dirty="0"/>
            </a:br>
            <a:endParaRPr lang="en-US" sz="2000">
              <a:ea typeface="+mj-lt"/>
              <a:cs typeface="+mj-lt"/>
            </a:endParaRPr>
          </a:p>
          <a:p>
            <a:pPr algn="l">
              <a:spcBef>
                <a:spcPts val="0"/>
              </a:spcBef>
            </a:pPr>
            <a:r>
              <a:rPr lang="en-GB" sz="2000" b="1" dirty="0">
                <a:ea typeface="+mj-lt"/>
                <a:cs typeface="+mj-lt"/>
              </a:rPr>
              <a:t>Don’t forget to remember to use all the things we have learnt so far about good sentence writing. </a:t>
            </a:r>
            <a:br>
              <a:rPr lang="en-GB" b="1" u="sng" dirty="0">
                <a:cs typeface="Calibri"/>
              </a:rPr>
            </a:br>
            <a:endParaRPr lang="en-GB" b="1" u="sng"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387362259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24</TotalTime>
  <Words>180</Words>
  <Application>Microsoft Office PowerPoint</Application>
  <PresentationFormat>On-screen Show (4:3)</PresentationFormat>
  <Paragraphs>37</Paragraphs>
  <Slides>11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2" baseType="lpstr">
      <vt:lpstr>Office Theme</vt:lpstr>
      <vt:lpstr>Can you use a capital letter for the names of places</vt:lpstr>
      <vt:lpstr>Last week we looked at  Capital Letters for Names</vt:lpstr>
      <vt:lpstr>This included using a  capital letter  for titles</vt:lpstr>
      <vt:lpstr>It also included capital letters at the start of the names of our pets.  </vt:lpstr>
      <vt:lpstr>Today our focus is capital letters for place names</vt:lpstr>
      <vt:lpstr>This could be a village, town or city</vt:lpstr>
      <vt:lpstr>It might be a country  or even a continent</vt:lpstr>
      <vt:lpstr>Capital letters are also used at the name of buildings and venues</vt:lpstr>
      <vt:lpstr>Elland Road Stadium</vt:lpstr>
      <vt:lpstr>Harewood House</vt:lpstr>
      <vt:lpstr>Tasks: Write down some places.   -Start with some villages, towns and cities – this could include where you live or places you have visited recently e.g. Bramhope,  Leeds. You may even include your street e.g Breary Rise,  Leeds Road   -Now think about the names of different countries – think about places you have either visited or would like to visit. Our recent work in Geography may also help here.   -Finally, consider the name of specific buildings or venues you have visited. These places also require a capital letter e.g. Bramhope Primary School,  Buckingham Palace,   Wembley Stadium, Leeds General Infirmary, Alton Towers. Maybe the house you live in has a name as well as a number?   -Now write some sentences using these ‘names of places’.   Don’t forget to remember to use all the things we have learnt so far about good sentence writing. 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Can you use a capital letter for the name of people (and pets!)</dc:title>
  <dc:creator>DARREN FOGARTY</dc:creator>
  <cp:lastModifiedBy>DARREN FOGARTY</cp:lastModifiedBy>
  <cp:revision>98</cp:revision>
  <dcterms:created xsi:type="dcterms:W3CDTF">2021-02-03T09:49:24Z</dcterms:created>
  <dcterms:modified xsi:type="dcterms:W3CDTF">2021-02-11T14:35:02Z</dcterms:modified>
</cp:coreProperties>
</file>