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78" r:id="rId3"/>
    <p:sldId id="277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8"/>
  </p:normalViewPr>
  <p:slideViewPr>
    <p:cSldViewPr>
      <p:cViewPr varScale="1">
        <p:scale>
          <a:sx n="105" d="100"/>
          <a:sy n="105" d="100"/>
        </p:scale>
        <p:origin x="1840" y="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fld id="{13104750-436A-49B7-AC0D-D041FD26F2B3}" type="datetimeFigureOut">
              <a:rPr lang="en-SG" smtClean="0"/>
              <a:pPr/>
              <a:t>30/12/20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7B481F3D-0E27-4564-A9EC-1DC09D616DFC}" type="slidenum">
              <a:rPr lang="en-SG" smtClean="0"/>
              <a:pPr/>
              <a:t>‹#›</a:t>
            </a:fld>
            <a:endParaRPr lang="en-SG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4750-436A-49B7-AC0D-D041FD26F2B3}" type="datetimeFigureOut">
              <a:rPr lang="en-SG" smtClean="0"/>
              <a:pPr/>
              <a:t>30/12/20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1F3D-0E27-4564-A9EC-1DC09D616DFC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4750-436A-49B7-AC0D-D041FD26F2B3}" type="datetimeFigureOut">
              <a:rPr lang="en-SG" smtClean="0"/>
              <a:pPr/>
              <a:t>30/12/20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1F3D-0E27-4564-A9EC-1DC09D616DFC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4750-436A-49B7-AC0D-D041FD26F2B3}" type="datetimeFigureOut">
              <a:rPr lang="en-SG" smtClean="0"/>
              <a:pPr/>
              <a:t>30/12/20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1F3D-0E27-4564-A9EC-1DC09D616DFC}" type="slidenum">
              <a:rPr lang="en-SG" smtClean="0"/>
              <a:pPr/>
              <a:t>‹#›</a:t>
            </a:fld>
            <a:endParaRPr lang="en-SG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4750-436A-49B7-AC0D-D041FD26F2B3}" type="datetimeFigureOut">
              <a:rPr lang="en-SG" smtClean="0"/>
              <a:pPr/>
              <a:t>30/12/20</a:t>
            </a:fld>
            <a:endParaRPr lang="en-S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1F3D-0E27-4564-A9EC-1DC09D616DFC}" type="slidenum">
              <a:rPr lang="en-SG" smtClean="0"/>
              <a:pPr/>
              <a:t>‹#›</a:t>
            </a:fld>
            <a:endParaRPr lang="en-SG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4750-436A-49B7-AC0D-D041FD26F2B3}" type="datetimeFigureOut">
              <a:rPr lang="en-SG" smtClean="0"/>
              <a:pPr/>
              <a:t>30/12/20</a:t>
            </a:fld>
            <a:endParaRPr lang="en-S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1F3D-0E27-4564-A9EC-1DC09D616DFC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4750-436A-49B7-AC0D-D041FD26F2B3}" type="datetimeFigureOut">
              <a:rPr lang="en-SG" smtClean="0"/>
              <a:pPr/>
              <a:t>30/12/20</a:t>
            </a:fld>
            <a:endParaRPr lang="en-S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1F3D-0E27-4564-A9EC-1DC09D616DFC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4750-436A-49B7-AC0D-D041FD26F2B3}" type="datetimeFigureOut">
              <a:rPr lang="en-SG" smtClean="0"/>
              <a:pPr/>
              <a:t>30/12/20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1F3D-0E27-4564-A9EC-1DC09D616DFC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4750-436A-49B7-AC0D-D041FD26F2B3}" type="datetimeFigureOut">
              <a:rPr lang="en-SG" smtClean="0"/>
              <a:pPr/>
              <a:t>30/12/20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1F3D-0E27-4564-A9EC-1DC09D616DFC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4750-436A-49B7-AC0D-D041FD26F2B3}" type="datetimeFigureOut">
              <a:rPr lang="en-SG" smtClean="0"/>
              <a:pPr/>
              <a:t>30/12/20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1F3D-0E27-4564-A9EC-1DC09D616DFC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4750-436A-49B7-AC0D-D041FD26F2B3}" type="datetimeFigureOut">
              <a:rPr lang="en-SG" smtClean="0"/>
              <a:pPr/>
              <a:t>30/12/20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1F3D-0E27-4564-A9EC-1DC09D616DFC}" type="slidenum">
              <a:rPr lang="en-SG" smtClean="0"/>
              <a:pPr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13104750-436A-49B7-AC0D-D041FD26F2B3}" type="datetimeFigureOut">
              <a:rPr lang="en-SG" smtClean="0"/>
              <a:pPr/>
              <a:t>30/12/20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7B481F3D-0E27-4564-A9EC-1DC09D616DFC}" type="slidenum">
              <a:rPr lang="en-SG" smtClean="0"/>
              <a:pPr/>
              <a:t>‹#›</a:t>
            </a:fld>
            <a:endParaRPr lang="en-S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youtube.com/watch?v=xL4WykIuCR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75690" y="3017673"/>
            <a:ext cx="4847038" cy="913190"/>
          </a:xfrm>
        </p:spPr>
        <p:txBody>
          <a:bodyPr/>
          <a:lstStyle/>
          <a:p>
            <a:r>
              <a:rPr lang="en-US" sz="6600" dirty="0"/>
              <a:t>Soft ‘g’</a:t>
            </a:r>
            <a:endParaRPr lang="en-SG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166379" y="3968744"/>
            <a:ext cx="4912406" cy="1837230"/>
          </a:xfrm>
          <a:solidFill>
            <a:schemeClr val="accent2"/>
          </a:solidFill>
        </p:spPr>
        <p:txBody>
          <a:bodyPr>
            <a:noAutofit/>
          </a:bodyPr>
          <a:lstStyle/>
          <a:p>
            <a:r>
              <a:rPr lang="en-US" sz="3600" dirty="0"/>
              <a:t>The letter g makes the sound/j/ when followed by e-</a:t>
            </a:r>
            <a:r>
              <a:rPr lang="en-US" sz="3600" dirty="0" err="1"/>
              <a:t>i</a:t>
            </a:r>
            <a:r>
              <a:rPr lang="en-US" sz="3600" dirty="0"/>
              <a:t>-y</a:t>
            </a:r>
            <a:endParaRPr lang="en-SG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B1BC89-E1AD-684C-A263-70CC3D1E813C}"/>
              </a:ext>
            </a:extLst>
          </p:cNvPr>
          <p:cNvSpPr txBox="1"/>
          <p:nvPr/>
        </p:nvSpPr>
        <p:spPr>
          <a:xfrm>
            <a:off x="611560" y="548680"/>
            <a:ext cx="78488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Y2 Phonics – Spring 1 - Week 1</a:t>
            </a:r>
          </a:p>
          <a:p>
            <a:r>
              <a:rPr lang="en-US" sz="3600" dirty="0">
                <a:solidFill>
                  <a:schemeClr val="bg1"/>
                </a:solidFill>
              </a:rPr>
              <a:t>LC: Can you </a:t>
            </a:r>
            <a:r>
              <a:rPr lang="en-US" sz="3600" dirty="0" err="1">
                <a:solidFill>
                  <a:schemeClr val="bg1"/>
                </a:solidFill>
              </a:rPr>
              <a:t>recognise</a:t>
            </a:r>
            <a:r>
              <a:rPr lang="en-US" sz="3600" dirty="0">
                <a:solidFill>
                  <a:schemeClr val="bg1"/>
                </a:solidFill>
              </a:rPr>
              <a:t> the soft ‘g’ sound?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281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Let’s watch Geraldine the Giraffe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877272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https://www.youtube.com/watch?v=xL4WykIuCRw</a:t>
            </a:r>
            <a:r>
              <a:rPr lang="en-US" dirty="0"/>
              <a:t> </a:t>
            </a:r>
          </a:p>
        </p:txBody>
      </p:sp>
      <p:pic>
        <p:nvPicPr>
          <p:cNvPr id="5" name="Picture 4" descr="Screen Shot 2019-11-13 at 21.16.24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6" t="4558" r="6360" b="8305"/>
          <a:stretch/>
        </p:blipFill>
        <p:spPr>
          <a:xfrm>
            <a:off x="1619672" y="2060848"/>
            <a:ext cx="5778618" cy="350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576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36562"/>
            <a:ext cx="7981160" cy="2776413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Soft g rule:</a:t>
            </a:r>
            <a:br>
              <a:rPr lang="en-US" dirty="0"/>
            </a:br>
            <a:r>
              <a:rPr lang="en-US" sz="5400" b="1" dirty="0"/>
              <a:t>The letter g</a:t>
            </a:r>
            <a:br>
              <a:rPr lang="en-US" sz="5400" b="1" dirty="0"/>
            </a:br>
            <a:r>
              <a:rPr lang="en-US" sz="5400" b="1" dirty="0"/>
              <a:t> makes the sound /j/</a:t>
            </a:r>
            <a:br>
              <a:rPr lang="en-US" sz="5400" b="1" dirty="0"/>
            </a:br>
            <a:r>
              <a:rPr lang="en-US" sz="5400" b="1" dirty="0"/>
              <a:t>when followed by e-</a:t>
            </a:r>
            <a:r>
              <a:rPr lang="en-US" sz="5400" b="1" dirty="0" err="1"/>
              <a:t>i</a:t>
            </a:r>
            <a:r>
              <a:rPr lang="en-US" sz="5400" b="1" dirty="0"/>
              <a:t>-y</a:t>
            </a:r>
            <a:endParaRPr lang="en-SG" sz="6000" b="1" dirty="0"/>
          </a:p>
        </p:txBody>
      </p:sp>
    </p:spTree>
    <p:extLst>
      <p:ext uri="{BB962C8B-B14F-4D97-AF65-F5344CB8AC3E}">
        <p14:creationId xmlns:p14="http://schemas.microsoft.com/office/powerpoint/2010/main" val="3248363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giraffe</a:t>
            </a:r>
            <a:endParaRPr lang="en-SG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988840"/>
            <a:ext cx="4269234" cy="4269234"/>
          </a:xfrm>
        </p:spPr>
      </p:pic>
    </p:spTree>
    <p:extLst>
      <p:ext uri="{BB962C8B-B14F-4D97-AF65-F5344CB8AC3E}">
        <p14:creationId xmlns:p14="http://schemas.microsoft.com/office/powerpoint/2010/main" val="2590702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giant</a:t>
            </a:r>
            <a:endParaRPr lang="en-SG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916832"/>
            <a:ext cx="3204068" cy="3888432"/>
          </a:xfrm>
        </p:spPr>
      </p:pic>
    </p:spTree>
    <p:extLst>
      <p:ext uri="{BB962C8B-B14F-4D97-AF65-F5344CB8AC3E}">
        <p14:creationId xmlns:p14="http://schemas.microsoft.com/office/powerpoint/2010/main" val="1646534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gems</a:t>
            </a:r>
            <a:endParaRPr lang="en-SG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132856"/>
            <a:ext cx="4104456" cy="3588467"/>
          </a:xfrm>
        </p:spPr>
      </p:pic>
    </p:spTree>
    <p:extLst>
      <p:ext uri="{BB962C8B-B14F-4D97-AF65-F5344CB8AC3E}">
        <p14:creationId xmlns:p14="http://schemas.microsoft.com/office/powerpoint/2010/main" val="32613003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041440" cy="1442674"/>
          </a:xfrm>
        </p:spPr>
        <p:txBody>
          <a:bodyPr/>
          <a:lstStyle/>
          <a:p>
            <a:r>
              <a:rPr lang="en-US" b="1" dirty="0"/>
              <a:t>gingerbread man</a:t>
            </a:r>
            <a:endParaRPr lang="en-SG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844824"/>
            <a:ext cx="2996922" cy="4049895"/>
          </a:xfrm>
        </p:spPr>
      </p:pic>
    </p:spTree>
    <p:extLst>
      <p:ext uri="{BB962C8B-B14F-4D97-AF65-F5344CB8AC3E}">
        <p14:creationId xmlns:p14="http://schemas.microsoft.com/office/powerpoint/2010/main" val="3394856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gym</a:t>
            </a:r>
            <a:endParaRPr lang="en-SG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844824"/>
            <a:ext cx="3859330" cy="3537719"/>
          </a:xfrm>
        </p:spPr>
      </p:pic>
    </p:spTree>
    <p:extLst>
      <p:ext uri="{BB962C8B-B14F-4D97-AF65-F5344CB8AC3E}">
        <p14:creationId xmlns:p14="http://schemas.microsoft.com/office/powerpoint/2010/main" val="4287954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cage</a:t>
            </a:r>
            <a:endParaRPr lang="en-SG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1700808"/>
            <a:ext cx="4286250" cy="447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76072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36562"/>
            <a:ext cx="7981160" cy="2776413"/>
          </a:xfrm>
        </p:spPr>
        <p:txBody>
          <a:bodyPr/>
          <a:lstStyle/>
          <a:p>
            <a:br>
              <a:rPr lang="en-US" dirty="0"/>
            </a:b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Can you remember the rule?</a:t>
            </a:r>
            <a:br>
              <a:rPr lang="en-US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/>
              <a:t>Soft g rule:</a:t>
            </a:r>
            <a:br>
              <a:rPr lang="en-US" dirty="0"/>
            </a:br>
            <a:r>
              <a:rPr lang="en-US" sz="5400" b="1" dirty="0"/>
              <a:t>The letter g</a:t>
            </a:r>
            <a:br>
              <a:rPr lang="en-US" sz="5400" b="1" dirty="0"/>
            </a:br>
            <a:r>
              <a:rPr lang="en-US" sz="5400" b="1" dirty="0"/>
              <a:t> makes the sound /?/</a:t>
            </a:r>
            <a:br>
              <a:rPr lang="en-US" sz="5400" b="1" dirty="0"/>
            </a:br>
            <a:r>
              <a:rPr lang="en-US" sz="5400" b="1" dirty="0"/>
              <a:t>when followed by ?-?-?</a:t>
            </a:r>
            <a:endParaRPr lang="en-SG" sz="6000" b="1" dirty="0"/>
          </a:p>
        </p:txBody>
      </p:sp>
    </p:spTree>
    <p:extLst>
      <p:ext uri="{BB962C8B-B14F-4D97-AF65-F5344CB8AC3E}">
        <p14:creationId xmlns:p14="http://schemas.microsoft.com/office/powerpoint/2010/main" val="1957464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Review</a:t>
            </a:r>
            <a:endParaRPr lang="en-SG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700808"/>
            <a:ext cx="7776864" cy="475252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3200" dirty="0"/>
              <a:t>giraffe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giant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gems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gingerbread man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gym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cage</a:t>
            </a:r>
          </a:p>
          <a:p>
            <a:pPr>
              <a:buFont typeface="Wingdings" pitchFamily="2" charset="2"/>
              <a:buChar char="Ø"/>
            </a:pPr>
            <a:endParaRPr lang="en-US" sz="3200" dirty="0"/>
          </a:p>
          <a:p>
            <a:pPr marL="0" indent="0">
              <a:buNone/>
            </a:pPr>
            <a:r>
              <a:rPr lang="en-SG" sz="3200" dirty="0"/>
              <a:t>Can you think of anymore soft ‘g’ words? </a:t>
            </a:r>
          </a:p>
        </p:txBody>
      </p:sp>
    </p:spTree>
    <p:extLst>
      <p:ext uri="{BB962C8B-B14F-4D97-AF65-F5344CB8AC3E}">
        <p14:creationId xmlns:p14="http://schemas.microsoft.com/office/powerpoint/2010/main" val="4139027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TC101790492[[fn=Sketchbook]]</Template>
  <TotalTime>99</TotalTime>
  <Words>130</Words>
  <Application>Microsoft Macintosh PowerPoint</Application>
  <PresentationFormat>On-screen Show (4:3)</PresentationFormat>
  <Paragraphs>23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Cambria</vt:lpstr>
      <vt:lpstr>Rage Italic</vt:lpstr>
      <vt:lpstr>Wingdings</vt:lpstr>
      <vt:lpstr>Sketchbook</vt:lpstr>
      <vt:lpstr>Soft ‘g’</vt:lpstr>
      <vt:lpstr>Let’s watch Geraldine the Giraffe</vt:lpstr>
      <vt:lpstr> Soft g rule: The letter g  makes the sound /j/ when followed by e-i-y</vt:lpstr>
      <vt:lpstr>giraffe</vt:lpstr>
      <vt:lpstr>giant</vt:lpstr>
      <vt:lpstr>gems</vt:lpstr>
      <vt:lpstr>gingerbread man</vt:lpstr>
      <vt:lpstr>gym</vt:lpstr>
      <vt:lpstr>cage</vt:lpstr>
      <vt:lpstr> Can you remember the rule? Soft g rule: The letter g  makes the sound /?/ when followed by ?-?-?</vt:lpstr>
      <vt:lpstr>Review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Soft ‘g’</dc:title>
  <dc:creator>Steven Teo</dc:creator>
  <cp:lastModifiedBy>rachel gregson</cp:lastModifiedBy>
  <cp:revision>13</cp:revision>
  <dcterms:created xsi:type="dcterms:W3CDTF">2012-03-10T16:44:57Z</dcterms:created>
  <dcterms:modified xsi:type="dcterms:W3CDTF">2020-12-30T13:22:14Z</dcterms:modified>
</cp:coreProperties>
</file>