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308" r:id="rId11"/>
    <p:sldId id="309" r:id="rId12"/>
    <p:sldId id="318" r:id="rId13"/>
    <p:sldId id="300" r:id="rId14"/>
    <p:sldId id="307" r:id="rId15"/>
    <p:sldId id="310" r:id="rId16"/>
    <p:sldId id="311" r:id="rId17"/>
    <p:sldId id="312" r:id="rId18"/>
    <p:sldId id="313" r:id="rId19"/>
    <p:sldId id="314" r:id="rId20"/>
    <p:sldId id="315" r:id="rId21"/>
    <p:sldId id="31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32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43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DBDC691D-78A2-4296-8F12-289230214235}"/>
    <pc:docChg chg="custSel modSld">
      <pc:chgData name="James Clegg" userId="c6df1435-7a36-4b38-be4d-16e68e91152f" providerId="ADAL" clId="{DBDC691D-78A2-4296-8F12-289230214235}" dt="2020-12-04T11:39:31.943" v="13"/>
      <pc:docMkLst>
        <pc:docMk/>
      </pc:docMkLst>
      <pc:sldChg chg="modTransition">
        <pc:chgData name="James Clegg" userId="c6df1435-7a36-4b38-be4d-16e68e91152f" providerId="ADAL" clId="{DBDC691D-78A2-4296-8F12-289230214235}" dt="2020-12-04T11:39:31.943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DBDC691D-78A2-4296-8F12-289230214235}" dt="2020-12-04T11:39:31.943" v="13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DBDC691D-78A2-4296-8F12-289230214235}" dt="2020-12-04T11:39:31.943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3939627984" sldId="300"/>
        </pc:sldMkLst>
        <pc:picChg chg="del">
          <ac:chgData name="James Clegg" userId="c6df1435-7a36-4b38-be4d-16e68e91152f" providerId="ADAL" clId="{DBDC691D-78A2-4296-8F12-289230214235}" dt="2020-12-04T11:38:54.846" v="2" actId="478"/>
          <ac:picMkLst>
            <pc:docMk/>
            <pc:sldMk cId="3939627984" sldId="300"/>
            <ac:picMk id="2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3782242679" sldId="301"/>
        </pc:sldMkLst>
        <pc:picChg chg="del">
          <ac:chgData name="James Clegg" userId="c6df1435-7a36-4b38-be4d-16e68e91152f" providerId="ADAL" clId="{DBDC691D-78A2-4296-8F12-289230214235}" dt="2020-12-04T11:39:06.035" v="6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1473403421" sldId="307"/>
        </pc:sldMkLst>
        <pc:picChg chg="del">
          <ac:chgData name="James Clegg" userId="c6df1435-7a36-4b38-be4d-16e68e91152f" providerId="ADAL" clId="{DBDC691D-78A2-4296-8F12-289230214235}" dt="2020-12-04T11:38:57.487" v="3" actId="478"/>
          <ac:picMkLst>
            <pc:docMk/>
            <pc:sldMk cId="1473403421" sldId="307"/>
            <ac:picMk id="2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3269026000" sldId="308"/>
        </pc:sldMkLst>
        <pc:picChg chg="del">
          <ac:chgData name="James Clegg" userId="c6df1435-7a36-4b38-be4d-16e68e91152f" providerId="ADAL" clId="{DBDC691D-78A2-4296-8F12-289230214235}" dt="2020-12-04T11:38:49.459" v="0" actId="478"/>
          <ac:picMkLst>
            <pc:docMk/>
            <pc:sldMk cId="3269026000" sldId="308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1634396502" sldId="309"/>
        </pc:sldMkLst>
        <pc:picChg chg="del">
          <ac:chgData name="James Clegg" userId="c6df1435-7a36-4b38-be4d-16e68e91152f" providerId="ADAL" clId="{DBDC691D-78A2-4296-8F12-289230214235}" dt="2020-12-04T11:38:52.179" v="1" actId="478"/>
          <ac:picMkLst>
            <pc:docMk/>
            <pc:sldMk cId="1634396502" sldId="309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130172361" sldId="310"/>
        </pc:sldMkLst>
        <pc:picChg chg="del">
          <ac:chgData name="James Clegg" userId="c6df1435-7a36-4b38-be4d-16e68e91152f" providerId="ADAL" clId="{DBDC691D-78A2-4296-8F12-289230214235}" dt="2020-12-04T11:39:00.053" v="4" actId="478"/>
          <ac:picMkLst>
            <pc:docMk/>
            <pc:sldMk cId="130172361" sldId="310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1104973420" sldId="311"/>
        </pc:sldMkLst>
        <pc:picChg chg="del">
          <ac:chgData name="James Clegg" userId="c6df1435-7a36-4b38-be4d-16e68e91152f" providerId="ADAL" clId="{DBDC691D-78A2-4296-8F12-289230214235}" dt="2020-12-04T11:39:03.801" v="5" actId="478"/>
          <ac:picMkLst>
            <pc:docMk/>
            <pc:sldMk cId="1104973420" sldId="31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2178470351" sldId="312"/>
        </pc:sldMkLst>
        <pc:picChg chg="del">
          <ac:chgData name="James Clegg" userId="c6df1435-7a36-4b38-be4d-16e68e91152f" providerId="ADAL" clId="{DBDC691D-78A2-4296-8F12-289230214235}" dt="2020-12-04T11:39:09.060" v="7" actId="478"/>
          <ac:picMkLst>
            <pc:docMk/>
            <pc:sldMk cId="2178470351" sldId="312"/>
            <ac:picMk id="6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4279214361" sldId="313"/>
        </pc:sldMkLst>
        <pc:picChg chg="del">
          <ac:chgData name="James Clegg" userId="c6df1435-7a36-4b38-be4d-16e68e91152f" providerId="ADAL" clId="{DBDC691D-78A2-4296-8F12-289230214235}" dt="2020-12-04T11:39:12.174" v="8" actId="478"/>
          <ac:picMkLst>
            <pc:docMk/>
            <pc:sldMk cId="4279214361" sldId="313"/>
            <ac:picMk id="2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898025474" sldId="314"/>
        </pc:sldMkLst>
        <pc:picChg chg="del">
          <ac:chgData name="James Clegg" userId="c6df1435-7a36-4b38-be4d-16e68e91152f" providerId="ADAL" clId="{DBDC691D-78A2-4296-8F12-289230214235}" dt="2020-12-04T11:39:15.102" v="9" actId="478"/>
          <ac:picMkLst>
            <pc:docMk/>
            <pc:sldMk cId="898025474" sldId="314"/>
            <ac:picMk id="4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1151641730" sldId="315"/>
        </pc:sldMkLst>
        <pc:picChg chg="del">
          <ac:chgData name="James Clegg" userId="c6df1435-7a36-4b38-be4d-16e68e91152f" providerId="ADAL" clId="{DBDC691D-78A2-4296-8F12-289230214235}" dt="2020-12-04T11:39:18.048" v="10" actId="478"/>
          <ac:picMkLst>
            <pc:docMk/>
            <pc:sldMk cId="1151641730" sldId="315"/>
            <ac:picMk id="5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3502664166" sldId="316"/>
        </pc:sldMkLst>
        <pc:picChg chg="del">
          <ac:chgData name="James Clegg" userId="c6df1435-7a36-4b38-be4d-16e68e91152f" providerId="ADAL" clId="{DBDC691D-78A2-4296-8F12-289230214235}" dt="2020-12-04T11:39:20.785" v="11" actId="478"/>
          <ac:picMkLst>
            <pc:docMk/>
            <pc:sldMk cId="3502664166" sldId="316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DBDC691D-78A2-4296-8F12-289230214235}" dt="2020-12-04T11:39:31.943" v="13"/>
        <pc:sldMkLst>
          <pc:docMk/>
          <pc:sldMk cId="4131425308" sldId="317"/>
        </pc:sldMkLst>
        <pc:picChg chg="del">
          <ac:chgData name="James Clegg" userId="c6df1435-7a36-4b38-be4d-16e68e91152f" providerId="ADAL" clId="{DBDC691D-78A2-4296-8F12-289230214235}" dt="2020-12-04T11:39:23.598" v="12" actId="478"/>
          <ac:picMkLst>
            <pc:docMk/>
            <pc:sldMk cId="4131425308" sldId="317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8EE21D2C-AF37-4492-997C-2AF2F1305E4E}"/>
    <pc:docChg chg="modSld">
      <pc:chgData name="James Clegg" userId="c6df1435-7a36-4b38-be4d-16e68e91152f" providerId="ADAL" clId="{8EE21D2C-AF37-4492-997C-2AF2F1305E4E}" dt="2020-12-04T10:50:13.089" v="164" actId="1036"/>
      <pc:docMkLst>
        <pc:docMk/>
      </pc:docMkLst>
      <pc:sldChg chg="modSp">
        <pc:chgData name="James Clegg" userId="c6df1435-7a36-4b38-be4d-16e68e91152f" providerId="ADAL" clId="{8EE21D2C-AF37-4492-997C-2AF2F1305E4E}" dt="2020-12-04T10:33:51.090" v="137" actId="1035"/>
        <pc:sldMkLst>
          <pc:docMk/>
          <pc:sldMk cId="1473403421" sldId="307"/>
        </pc:sldMkLst>
        <pc:spChg chg="mod">
          <ac:chgData name="James Clegg" userId="c6df1435-7a36-4b38-be4d-16e68e91152f" providerId="ADAL" clId="{8EE21D2C-AF37-4492-997C-2AF2F1305E4E}" dt="2020-12-04T10:33:51.090" v="137" actId="1035"/>
          <ac:spMkLst>
            <pc:docMk/>
            <pc:sldMk cId="1473403421" sldId="307"/>
            <ac:spMk id="12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2:37.470" v="92" actId="1036"/>
          <ac:spMkLst>
            <pc:docMk/>
            <pc:sldMk cId="1473403421" sldId="307"/>
            <ac:spMk id="13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0:49.070" v="4" actId="122"/>
          <ac:spMkLst>
            <pc:docMk/>
            <pc:sldMk cId="1473403421" sldId="307"/>
            <ac:spMk id="19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0:49.070" v="4" actId="122"/>
          <ac:spMkLst>
            <pc:docMk/>
            <pc:sldMk cId="1473403421" sldId="307"/>
            <ac:spMk id="20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0:49.070" v="4" actId="122"/>
          <ac:spMkLst>
            <pc:docMk/>
            <pc:sldMk cId="1473403421" sldId="307"/>
            <ac:spMk id="21" creationId="{00000000-0000-0000-0000-000000000000}"/>
          </ac:spMkLst>
        </pc:spChg>
        <pc:picChg chg="mod">
          <ac:chgData name="James Clegg" userId="c6df1435-7a36-4b38-be4d-16e68e91152f" providerId="ADAL" clId="{8EE21D2C-AF37-4492-997C-2AF2F1305E4E}" dt="2020-12-04T10:33:51.090" v="137" actId="1035"/>
          <ac:picMkLst>
            <pc:docMk/>
            <pc:sldMk cId="1473403421" sldId="307"/>
            <ac:picMk id="9" creationId="{00000000-0000-0000-0000-000000000000}"/>
          </ac:picMkLst>
        </pc:picChg>
        <pc:picChg chg="mod">
          <ac:chgData name="James Clegg" userId="c6df1435-7a36-4b38-be4d-16e68e91152f" providerId="ADAL" clId="{8EE21D2C-AF37-4492-997C-2AF2F1305E4E}" dt="2020-12-04T10:32:37.470" v="92" actId="1036"/>
          <ac:picMkLst>
            <pc:docMk/>
            <pc:sldMk cId="1473403421" sldId="307"/>
            <ac:picMk id="10" creationId="{00000000-0000-0000-0000-000000000000}"/>
          </ac:picMkLst>
        </pc:picChg>
      </pc:sldChg>
      <pc:sldChg chg="modSp">
        <pc:chgData name="James Clegg" userId="c6df1435-7a36-4b38-be4d-16e68e91152f" providerId="ADAL" clId="{8EE21D2C-AF37-4492-997C-2AF2F1305E4E}" dt="2020-12-04T10:33:40.592" v="124" actId="1035"/>
        <pc:sldMkLst>
          <pc:docMk/>
          <pc:sldMk cId="130172361" sldId="310"/>
        </pc:sldMkLst>
        <pc:spChg chg="mod">
          <ac:chgData name="James Clegg" userId="c6df1435-7a36-4b38-be4d-16e68e91152f" providerId="ADAL" clId="{8EE21D2C-AF37-4492-997C-2AF2F1305E4E}" dt="2020-12-04T10:31:22.024" v="7" actId="122"/>
          <ac:spMkLst>
            <pc:docMk/>
            <pc:sldMk cId="130172361" sldId="310"/>
            <ac:spMk id="6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1:22.024" v="7" actId="122"/>
          <ac:spMkLst>
            <pc:docMk/>
            <pc:sldMk cId="130172361" sldId="310"/>
            <ac:spMk id="7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1:22.024" v="7" actId="122"/>
          <ac:spMkLst>
            <pc:docMk/>
            <pc:sldMk cId="130172361" sldId="310"/>
            <ac:spMk id="8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3:40.592" v="124" actId="1035"/>
          <ac:spMkLst>
            <pc:docMk/>
            <pc:sldMk cId="130172361" sldId="310"/>
            <ac:spMk id="12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2:31.144" v="87" actId="1036"/>
          <ac:spMkLst>
            <pc:docMk/>
            <pc:sldMk cId="130172361" sldId="310"/>
            <ac:spMk id="13" creationId="{00000000-0000-0000-0000-000000000000}"/>
          </ac:spMkLst>
        </pc:spChg>
        <pc:picChg chg="mod">
          <ac:chgData name="James Clegg" userId="c6df1435-7a36-4b38-be4d-16e68e91152f" providerId="ADAL" clId="{8EE21D2C-AF37-4492-997C-2AF2F1305E4E}" dt="2020-12-04T10:33:40.592" v="124" actId="1035"/>
          <ac:picMkLst>
            <pc:docMk/>
            <pc:sldMk cId="130172361" sldId="310"/>
            <ac:picMk id="9" creationId="{00000000-0000-0000-0000-000000000000}"/>
          </ac:picMkLst>
        </pc:picChg>
        <pc:picChg chg="mod">
          <ac:chgData name="James Clegg" userId="c6df1435-7a36-4b38-be4d-16e68e91152f" providerId="ADAL" clId="{8EE21D2C-AF37-4492-997C-2AF2F1305E4E}" dt="2020-12-04T10:32:31.144" v="87" actId="1036"/>
          <ac:picMkLst>
            <pc:docMk/>
            <pc:sldMk cId="130172361" sldId="310"/>
            <ac:picMk id="10" creationId="{00000000-0000-0000-0000-000000000000}"/>
          </ac:picMkLst>
        </pc:picChg>
        <pc:cxnChg chg="mod">
          <ac:chgData name="James Clegg" userId="c6df1435-7a36-4b38-be4d-16e68e91152f" providerId="ADAL" clId="{8EE21D2C-AF37-4492-997C-2AF2F1305E4E}" dt="2020-12-04T10:31:57.772" v="27" actId="1038"/>
          <ac:cxnSpMkLst>
            <pc:docMk/>
            <pc:sldMk cId="130172361" sldId="310"/>
            <ac:cxnSpMk id="23" creationId="{00000000-0000-0000-0000-000000000000}"/>
          </ac:cxnSpMkLst>
        </pc:cxnChg>
        <pc:cxnChg chg="mod">
          <ac:chgData name="James Clegg" userId="c6df1435-7a36-4b38-be4d-16e68e91152f" providerId="ADAL" clId="{8EE21D2C-AF37-4492-997C-2AF2F1305E4E}" dt="2020-12-04T10:32:07.179" v="69" actId="1037"/>
          <ac:cxnSpMkLst>
            <pc:docMk/>
            <pc:sldMk cId="130172361" sldId="310"/>
            <ac:cxnSpMk id="29" creationId="{00000000-0000-0000-0000-000000000000}"/>
          </ac:cxnSpMkLst>
        </pc:cxnChg>
        <pc:cxnChg chg="mod">
          <ac:chgData name="James Clegg" userId="c6df1435-7a36-4b38-be4d-16e68e91152f" providerId="ADAL" clId="{8EE21D2C-AF37-4492-997C-2AF2F1305E4E}" dt="2020-12-04T10:32:15.015" v="80" actId="1038"/>
          <ac:cxnSpMkLst>
            <pc:docMk/>
            <pc:sldMk cId="130172361" sldId="310"/>
            <ac:cxnSpMk id="31" creationId="{00000000-0000-0000-0000-000000000000}"/>
          </ac:cxnSpMkLst>
        </pc:cxnChg>
      </pc:sldChg>
      <pc:sldChg chg="modSp modAnim">
        <pc:chgData name="James Clegg" userId="c6df1435-7a36-4b38-be4d-16e68e91152f" providerId="ADAL" clId="{8EE21D2C-AF37-4492-997C-2AF2F1305E4E}" dt="2020-12-04T10:33:20.130" v="111"/>
        <pc:sldMkLst>
          <pc:docMk/>
          <pc:sldMk cId="1104973420" sldId="311"/>
        </pc:sldMkLst>
        <pc:spChg chg="mod">
          <ac:chgData name="James Clegg" userId="c6df1435-7a36-4b38-be4d-16e68e91152f" providerId="ADAL" clId="{8EE21D2C-AF37-4492-997C-2AF2F1305E4E}" dt="2020-12-04T10:31:35.434" v="10" actId="122"/>
          <ac:spMkLst>
            <pc:docMk/>
            <pc:sldMk cId="1104973420" sldId="311"/>
            <ac:spMk id="6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1:35.434" v="10" actId="122"/>
          <ac:spMkLst>
            <pc:docMk/>
            <pc:sldMk cId="1104973420" sldId="311"/>
            <ac:spMk id="7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1:35.434" v="10" actId="122"/>
          <ac:spMkLst>
            <pc:docMk/>
            <pc:sldMk cId="1104973420" sldId="311"/>
            <ac:spMk id="8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2:58.044" v="108" actId="1036"/>
          <ac:spMkLst>
            <pc:docMk/>
            <pc:sldMk cId="1104973420" sldId="311"/>
            <ac:spMk id="12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32:41.402" v="97" actId="1036"/>
          <ac:spMkLst>
            <pc:docMk/>
            <pc:sldMk cId="1104973420" sldId="311"/>
            <ac:spMk id="13" creationId="{00000000-0000-0000-0000-000000000000}"/>
          </ac:spMkLst>
        </pc:spChg>
        <pc:picChg chg="mod">
          <ac:chgData name="James Clegg" userId="c6df1435-7a36-4b38-be4d-16e68e91152f" providerId="ADAL" clId="{8EE21D2C-AF37-4492-997C-2AF2F1305E4E}" dt="2020-12-04T10:32:58.044" v="108" actId="1036"/>
          <ac:picMkLst>
            <pc:docMk/>
            <pc:sldMk cId="1104973420" sldId="311"/>
            <ac:picMk id="9" creationId="{00000000-0000-0000-0000-000000000000}"/>
          </ac:picMkLst>
        </pc:picChg>
        <pc:picChg chg="mod">
          <ac:chgData name="James Clegg" userId="c6df1435-7a36-4b38-be4d-16e68e91152f" providerId="ADAL" clId="{8EE21D2C-AF37-4492-997C-2AF2F1305E4E}" dt="2020-12-04T10:32:41.402" v="97" actId="1036"/>
          <ac:picMkLst>
            <pc:docMk/>
            <pc:sldMk cId="1104973420" sldId="311"/>
            <ac:picMk id="10" creationId="{00000000-0000-0000-0000-000000000000}"/>
          </ac:picMkLst>
        </pc:picChg>
      </pc:sldChg>
      <pc:sldChg chg="modSp modAnim">
        <pc:chgData name="James Clegg" userId="c6df1435-7a36-4b38-be4d-16e68e91152f" providerId="ADAL" clId="{8EE21D2C-AF37-4492-997C-2AF2F1305E4E}" dt="2020-12-04T10:45:08.800" v="152"/>
        <pc:sldMkLst>
          <pc:docMk/>
          <pc:sldMk cId="4279214361" sldId="313"/>
        </pc:sldMkLst>
        <pc:picChg chg="mod">
          <ac:chgData name="James Clegg" userId="c6df1435-7a36-4b38-be4d-16e68e91152f" providerId="ADAL" clId="{8EE21D2C-AF37-4492-997C-2AF2F1305E4E}" dt="2020-12-04T10:44:54.465" v="151"/>
          <ac:picMkLst>
            <pc:docMk/>
            <pc:sldMk cId="4279214361" sldId="313"/>
            <ac:picMk id="8" creationId="{CF05F315-33CC-E54A-B215-1682C4230584}"/>
          </ac:picMkLst>
        </pc:picChg>
        <pc:picChg chg="mod">
          <ac:chgData name="James Clegg" userId="c6df1435-7a36-4b38-be4d-16e68e91152f" providerId="ADAL" clId="{8EE21D2C-AF37-4492-997C-2AF2F1305E4E}" dt="2020-12-04T10:44:50.082" v="150"/>
          <ac:picMkLst>
            <pc:docMk/>
            <pc:sldMk cId="4279214361" sldId="313"/>
            <ac:picMk id="23" creationId="{B398D9A1-082C-604F-822C-DA2E31D89479}"/>
          </ac:picMkLst>
        </pc:picChg>
        <pc:picChg chg="mod">
          <ac:chgData name="James Clegg" userId="c6df1435-7a36-4b38-be4d-16e68e91152f" providerId="ADAL" clId="{8EE21D2C-AF37-4492-997C-2AF2F1305E4E}" dt="2020-12-04T10:44:54.465" v="151"/>
          <ac:picMkLst>
            <pc:docMk/>
            <pc:sldMk cId="4279214361" sldId="313"/>
            <ac:picMk id="26" creationId="{CF05F315-33CC-E54A-B215-1682C4230584}"/>
          </ac:picMkLst>
        </pc:picChg>
      </pc:sldChg>
      <pc:sldChg chg="modSp">
        <pc:chgData name="James Clegg" userId="c6df1435-7a36-4b38-be4d-16e68e91152f" providerId="ADAL" clId="{8EE21D2C-AF37-4492-997C-2AF2F1305E4E}" dt="2020-12-04T10:47:10.464" v="155" actId="554"/>
        <pc:sldMkLst>
          <pc:docMk/>
          <pc:sldMk cId="898025474" sldId="314"/>
        </pc:sldMkLst>
        <pc:spChg chg="mod">
          <ac:chgData name="James Clegg" userId="c6df1435-7a36-4b38-be4d-16e68e91152f" providerId="ADAL" clId="{8EE21D2C-AF37-4492-997C-2AF2F1305E4E}" dt="2020-12-04T10:47:00.382" v="153" actId="554"/>
          <ac:spMkLst>
            <pc:docMk/>
            <pc:sldMk cId="898025474" sldId="314"/>
            <ac:spMk id="18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00.382" v="153" actId="554"/>
          <ac:spMkLst>
            <pc:docMk/>
            <pc:sldMk cId="898025474" sldId="314"/>
            <ac:spMk id="19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00.382" v="153" actId="554"/>
          <ac:spMkLst>
            <pc:docMk/>
            <pc:sldMk cId="898025474" sldId="314"/>
            <ac:spMk id="21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00.382" v="153" actId="554"/>
          <ac:spMkLst>
            <pc:docMk/>
            <pc:sldMk cId="898025474" sldId="314"/>
            <ac:spMk id="22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05.612" v="154" actId="554"/>
          <ac:spMkLst>
            <pc:docMk/>
            <pc:sldMk cId="898025474" sldId="314"/>
            <ac:spMk id="23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05.612" v="154" actId="554"/>
          <ac:spMkLst>
            <pc:docMk/>
            <pc:sldMk cId="898025474" sldId="314"/>
            <ac:spMk id="24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05.612" v="154" actId="554"/>
          <ac:spMkLst>
            <pc:docMk/>
            <pc:sldMk cId="898025474" sldId="314"/>
            <ac:spMk id="26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10.464" v="155" actId="554"/>
          <ac:spMkLst>
            <pc:docMk/>
            <pc:sldMk cId="898025474" sldId="314"/>
            <ac:spMk id="28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10.464" v="155" actId="554"/>
          <ac:spMkLst>
            <pc:docMk/>
            <pc:sldMk cId="898025474" sldId="314"/>
            <ac:spMk id="29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10.464" v="155" actId="554"/>
          <ac:spMkLst>
            <pc:docMk/>
            <pc:sldMk cId="898025474" sldId="314"/>
            <ac:spMk id="31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00.382" v="153" actId="554"/>
          <ac:spMkLst>
            <pc:docMk/>
            <pc:sldMk cId="898025474" sldId="314"/>
            <ac:spMk id="43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05.612" v="154" actId="554"/>
          <ac:spMkLst>
            <pc:docMk/>
            <pc:sldMk cId="898025474" sldId="314"/>
            <ac:spMk id="44" creationId="{00000000-0000-0000-0000-000000000000}"/>
          </ac:spMkLst>
        </pc:spChg>
        <pc:spChg chg="mod">
          <ac:chgData name="James Clegg" userId="c6df1435-7a36-4b38-be4d-16e68e91152f" providerId="ADAL" clId="{8EE21D2C-AF37-4492-997C-2AF2F1305E4E}" dt="2020-12-04T10:47:10.464" v="155" actId="554"/>
          <ac:spMkLst>
            <pc:docMk/>
            <pc:sldMk cId="898025474" sldId="314"/>
            <ac:spMk id="45" creationId="{00000000-0000-0000-0000-000000000000}"/>
          </ac:spMkLst>
        </pc:spChg>
      </pc:sldChg>
      <pc:sldChg chg="modSp">
        <pc:chgData name="James Clegg" userId="c6df1435-7a36-4b38-be4d-16e68e91152f" providerId="ADAL" clId="{8EE21D2C-AF37-4492-997C-2AF2F1305E4E}" dt="2020-12-04T10:50:13.089" v="164" actId="1036"/>
        <pc:sldMkLst>
          <pc:docMk/>
          <pc:sldMk cId="1151641730" sldId="315"/>
        </pc:sldMkLst>
        <pc:spChg chg="mod">
          <ac:chgData name="James Clegg" userId="c6df1435-7a36-4b38-be4d-16e68e91152f" providerId="ADAL" clId="{8EE21D2C-AF37-4492-997C-2AF2F1305E4E}" dt="2020-12-04T10:50:13.089" v="164" actId="1036"/>
          <ac:spMkLst>
            <pc:docMk/>
            <pc:sldMk cId="1151641730" sldId="315"/>
            <ac:spMk id="56" creationId="{00000000-0000-0000-0000-000000000000}"/>
          </ac:spMkLst>
        </pc:spChg>
        <pc:picChg chg="mod">
          <ac:chgData name="James Clegg" userId="c6df1435-7a36-4b38-be4d-16e68e91152f" providerId="ADAL" clId="{8EE21D2C-AF37-4492-997C-2AF2F1305E4E}" dt="2020-12-04T10:50:13.089" v="164" actId="1036"/>
          <ac:picMkLst>
            <pc:docMk/>
            <pc:sldMk cId="1151641730" sldId="315"/>
            <ac:picMk id="5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8.png"/><Relationship Id="rId4" Type="http://schemas.openxmlformats.org/officeDocument/2006/relationships/image" Target="../media/image9.png"/><Relationship Id="rId9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8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image" Target="../media/image18.png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1.emf"/><Relationship Id="rId5" Type="http://schemas.openxmlformats.org/officeDocument/2006/relationships/image" Target="../media/image20.emf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9.png"/><Relationship Id="rId1" Type="http://schemas.openxmlformats.org/officeDocument/2006/relationships/tags" Target="../tags/tag8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8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1531" y="1832357"/>
                <a:ext cx="7636969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What number is represented in the place value 	 chart?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Subtract 2 hundredths from the place value 	 	 chart. What is the new number?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statements: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2.674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hundredths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thousandths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2.674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531" y="1832357"/>
                <a:ext cx="7636969" cy="4401205"/>
              </a:xfrm>
              <a:prstGeom prst="rect">
                <a:avLst/>
              </a:prstGeom>
              <a:blipFill>
                <a:blip r:embed="rId4"/>
                <a:stretch>
                  <a:fillRect l="-1676" r="-958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99264"/>
              </p:ext>
            </p:extLst>
          </p:nvPr>
        </p:nvGraphicFramePr>
        <p:xfrm>
          <a:off x="845136" y="463507"/>
          <a:ext cx="7170265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026" y="1005223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858" y="1005223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73811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487582"/>
            <a:ext cx="505770" cy="493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30" y="1005223"/>
            <a:ext cx="554771" cy="5411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262" y="1005223"/>
            <a:ext cx="548777" cy="53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026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1531" y="1832357"/>
                <a:ext cx="7636969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What number is represented in the place value 	 chart?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Subtract 2 hundredths from the place value 	 	 chart. What is the new number?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statements: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2.674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hundredths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thousandths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2.674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531" y="1832357"/>
                <a:ext cx="7636969" cy="4401205"/>
              </a:xfrm>
              <a:prstGeom prst="rect">
                <a:avLst/>
              </a:prstGeom>
              <a:blipFill>
                <a:blip r:embed="rId5"/>
                <a:stretch>
                  <a:fillRect l="-1676" r="-958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1317252"/>
              </p:ext>
            </p:extLst>
          </p:nvPr>
        </p:nvGraphicFramePr>
        <p:xfrm>
          <a:off x="845136" y="463507"/>
          <a:ext cx="7170265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75" y="1005223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005223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026" y="1005223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858" y="1005223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856" y="1005223"/>
            <a:ext cx="516817" cy="50408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005223"/>
            <a:ext cx="505770" cy="49331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811" y="1489707"/>
            <a:ext cx="505770" cy="493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609" y="1487582"/>
            <a:ext cx="505770" cy="493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30" y="1005223"/>
            <a:ext cx="554771" cy="5411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262" y="1005223"/>
            <a:ext cx="548777" cy="5352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425447" y="2659952"/>
            <a:ext cx="2390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12.421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31301" y="3536957"/>
            <a:ext cx="23905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12.401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30104" y="4808967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35345" y="4808967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781735" y="5222977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109502" y="5656436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61987" y="5656436"/>
            <a:ext cx="927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0.07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163619" y="5656436"/>
            <a:ext cx="1416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0.004</a:t>
            </a: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D26B243-D4C4-4C32-B6BD-DA9BF6A58E60}"/>
              </a:ext>
            </a:extLst>
          </p:cNvPr>
          <p:cNvSpPr/>
          <p:nvPr/>
        </p:nvSpPr>
        <p:spPr>
          <a:xfrm>
            <a:off x="3620699" y="73811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3439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2846" y="1166949"/>
            <a:ext cx="73848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L.C. Can I write numbers to three decimal places?</a:t>
            </a:r>
          </a:p>
          <a:p>
            <a:r>
              <a:rPr lang="en-US" sz="3600" dirty="0" smtClean="0"/>
              <a:t>Toolkit 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233772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2984242"/>
              </p:ext>
            </p:extLst>
          </p:nvPr>
        </p:nvGraphicFramePr>
        <p:xfrm>
          <a:off x="845136" y="463507"/>
          <a:ext cx="7170265" cy="17492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940524" y="2341477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number is represented here?  </a:t>
            </a:r>
            <a:endParaRPr lang="en-GB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940524" y="3700792"/>
            <a:ext cx="70748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are ____ tens.</a:t>
            </a:r>
          </a:p>
          <a:p>
            <a:r>
              <a:rPr lang="en-GB" sz="2400" dirty="0"/>
              <a:t>There are ____ ones.</a:t>
            </a:r>
          </a:p>
          <a:p>
            <a:r>
              <a:rPr lang="en-GB" sz="2400" dirty="0"/>
              <a:t>There are ____ tenths.</a:t>
            </a:r>
          </a:p>
          <a:p>
            <a:r>
              <a:rPr lang="en-GB" sz="2400" dirty="0"/>
              <a:t>There are ____ hundredths.</a:t>
            </a:r>
          </a:p>
          <a:p>
            <a:r>
              <a:rPr lang="en-GB" sz="2400" dirty="0"/>
              <a:t>There are ____ thousandths.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858" y="996029"/>
            <a:ext cx="505769" cy="4933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30" y="996029"/>
            <a:ext cx="554771" cy="54110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262" y="996029"/>
            <a:ext cx="548777" cy="53526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96" y="996029"/>
            <a:ext cx="554771" cy="54110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95623" y="3679076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95623" y="4041465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424" y="996029"/>
            <a:ext cx="505769" cy="49331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858" y="1498535"/>
            <a:ext cx="505769" cy="493312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620699" y="137271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20699" y="64998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2395623" y="4403854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750876" y="404700"/>
            <a:ext cx="1365301" cy="18618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2395623" y="4766243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210961" y="415280"/>
            <a:ext cx="1365301" cy="18618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395623" y="5128632"/>
            <a:ext cx="446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254" y="996029"/>
            <a:ext cx="548777" cy="53526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6262" y="1498535"/>
            <a:ext cx="548777" cy="53526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254" y="1498535"/>
            <a:ext cx="548777" cy="5352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  <p:bldP spid="11" grpId="0"/>
      <p:bldP spid="16" grpId="0"/>
      <p:bldP spid="10" grpId="0" animBg="1"/>
      <p:bldP spid="10" grpId="1" animBg="1"/>
      <p:bldP spid="18" grpId="0"/>
      <p:bldP spid="19" grpId="0" animBg="1"/>
      <p:bldP spid="19" grpId="1" animBg="1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07199" y="556842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Write the value of the digit 4 in each number.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23647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4878" y="537916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9" name="Picture 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262" y="2876069"/>
            <a:ext cx="755732" cy="10677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2615" y="1912704"/>
            <a:ext cx="871449" cy="11894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22" y="3936317"/>
            <a:ext cx="947267" cy="6541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55965" y="3561895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Whitney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867" y="2780033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0683" y="4495029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Dexter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4840784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Match each number to the correct child.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814064" y="2331978"/>
            <a:ext cx="4551274" cy="369332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zero tenths.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1944051" y="3210495"/>
            <a:ext cx="4962074" cy="369332"/>
          </a:xfrm>
          <a:prstGeom prst="wedgeRoundRectCallout">
            <a:avLst>
              <a:gd name="adj1" fmla="val 53712"/>
              <a:gd name="adj2" fmla="val 8186"/>
              <a:gd name="adj3" fmla="val 16667"/>
            </a:avLst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hundredths.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1966464" y="4079318"/>
            <a:ext cx="5292980" cy="369332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thousandths.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56583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348048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0.274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10706" y="1564974"/>
            <a:ext cx="124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43.027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5" grpId="0"/>
      <p:bldP spid="2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56583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1.04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48048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0.274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38928" y="1564974"/>
            <a:ext cx="11934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43.027</a:t>
            </a:r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262" y="2876069"/>
            <a:ext cx="755732" cy="10677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2615" y="1912704"/>
            <a:ext cx="871449" cy="11894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22" y="3936317"/>
            <a:ext cx="947267" cy="6541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55965" y="3561895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Whitney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867" y="2780033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0683" y="4495029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Dexter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4840784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Match each number to the correct child.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814064" y="2326226"/>
            <a:ext cx="4551274" cy="370800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zero tenths.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1944051" y="3204743"/>
            <a:ext cx="4962074" cy="370800"/>
          </a:xfrm>
          <a:prstGeom prst="wedgeRoundRectCallout">
            <a:avLst>
              <a:gd name="adj1" fmla="val 53712"/>
              <a:gd name="adj2" fmla="val 8186"/>
              <a:gd name="adj3" fmla="val 16667"/>
            </a:avLst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hundredths.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1966464" y="4073566"/>
            <a:ext cx="5292980" cy="370800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thousandths.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201106"/>
              </p:ext>
            </p:extLst>
          </p:nvPr>
        </p:nvGraphicFramePr>
        <p:xfrm>
          <a:off x="896251" y="410914"/>
          <a:ext cx="7170265" cy="1154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0" name="Oval 19"/>
          <p:cNvSpPr/>
          <p:nvPr/>
        </p:nvSpPr>
        <p:spPr>
          <a:xfrm>
            <a:off x="3671814" y="120775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71814" y="59739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1007199" y="556842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Write the value of the digit 4 in each number.</a:t>
            </a:r>
          </a:p>
        </p:txBody>
      </p:sp>
      <p:cxnSp>
        <p:nvCxnSpPr>
          <p:cNvPr id="23" name="Straight Connector 22"/>
          <p:cNvCxnSpPr>
            <a:cxnSpLocks/>
          </p:cNvCxnSpPr>
          <p:nvPr/>
        </p:nvCxnSpPr>
        <p:spPr>
          <a:xfrm>
            <a:off x="2125683" y="1985847"/>
            <a:ext cx="19105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42615" y="1862849"/>
            <a:ext cx="33867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hundredths</a:t>
            </a:r>
          </a:p>
        </p:txBody>
      </p:sp>
      <p:cxnSp>
        <p:nvCxnSpPr>
          <p:cNvPr id="29" name="Straight Connector 28"/>
          <p:cNvCxnSpPr>
            <a:cxnSpLocks/>
          </p:cNvCxnSpPr>
          <p:nvPr/>
        </p:nvCxnSpPr>
        <p:spPr>
          <a:xfrm>
            <a:off x="3930733" y="1968932"/>
            <a:ext cx="21284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3519825" y="1878585"/>
            <a:ext cx="1428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tens</a:t>
            </a:r>
          </a:p>
        </p:txBody>
      </p:sp>
      <p:cxnSp>
        <p:nvCxnSpPr>
          <p:cNvPr id="31" name="Straight Connector 30"/>
          <p:cNvCxnSpPr>
            <a:cxnSpLocks/>
          </p:cNvCxnSpPr>
          <p:nvPr/>
        </p:nvCxnSpPr>
        <p:spPr>
          <a:xfrm>
            <a:off x="7115696" y="1985847"/>
            <a:ext cx="19538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5827783" y="1856575"/>
            <a:ext cx="2879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thousandths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17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  <p:bldP spid="13" grpId="0"/>
      <p:bldP spid="14" grpId="0"/>
      <p:bldP spid="15" grpId="0"/>
      <p:bldP spid="2" grpId="0" animBg="1"/>
      <p:bldP spid="17" grpId="0" animBg="1"/>
      <p:bldP spid="18" grpId="0" animBg="1"/>
      <p:bldP spid="20" grpId="0" animBg="1"/>
      <p:bldP spid="21" grpId="0" animBg="1"/>
      <p:bldP spid="22" grpId="0"/>
      <p:bldP spid="28" grpId="0"/>
      <p:bldP spid="30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56583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1.04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48048" y="1564974"/>
            <a:ext cx="1066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0.274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36106" y="1564974"/>
            <a:ext cx="1199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43.027</a:t>
            </a:r>
          </a:p>
        </p:txBody>
      </p:sp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262" y="2876069"/>
            <a:ext cx="755732" cy="106777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2615" y="1912704"/>
            <a:ext cx="871449" cy="11894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222" y="3936317"/>
            <a:ext cx="947267" cy="65416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855965" y="3561895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Whitney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34867" y="2780033"/>
            <a:ext cx="581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Alex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0683" y="4495029"/>
            <a:ext cx="809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Dexter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4840784"/>
            <a:ext cx="7074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Match each number to the correct child.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814064" y="2326226"/>
            <a:ext cx="4551274" cy="370800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zero tenths.</a:t>
            </a:r>
          </a:p>
        </p:txBody>
      </p:sp>
      <p:sp>
        <p:nvSpPr>
          <p:cNvPr id="17" name="Rounded Rectangular Callout 16"/>
          <p:cNvSpPr/>
          <p:nvPr/>
        </p:nvSpPr>
        <p:spPr>
          <a:xfrm>
            <a:off x="1944051" y="3204743"/>
            <a:ext cx="4962074" cy="370800"/>
          </a:xfrm>
          <a:prstGeom prst="wedgeRoundRectCallout">
            <a:avLst>
              <a:gd name="adj1" fmla="val 53712"/>
              <a:gd name="adj2" fmla="val 8186"/>
              <a:gd name="adj3" fmla="val 16667"/>
            </a:avLst>
          </a:prstGeom>
          <a:noFill/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hundredths.</a:t>
            </a:r>
          </a:p>
        </p:txBody>
      </p:sp>
      <p:sp>
        <p:nvSpPr>
          <p:cNvPr id="18" name="Rounded Rectangular Callout 17"/>
          <p:cNvSpPr/>
          <p:nvPr/>
        </p:nvSpPr>
        <p:spPr>
          <a:xfrm>
            <a:off x="1966464" y="4073566"/>
            <a:ext cx="5292980" cy="370800"/>
          </a:xfrm>
          <a:prstGeom prst="wedgeRoundRectCallout">
            <a:avLst>
              <a:gd name="adj1" fmla="val -52371"/>
              <a:gd name="adj2" fmla="val 48662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My number has seven thousandths.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562015"/>
              </p:ext>
            </p:extLst>
          </p:nvPr>
        </p:nvGraphicFramePr>
        <p:xfrm>
          <a:off x="896251" y="410914"/>
          <a:ext cx="7170265" cy="1154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405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  <a:gridCol w="1434053">
                  <a:extLst>
                    <a:ext uri="{9D8B030D-6E8A-4147-A177-3AD203B41FA5}">
                      <a16:colId xmlns:a16="http://schemas.microsoft.com/office/drawing/2014/main" val="3564294123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0" name="Oval 19"/>
          <p:cNvSpPr/>
          <p:nvPr/>
        </p:nvSpPr>
        <p:spPr>
          <a:xfrm>
            <a:off x="3671814" y="1207758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3671814" y="59739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4973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6 L -0.05121 0.2884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9" y="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-0.22031 0.4138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2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01719 0.16829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1" y="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8" grpId="2"/>
      <p:bldP spid="12" grpId="0"/>
      <p:bldP spid="13" grpId="0"/>
      <p:bldP spid="14" grpId="0"/>
      <p:bldP spid="15" grpId="0"/>
      <p:bldP spid="2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69003" y="368181"/>
            <a:ext cx="57225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Complete the part-whole model.</a:t>
            </a:r>
          </a:p>
        </p:txBody>
      </p:sp>
      <p:grpSp>
        <p:nvGrpSpPr>
          <p:cNvPr id="33" name="Group 32"/>
          <p:cNvGrpSpPr/>
          <p:nvPr/>
        </p:nvGrpSpPr>
        <p:grpSpPr>
          <a:xfrm rot="6465444">
            <a:off x="2244365" y="1386649"/>
            <a:ext cx="3744049" cy="2608268"/>
            <a:chOff x="2388010" y="1019026"/>
            <a:chExt cx="3744049" cy="2608268"/>
          </a:xfrm>
        </p:grpSpPr>
        <p:sp>
          <p:nvSpPr>
            <p:cNvPr id="9" name="Oval 8"/>
            <p:cNvSpPr/>
            <p:nvPr/>
          </p:nvSpPr>
          <p:spPr>
            <a:xfrm>
              <a:off x="3790218" y="1019026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/>
            <p:cNvCxnSpPr>
              <a:endCxn id="13" idx="7"/>
            </p:cNvCxnSpPr>
            <p:nvPr/>
          </p:nvCxnSpPr>
          <p:spPr>
            <a:xfrm flipH="1">
              <a:off x="3166493" y="1581374"/>
              <a:ext cx="623727" cy="474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Oval 12"/>
            <p:cNvSpPr/>
            <p:nvPr/>
          </p:nvSpPr>
          <p:spPr>
            <a:xfrm>
              <a:off x="2388010" y="1927141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5134556" flipH="1" flipV="1">
              <a:off x="3567998" y="2100615"/>
              <a:ext cx="833687" cy="43736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/>
            <p:cNvSpPr/>
            <p:nvPr/>
          </p:nvSpPr>
          <p:spPr>
            <a:xfrm>
              <a:off x="3314979" y="2745167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4430267" y="1855617"/>
              <a:ext cx="399642" cy="7644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Oval 17"/>
            <p:cNvSpPr/>
            <p:nvPr/>
          </p:nvSpPr>
          <p:spPr>
            <a:xfrm>
              <a:off x="4502777" y="2591126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1" name="Straight Connector 20"/>
            <p:cNvCxnSpPr/>
            <p:nvPr/>
          </p:nvCxnSpPr>
          <p:spPr>
            <a:xfrm>
              <a:off x="4674652" y="1345907"/>
              <a:ext cx="808669" cy="41006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Oval 21"/>
            <p:cNvSpPr/>
            <p:nvPr/>
          </p:nvSpPr>
          <p:spPr>
            <a:xfrm>
              <a:off x="5220010" y="1700100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4523077" y="2700053"/>
            <a:ext cx="135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3.627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4313041" y="1091369"/>
            <a:ext cx="135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endParaRPr lang="en-GB" sz="2800" dirty="0"/>
          </a:p>
        </p:txBody>
      </p:sp>
      <p:sp>
        <p:nvSpPr>
          <p:cNvPr id="37" name="TextBox 36"/>
          <p:cNvSpPr txBox="1"/>
          <p:nvPr/>
        </p:nvSpPr>
        <p:spPr>
          <a:xfrm>
            <a:off x="3147608" y="1713890"/>
            <a:ext cx="639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0.6</a:t>
            </a:r>
            <a:endParaRPr lang="en-GB" sz="2800" dirty="0"/>
          </a:p>
        </p:txBody>
      </p:sp>
      <p:sp>
        <p:nvSpPr>
          <p:cNvPr id="38" name="TextBox 37"/>
          <p:cNvSpPr txBox="1"/>
          <p:nvPr/>
        </p:nvSpPr>
        <p:spPr>
          <a:xfrm>
            <a:off x="3425098" y="3863993"/>
            <a:ext cx="120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0.007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2318935" y="4905291"/>
                <a:ext cx="1181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8935" y="4905291"/>
                <a:ext cx="1181891" cy="523220"/>
              </a:xfrm>
              <a:prstGeom prst="rect">
                <a:avLst/>
              </a:prstGeom>
              <a:blipFill>
                <a:blip r:embed="rId5"/>
                <a:stretch>
                  <a:fillRect l="-103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960174" y="4905291"/>
                <a:ext cx="11058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0174" y="4905291"/>
                <a:ext cx="1105871" cy="523220"/>
              </a:xfrm>
              <a:prstGeom prst="rect">
                <a:avLst/>
              </a:prstGeom>
              <a:blipFill>
                <a:blip r:embed="rId6"/>
                <a:stretch>
                  <a:fillRect l="-1160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908321" y="4874622"/>
                <a:ext cx="2114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8321" y="4874622"/>
                <a:ext cx="2114837" cy="523220"/>
              </a:xfrm>
              <a:prstGeom prst="rect">
                <a:avLst/>
              </a:prstGeom>
              <a:blipFill>
                <a:blip r:embed="rId7"/>
                <a:stretch>
                  <a:fillRect l="-5764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5064485" y="4865406"/>
            <a:ext cx="110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0.007</a:t>
            </a:r>
            <a:endParaRPr lang="en-GB" sz="3200" dirty="0"/>
          </a:p>
        </p:txBody>
      </p:sp>
      <p:sp>
        <p:nvSpPr>
          <p:cNvPr id="43" name="TextBox 42"/>
          <p:cNvSpPr txBox="1"/>
          <p:nvPr/>
        </p:nvSpPr>
        <p:spPr>
          <a:xfrm>
            <a:off x="2848201" y="2887170"/>
            <a:ext cx="120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0.02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942518" y="4865406"/>
            <a:ext cx="1209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0.02</a:t>
            </a:r>
            <a:endParaRPr lang="en-GB" sz="3200" dirty="0">
              <a:solidFill>
                <a:srgbClr val="0070C0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147608" y="1713890"/>
            <a:ext cx="639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0.5</a:t>
            </a:r>
            <a:endParaRPr lang="en-GB" sz="2800" dirty="0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26861" y="5298910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629705" y="54415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847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9" grpId="0"/>
      <p:bldP spid="40" grpId="0"/>
      <p:bldP spid="41" grpId="0"/>
      <p:bldP spid="42" grpId="0"/>
      <p:bldP spid="43" grpId="0"/>
      <p:bldP spid="43" grpId="1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650" y="457458"/>
            <a:ext cx="3019425" cy="27622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4402" y="756990"/>
            <a:ext cx="5017976" cy="15669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91" t="11067" r="13628" b="10277"/>
          <a:stretch/>
        </p:blipFill>
        <p:spPr>
          <a:xfrm>
            <a:off x="696873" y="4849693"/>
            <a:ext cx="1348431" cy="13242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303761" y="5017989"/>
            <a:ext cx="1066293" cy="11559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lum bright="70000" contrast="-70000"/>
          </a:blip>
          <a:srcRect l="35002" t="23074" r="31995" b="33000"/>
          <a:stretch/>
        </p:blipFill>
        <p:spPr>
          <a:xfrm>
            <a:off x="5686283" y="5017989"/>
            <a:ext cx="399288" cy="115591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190470" y="5918515"/>
            <a:ext cx="222432" cy="25538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91" t="11067" r="13628" b="10277"/>
          <a:stretch/>
        </p:blipFill>
        <p:spPr>
          <a:xfrm>
            <a:off x="2004315" y="4849693"/>
            <a:ext cx="1348431" cy="13242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91" t="11067" r="13628" b="10277"/>
          <a:stretch/>
        </p:blipFill>
        <p:spPr>
          <a:xfrm>
            <a:off x="696873" y="3693782"/>
            <a:ext cx="1348431" cy="132420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4251949" y="5017989"/>
            <a:ext cx="1066293" cy="115591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303761" y="3964218"/>
            <a:ext cx="1066293" cy="11559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4251949" y="3964218"/>
            <a:ext cx="1066293" cy="11559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4808" t="28591" r="18639" b="28089"/>
          <a:stretch/>
        </p:blipFill>
        <p:spPr>
          <a:xfrm>
            <a:off x="3303761" y="2950695"/>
            <a:ext cx="1066293" cy="11559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454086" y="5918515"/>
            <a:ext cx="222432" cy="25538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190470" y="5687837"/>
            <a:ext cx="222432" cy="2553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454086" y="5687837"/>
            <a:ext cx="222432" cy="25538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190470" y="5408743"/>
            <a:ext cx="222432" cy="25538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454086" y="5408743"/>
            <a:ext cx="222432" cy="25538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7190470" y="5153358"/>
            <a:ext cx="222432" cy="25538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lum bright="70000" contrast="-70000"/>
          </a:blip>
          <a:srcRect l="44808" t="28591" r="18639" b="28089"/>
          <a:stretch/>
        </p:blipFill>
        <p:spPr>
          <a:xfrm>
            <a:off x="4251949" y="2950695"/>
            <a:ext cx="1066293" cy="1155911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914400" y="1923838"/>
            <a:ext cx="1496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0.1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lum bright="70000" contrast="-70000"/>
          </a:blip>
          <a:srcRect l="35002" t="23074" r="31995" b="33000"/>
          <a:stretch/>
        </p:blipFill>
        <p:spPr>
          <a:xfrm>
            <a:off x="6019823" y="5017989"/>
            <a:ext cx="399288" cy="115591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914400" y="1923327"/>
            <a:ext cx="14962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0.12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7921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6465444">
            <a:off x="78135" y="1245573"/>
            <a:ext cx="3744049" cy="2608268"/>
            <a:chOff x="2388010" y="1019026"/>
            <a:chExt cx="3744049" cy="2608268"/>
          </a:xfrm>
        </p:grpSpPr>
        <p:sp>
          <p:nvSpPr>
            <p:cNvPr id="3" name="Oval 2"/>
            <p:cNvSpPr/>
            <p:nvPr/>
          </p:nvSpPr>
          <p:spPr>
            <a:xfrm>
              <a:off x="3790218" y="1019026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" name="Straight Connector 3"/>
            <p:cNvCxnSpPr>
              <a:endCxn id="5" idx="7"/>
            </p:cNvCxnSpPr>
            <p:nvPr/>
          </p:nvCxnSpPr>
          <p:spPr>
            <a:xfrm flipH="1">
              <a:off x="3166493" y="1581374"/>
              <a:ext cx="623727" cy="47495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Oval 4"/>
            <p:cNvSpPr/>
            <p:nvPr/>
          </p:nvSpPr>
          <p:spPr>
            <a:xfrm>
              <a:off x="2388010" y="1927141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" name="Straight Connector 5"/>
            <p:cNvCxnSpPr/>
            <p:nvPr/>
          </p:nvCxnSpPr>
          <p:spPr>
            <a:xfrm rot="15134556" flipH="1" flipV="1">
              <a:off x="3567998" y="2100615"/>
              <a:ext cx="833687" cy="43736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Oval 6"/>
            <p:cNvSpPr/>
            <p:nvPr/>
          </p:nvSpPr>
          <p:spPr>
            <a:xfrm>
              <a:off x="3314979" y="2745167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8" name="Straight Connector 7"/>
            <p:cNvCxnSpPr/>
            <p:nvPr/>
          </p:nvCxnSpPr>
          <p:spPr>
            <a:xfrm>
              <a:off x="4430267" y="1855617"/>
              <a:ext cx="399642" cy="76443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Oval 8"/>
            <p:cNvSpPr/>
            <p:nvPr/>
          </p:nvSpPr>
          <p:spPr>
            <a:xfrm>
              <a:off x="4502777" y="2591126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4674652" y="1345907"/>
              <a:ext cx="808669" cy="410069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/>
            <p:cNvSpPr/>
            <p:nvPr/>
          </p:nvSpPr>
          <p:spPr>
            <a:xfrm>
              <a:off x="5220010" y="1700100"/>
              <a:ext cx="912049" cy="88212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2351203" y="2553333"/>
            <a:ext cx="135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3.627</a:t>
            </a:r>
            <a:endParaRPr lang="en-GB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2146811" y="950293"/>
            <a:ext cx="13577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1246875" y="3722917"/>
            <a:ext cx="120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0.007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681971" y="2746094"/>
            <a:ext cx="1209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0.12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84045" y="1599107"/>
            <a:ext cx="639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0.5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221330" y="1900457"/>
                <a:ext cx="1181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330" y="1900457"/>
                <a:ext cx="1181891" cy="523220"/>
              </a:xfrm>
              <a:prstGeom prst="rect">
                <a:avLst/>
              </a:prstGeom>
              <a:blipFill>
                <a:blip r:embed="rId5"/>
                <a:stretch>
                  <a:fillRect l="-1030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862569" y="1900457"/>
                <a:ext cx="11058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569" y="1900457"/>
                <a:ext cx="1105871" cy="523220"/>
              </a:xfrm>
              <a:prstGeom prst="rect">
                <a:avLst/>
              </a:prstGeom>
              <a:blipFill>
                <a:blip r:embed="rId6"/>
                <a:stretch>
                  <a:fillRect l="-1160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810716" y="1909673"/>
                <a:ext cx="2114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716" y="1909673"/>
                <a:ext cx="2114837" cy="523220"/>
              </a:xfrm>
              <a:prstGeom prst="rect">
                <a:avLst/>
              </a:prstGeom>
              <a:blipFill>
                <a:blip r:embed="rId7"/>
                <a:stretch>
                  <a:fillRect l="-57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966880" y="1900457"/>
            <a:ext cx="110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0.007</a:t>
            </a:r>
            <a:endParaRPr lang="en-GB" sz="3200" dirty="0"/>
          </a:p>
        </p:txBody>
      </p:sp>
      <p:sp>
        <p:nvSpPr>
          <p:cNvPr id="22" name="TextBox 21"/>
          <p:cNvSpPr txBox="1"/>
          <p:nvPr/>
        </p:nvSpPr>
        <p:spPr>
          <a:xfrm>
            <a:off x="4844913" y="1900457"/>
            <a:ext cx="1209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0.02</a:t>
            </a:r>
            <a:endParaRPr lang="en-GB" sz="32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221330" y="2752915"/>
                <a:ext cx="1181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330" y="2752915"/>
                <a:ext cx="1181891" cy="523220"/>
              </a:xfrm>
              <a:prstGeom prst="rect">
                <a:avLst/>
              </a:prstGeom>
              <a:blipFill>
                <a:blip r:embed="rId8"/>
                <a:stretch>
                  <a:fillRect l="-1030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3862569" y="2752915"/>
                <a:ext cx="11058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569" y="2752915"/>
                <a:ext cx="1105871" cy="523220"/>
              </a:xfrm>
              <a:prstGeom prst="rect">
                <a:avLst/>
              </a:prstGeom>
              <a:blipFill>
                <a:blip r:embed="rId9"/>
                <a:stretch>
                  <a:fillRect l="-1160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4810716" y="2762131"/>
                <a:ext cx="2114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716" y="2762131"/>
                <a:ext cx="2114837" cy="523220"/>
              </a:xfrm>
              <a:prstGeom prst="rect">
                <a:avLst/>
              </a:prstGeom>
              <a:blipFill>
                <a:blip r:embed="rId10"/>
                <a:stretch>
                  <a:fillRect l="-57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5966880" y="2752915"/>
            <a:ext cx="110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0.007</a:t>
            </a:r>
            <a:endParaRPr lang="en-GB" sz="3200" dirty="0"/>
          </a:p>
        </p:txBody>
      </p:sp>
      <p:sp>
        <p:nvSpPr>
          <p:cNvPr id="27" name="TextBox 26"/>
          <p:cNvSpPr txBox="1"/>
          <p:nvPr/>
        </p:nvSpPr>
        <p:spPr>
          <a:xfrm>
            <a:off x="4844913" y="2752915"/>
            <a:ext cx="1209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0.12</a:t>
            </a:r>
            <a:endParaRPr lang="en-GB" sz="3200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221330" y="3550985"/>
                <a:ext cx="11818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1330" y="3550985"/>
                <a:ext cx="1181891" cy="523220"/>
              </a:xfrm>
              <a:prstGeom prst="rect">
                <a:avLst/>
              </a:prstGeom>
              <a:blipFill>
                <a:blip r:embed="rId11"/>
                <a:stretch>
                  <a:fillRect l="-1030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862569" y="3550985"/>
                <a:ext cx="11058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0.4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62569" y="3550985"/>
                <a:ext cx="1105871" cy="523220"/>
              </a:xfrm>
              <a:prstGeom prst="rect">
                <a:avLst/>
              </a:prstGeom>
              <a:blipFill>
                <a:blip r:embed="rId12"/>
                <a:stretch>
                  <a:fillRect l="-11602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810716" y="3560201"/>
                <a:ext cx="2114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716" y="3560201"/>
                <a:ext cx="2114837" cy="523220"/>
              </a:xfrm>
              <a:prstGeom prst="rect">
                <a:avLst/>
              </a:prstGeom>
              <a:blipFill>
                <a:blip r:embed="rId13"/>
                <a:stretch>
                  <a:fillRect l="-576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/>
          <p:cNvSpPr txBox="1"/>
          <p:nvPr/>
        </p:nvSpPr>
        <p:spPr>
          <a:xfrm>
            <a:off x="5966880" y="3550985"/>
            <a:ext cx="1105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0.007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6855950" y="1900457"/>
                <a:ext cx="19708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3.627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5950" y="1900457"/>
                <a:ext cx="1970809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855950" y="2752915"/>
                <a:ext cx="19708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3.627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5950" y="2752915"/>
                <a:ext cx="1970809" cy="523220"/>
              </a:xfrm>
              <a:prstGeom prst="rect">
                <a:avLst/>
              </a:prstGeom>
              <a:blipFill>
                <a:blip r:embed="rId16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6840158" y="3550985"/>
                <a:ext cx="19708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3.627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0158" y="3550985"/>
                <a:ext cx="1970809" cy="523220"/>
              </a:xfrm>
              <a:prstGeom prst="rect">
                <a:avLst/>
              </a:prstGeom>
              <a:blipFill>
                <a:blip r:embed="rId1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9802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6058" y="4942402"/>
            <a:ext cx="973642" cy="682908"/>
          </a:xfrm>
          <a:prstGeom prst="rect">
            <a:avLst/>
          </a:prstGeom>
        </p:spPr>
      </p:pic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61388"/>
              </p:ext>
            </p:extLst>
          </p:nvPr>
        </p:nvGraphicFramePr>
        <p:xfrm>
          <a:off x="476015" y="609097"/>
          <a:ext cx="3841554" cy="3395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05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1673909" y="1340546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1673909" y="79557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66" y="1171209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617" y="1171209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14" y="1171209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527" y="1171209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539" y="1171209"/>
            <a:ext cx="516817" cy="5040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66" y="1675297"/>
            <a:ext cx="516817" cy="504088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42453"/>
              </p:ext>
            </p:extLst>
          </p:nvPr>
        </p:nvGraphicFramePr>
        <p:xfrm>
          <a:off x="4399756" y="614582"/>
          <a:ext cx="3841554" cy="3395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05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5597650" y="1346031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97650" y="8010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607" y="1176694"/>
            <a:ext cx="516817" cy="50408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1176694"/>
            <a:ext cx="505770" cy="4933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755" y="1176694"/>
            <a:ext cx="505769" cy="4933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280" y="1176694"/>
            <a:ext cx="516817" cy="50408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607" y="1651155"/>
            <a:ext cx="516817" cy="50408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1176694"/>
            <a:ext cx="505770" cy="4933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1651155"/>
            <a:ext cx="505770" cy="49331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1651155"/>
            <a:ext cx="505770" cy="49331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2125616"/>
            <a:ext cx="505770" cy="49331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2125616"/>
            <a:ext cx="505770" cy="49331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2600077"/>
            <a:ext cx="505770" cy="4933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2600077"/>
            <a:ext cx="505770" cy="4933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074538"/>
            <a:ext cx="505770" cy="49331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3074538"/>
            <a:ext cx="505770" cy="49331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548998"/>
            <a:ext cx="505770" cy="493312"/>
          </a:xfrm>
          <a:prstGeom prst="rect">
            <a:avLst/>
          </a:prstGeom>
        </p:spPr>
      </p:pic>
      <p:sp>
        <p:nvSpPr>
          <p:cNvPr id="51" name="Rounded Rectangular Callout 50"/>
          <p:cNvSpPr/>
          <p:nvPr/>
        </p:nvSpPr>
        <p:spPr>
          <a:xfrm>
            <a:off x="1814064" y="4596854"/>
            <a:ext cx="4613538" cy="848286"/>
          </a:xfrm>
          <a:prstGeom prst="wedgeRoundRectCallout">
            <a:avLst>
              <a:gd name="adj1" fmla="val -52555"/>
              <a:gd name="adj2" fmla="val 28576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place value chart on the left represents the largest number.</a:t>
            </a:r>
          </a:p>
        </p:txBody>
      </p:sp>
      <p:sp>
        <p:nvSpPr>
          <p:cNvPr id="53" name="Oval 52"/>
          <p:cNvSpPr/>
          <p:nvPr/>
        </p:nvSpPr>
        <p:spPr>
          <a:xfrm>
            <a:off x="414008" y="589630"/>
            <a:ext cx="1365301" cy="18618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296397" y="544488"/>
            <a:ext cx="1365301" cy="186183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2694" y="5355458"/>
            <a:ext cx="747045" cy="747045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5705538" y="54981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1641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51" grpId="0" animBg="1"/>
      <p:bldP spid="53" grpId="0" animBg="1"/>
      <p:bldP spid="54" grpId="0" animBg="1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960216"/>
              </p:ext>
            </p:extLst>
          </p:nvPr>
        </p:nvGraphicFramePr>
        <p:xfrm>
          <a:off x="476015" y="609097"/>
          <a:ext cx="3841554" cy="3395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05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1673909" y="1340546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1673909" y="79557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66" y="1171209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617" y="1171209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14" y="1171209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527" y="1171209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0539" y="1171209"/>
            <a:ext cx="516817" cy="5040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866" y="1675297"/>
            <a:ext cx="516817" cy="504088"/>
          </a:xfrm>
          <a:prstGeom prst="rect">
            <a:avLst/>
          </a:prstGeom>
        </p:spPr>
      </p:pic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374736"/>
              </p:ext>
            </p:extLst>
          </p:nvPr>
        </p:nvGraphicFramePr>
        <p:xfrm>
          <a:off x="4399756" y="614582"/>
          <a:ext cx="3841554" cy="33951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0518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80518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5597650" y="1346031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5597650" y="8010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607" y="1176694"/>
            <a:ext cx="516817" cy="50408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1176694"/>
            <a:ext cx="505770" cy="49331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755" y="1176694"/>
            <a:ext cx="505769" cy="4933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280" y="1176694"/>
            <a:ext cx="516817" cy="50408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607" y="1651155"/>
            <a:ext cx="516817" cy="50408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1176694"/>
            <a:ext cx="505770" cy="49331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1651155"/>
            <a:ext cx="505770" cy="493312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1651155"/>
            <a:ext cx="505770" cy="49331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2125616"/>
            <a:ext cx="505770" cy="49331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2125616"/>
            <a:ext cx="505770" cy="493312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2600077"/>
            <a:ext cx="505770" cy="4933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2600077"/>
            <a:ext cx="505770" cy="4933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074538"/>
            <a:ext cx="505770" cy="49331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69" y="3074538"/>
            <a:ext cx="505770" cy="493312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4843" y="3548998"/>
            <a:ext cx="505770" cy="49331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34426" y="4042310"/>
            <a:ext cx="3927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ones, 1 tenth and 3 hundredths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433502" y="4030631"/>
            <a:ext cx="3927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 one, 11 tenths and 3 hundredths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948972" y="4454099"/>
            <a:ext cx="895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2.13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854843" y="4371798"/>
            <a:ext cx="895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1.113</a:t>
            </a:r>
          </a:p>
        </p:txBody>
      </p:sp>
      <p:sp>
        <p:nvSpPr>
          <p:cNvPr id="58" name="L-Shape 57"/>
          <p:cNvSpPr/>
          <p:nvPr/>
        </p:nvSpPr>
        <p:spPr>
          <a:xfrm rot="10800000" flipV="1">
            <a:off x="5902407" y="1078522"/>
            <a:ext cx="980449" cy="2925733"/>
          </a:xfrm>
          <a:prstGeom prst="corner">
            <a:avLst>
              <a:gd name="adj1" fmla="val 235373"/>
              <a:gd name="adj2" fmla="val 49371"/>
            </a:avLst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524" y="1176694"/>
            <a:ext cx="505769" cy="493312"/>
          </a:xfrm>
          <a:prstGeom prst="rect">
            <a:avLst/>
          </a:prstGeom>
        </p:spPr>
      </p:pic>
      <p:sp>
        <p:nvSpPr>
          <p:cNvPr id="60" name="TextBox 59"/>
          <p:cNvSpPr txBox="1"/>
          <p:nvPr/>
        </p:nvSpPr>
        <p:spPr>
          <a:xfrm>
            <a:off x="5854843" y="4371798"/>
            <a:ext cx="8956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2.13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0266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52" grpId="0"/>
      <p:bldP spid="57" grpId="0"/>
      <p:bldP spid="57" grpId="1"/>
      <p:bldP spid="58" grpId="0" animBg="1"/>
      <p:bldP spid="58" grpId="1" animBg="1"/>
      <p:bldP spid="6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10.2|1.3|13.3|10.2|1.8|1.8|4.5|1.9|2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1|2.1|3.7|2.8|6.4|2.9|3.4|1.4|3.3|2.7|0.9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2.1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4.3|1.1|2.2|3|4.1|4.9|2.5|5.7|4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5.6|7.4|11.2|7.7|4.3|5.4|3.7|1|4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9|5.7|0.8|2|0.9|1.6|13.7|1.3|1.9|6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9.5|1.6|2|11.9|0.8|2.6|2.1|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5.1|1.4|1.4|2.4|18.2|6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3.6|2.3|6.4|5.5|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5.4|9.6|4.3|23.9|1.8|3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5CB57CF-0213-4869-9ACC-A9A9EEE6F0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purl.org/dc/elements/1.1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3286</TotalTime>
  <Words>332</Words>
  <Application>Microsoft Office PowerPoint</Application>
  <PresentationFormat>On-screen Show (4:3)</PresentationFormat>
  <Paragraphs>202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224</cp:revision>
  <dcterms:created xsi:type="dcterms:W3CDTF">2019-07-05T11:02:13Z</dcterms:created>
  <dcterms:modified xsi:type="dcterms:W3CDTF">2020-12-28T12:41:27Z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