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17BE2F7-51DC-4F74-A9F8-6291F604A873}"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EFB19-86D4-460A-9BB7-4E504AED770B}" type="slidenum">
              <a:rPr lang="en-GB" smtClean="0"/>
              <a:t>‹#›</a:t>
            </a:fld>
            <a:endParaRPr lang="en-GB"/>
          </a:p>
        </p:txBody>
      </p:sp>
    </p:spTree>
    <p:extLst>
      <p:ext uri="{BB962C8B-B14F-4D97-AF65-F5344CB8AC3E}">
        <p14:creationId xmlns:p14="http://schemas.microsoft.com/office/powerpoint/2010/main" val="42792786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7BE2F7-51DC-4F74-A9F8-6291F604A873}"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EFB19-86D4-460A-9BB7-4E504AED770B}" type="slidenum">
              <a:rPr lang="en-GB" smtClean="0"/>
              <a:t>‹#›</a:t>
            </a:fld>
            <a:endParaRPr lang="en-GB"/>
          </a:p>
        </p:txBody>
      </p:sp>
    </p:spTree>
    <p:extLst>
      <p:ext uri="{BB962C8B-B14F-4D97-AF65-F5344CB8AC3E}">
        <p14:creationId xmlns:p14="http://schemas.microsoft.com/office/powerpoint/2010/main" val="36718791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7BE2F7-51DC-4F74-A9F8-6291F604A873}"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EFB19-86D4-460A-9BB7-4E504AED770B}" type="slidenum">
              <a:rPr lang="en-GB" smtClean="0"/>
              <a:t>‹#›</a:t>
            </a:fld>
            <a:endParaRPr lang="en-GB"/>
          </a:p>
        </p:txBody>
      </p:sp>
    </p:spTree>
    <p:extLst>
      <p:ext uri="{BB962C8B-B14F-4D97-AF65-F5344CB8AC3E}">
        <p14:creationId xmlns:p14="http://schemas.microsoft.com/office/powerpoint/2010/main" val="1742083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17BE2F7-51DC-4F74-A9F8-6291F604A873}" type="datetimeFigureOut">
              <a:rPr lang="en-GB" smtClean="0"/>
              <a:t>04/07/2021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EEFB19-86D4-460A-9BB7-4E504AED770B}" type="slidenum">
              <a:rPr lang="en-GB" smtClean="0"/>
              <a:t>‹#›</a:t>
            </a:fld>
            <a:endParaRPr lang="en-GB"/>
          </a:p>
        </p:txBody>
      </p:sp>
    </p:spTree>
    <p:extLst>
      <p:ext uri="{BB962C8B-B14F-4D97-AF65-F5344CB8AC3E}">
        <p14:creationId xmlns:p14="http://schemas.microsoft.com/office/powerpoint/2010/main" val="1173399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17BE2F7-51DC-4F74-A9F8-6291F604A873}" type="datetimeFigureOut">
              <a:rPr lang="en-GB" smtClean="0"/>
              <a:t>04/07/2021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EEFB19-86D4-460A-9BB7-4E504AED770B}" type="slidenum">
              <a:rPr lang="en-GB" smtClean="0"/>
              <a:t>‹#›</a:t>
            </a:fld>
            <a:endParaRPr lang="en-GB"/>
          </a:p>
        </p:txBody>
      </p:sp>
    </p:spTree>
    <p:extLst>
      <p:ext uri="{BB962C8B-B14F-4D97-AF65-F5344CB8AC3E}">
        <p14:creationId xmlns:p14="http://schemas.microsoft.com/office/powerpoint/2010/main" val="2503631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17BE2F7-51DC-4F74-A9F8-6291F604A873}" type="datetimeFigureOut">
              <a:rPr lang="en-GB" smtClean="0"/>
              <a:t>04/07/2021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EEFB19-86D4-460A-9BB7-4E504AED770B}" type="slidenum">
              <a:rPr lang="en-GB" smtClean="0"/>
              <a:t>‹#›</a:t>
            </a:fld>
            <a:endParaRPr lang="en-GB"/>
          </a:p>
        </p:txBody>
      </p:sp>
    </p:spTree>
    <p:extLst>
      <p:ext uri="{BB962C8B-B14F-4D97-AF65-F5344CB8AC3E}">
        <p14:creationId xmlns:p14="http://schemas.microsoft.com/office/powerpoint/2010/main" val="561139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7BE2F7-51DC-4F74-A9F8-6291F604A873}" type="datetimeFigureOut">
              <a:rPr lang="en-GB" smtClean="0"/>
              <a:t>04/07/2021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EEFB19-86D4-460A-9BB7-4E504AED770B}" type="slidenum">
              <a:rPr lang="en-GB" smtClean="0"/>
              <a:t>‹#›</a:t>
            </a:fld>
            <a:endParaRPr lang="en-GB"/>
          </a:p>
        </p:txBody>
      </p:sp>
    </p:spTree>
    <p:extLst>
      <p:ext uri="{BB962C8B-B14F-4D97-AF65-F5344CB8AC3E}">
        <p14:creationId xmlns:p14="http://schemas.microsoft.com/office/powerpoint/2010/main" val="918924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17BE2F7-51DC-4F74-A9F8-6291F604A873}" type="datetimeFigureOut">
              <a:rPr lang="en-GB" smtClean="0"/>
              <a:t>04/07/2021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EEFB19-86D4-460A-9BB7-4E504AED770B}" type="slidenum">
              <a:rPr lang="en-GB" smtClean="0"/>
              <a:t>‹#›</a:t>
            </a:fld>
            <a:endParaRPr lang="en-GB"/>
          </a:p>
        </p:txBody>
      </p:sp>
    </p:spTree>
    <p:extLst>
      <p:ext uri="{BB962C8B-B14F-4D97-AF65-F5344CB8AC3E}">
        <p14:creationId xmlns:p14="http://schemas.microsoft.com/office/powerpoint/2010/main" val="2430179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17BE2F7-51DC-4F74-A9F8-6291F604A873}" type="datetimeFigureOut">
              <a:rPr lang="en-GB" smtClean="0"/>
              <a:t>04/07/2021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EEFB19-86D4-460A-9BB7-4E504AED770B}" type="slidenum">
              <a:rPr lang="en-GB" smtClean="0"/>
              <a:t>‹#›</a:t>
            </a:fld>
            <a:endParaRPr lang="en-GB"/>
          </a:p>
        </p:txBody>
      </p:sp>
    </p:spTree>
    <p:extLst>
      <p:ext uri="{BB962C8B-B14F-4D97-AF65-F5344CB8AC3E}">
        <p14:creationId xmlns:p14="http://schemas.microsoft.com/office/powerpoint/2010/main" val="510344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7BE2F7-51DC-4F74-A9F8-6291F604A873}"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EFB19-86D4-460A-9BB7-4E504AED770B}" type="slidenum">
              <a:rPr lang="en-GB" smtClean="0"/>
              <a:t>‹#›</a:t>
            </a:fld>
            <a:endParaRPr lang="en-GB"/>
          </a:p>
        </p:txBody>
      </p:sp>
    </p:spTree>
    <p:extLst>
      <p:ext uri="{BB962C8B-B14F-4D97-AF65-F5344CB8AC3E}">
        <p14:creationId xmlns:p14="http://schemas.microsoft.com/office/powerpoint/2010/main" val="4190706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7BE2F7-51DC-4F74-A9F8-6291F604A873}"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EFB19-86D4-460A-9BB7-4E504AED770B}"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2000289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7BE2F7-51DC-4F74-A9F8-6291F604A873}"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EFB19-86D4-460A-9BB7-4E504AED770B}" type="slidenum">
              <a:rPr lang="en-GB" smtClean="0"/>
              <a:t>‹#›</a:t>
            </a:fld>
            <a:endParaRPr lang="en-GB"/>
          </a:p>
        </p:txBody>
      </p:sp>
    </p:spTree>
    <p:extLst>
      <p:ext uri="{BB962C8B-B14F-4D97-AF65-F5344CB8AC3E}">
        <p14:creationId xmlns:p14="http://schemas.microsoft.com/office/powerpoint/2010/main" val="14240384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7BE2F7-51DC-4F74-A9F8-6291F604A873}"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EFB19-86D4-460A-9BB7-4E504AED770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364518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7BE2F7-51DC-4F74-A9F8-6291F604A873}"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EFB19-86D4-460A-9BB7-4E504AED770B}" type="slidenum">
              <a:rPr lang="en-GB" smtClean="0"/>
              <a:t>‹#›</a:t>
            </a:fld>
            <a:endParaRPr lang="en-GB"/>
          </a:p>
        </p:txBody>
      </p:sp>
    </p:spTree>
    <p:extLst>
      <p:ext uri="{BB962C8B-B14F-4D97-AF65-F5344CB8AC3E}">
        <p14:creationId xmlns:p14="http://schemas.microsoft.com/office/powerpoint/2010/main" val="10542969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7BE2F7-51DC-4F74-A9F8-6291F604A873}"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EFB19-86D4-460A-9BB7-4E504AED770B}" type="slidenum">
              <a:rPr lang="en-GB" smtClean="0"/>
              <a:t>‹#›</a:t>
            </a:fld>
            <a:endParaRPr lang="en-GB"/>
          </a:p>
        </p:txBody>
      </p:sp>
    </p:spTree>
    <p:extLst>
      <p:ext uri="{BB962C8B-B14F-4D97-AF65-F5344CB8AC3E}">
        <p14:creationId xmlns:p14="http://schemas.microsoft.com/office/powerpoint/2010/main" val="4481888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7BE2F7-51DC-4F74-A9F8-6291F604A873}"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EFB19-86D4-460A-9BB7-4E504AED770B}" type="slidenum">
              <a:rPr lang="en-GB" smtClean="0"/>
              <a:t>‹#›</a:t>
            </a:fld>
            <a:endParaRPr lang="en-GB"/>
          </a:p>
        </p:txBody>
      </p:sp>
    </p:spTree>
    <p:extLst>
      <p:ext uri="{BB962C8B-B14F-4D97-AF65-F5344CB8AC3E}">
        <p14:creationId xmlns:p14="http://schemas.microsoft.com/office/powerpoint/2010/main" val="3622001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17BE2F7-51DC-4F74-A9F8-6291F604A873}" type="datetimeFigureOut">
              <a:rPr lang="en-GB" smtClean="0"/>
              <a:t>04/07/2021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EEEFB19-86D4-460A-9BB7-4E504AED770B}" type="slidenum">
              <a:rPr lang="en-GB" smtClean="0"/>
              <a:t>‹#›</a:t>
            </a:fld>
            <a:endParaRPr lang="en-GB"/>
          </a:p>
        </p:txBody>
      </p:sp>
    </p:spTree>
    <p:extLst>
      <p:ext uri="{BB962C8B-B14F-4D97-AF65-F5344CB8AC3E}">
        <p14:creationId xmlns:p14="http://schemas.microsoft.com/office/powerpoint/2010/main" val="26454567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3FED5-A3B5-4461-8B33-EA6997A58B0A}"/>
              </a:ext>
            </a:extLst>
          </p:cNvPr>
          <p:cNvSpPr>
            <a:spLocks noGrp="1"/>
          </p:cNvSpPr>
          <p:nvPr>
            <p:ph type="ctrTitle"/>
          </p:nvPr>
        </p:nvSpPr>
        <p:spPr>
          <a:xfrm>
            <a:off x="2549619" y="318052"/>
            <a:ext cx="6684462" cy="804053"/>
          </a:xfrm>
        </p:spPr>
        <p:txBody>
          <a:bodyPr/>
          <a:lstStyle/>
          <a:p>
            <a:r>
              <a:rPr lang="en-GB" dirty="0"/>
              <a:t>Camouflage Critters!</a:t>
            </a:r>
          </a:p>
        </p:txBody>
      </p:sp>
      <p:pic>
        <p:nvPicPr>
          <p:cNvPr id="7170" name="Picture 2" descr="Pin on Camo">
            <a:extLst>
              <a:ext uri="{FF2B5EF4-FFF2-40B4-BE49-F238E27FC236}">
                <a16:creationId xmlns:a16="http://schemas.microsoft.com/office/drawing/2014/main" id="{6DF7D538-8AF9-464C-8F3F-4E601E3E7F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459" y="1472692"/>
            <a:ext cx="5433391" cy="5385308"/>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Butterflies - Camouflage &amp;amp; Disguise">
            <a:extLst>
              <a:ext uri="{FF2B5EF4-FFF2-40B4-BE49-F238E27FC236}">
                <a16:creationId xmlns:a16="http://schemas.microsoft.com/office/drawing/2014/main" id="{27E296E8-32FC-40DE-BC2A-995533537D4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618" r="8252"/>
          <a:stretch/>
        </p:blipFill>
        <p:spPr bwMode="auto">
          <a:xfrm>
            <a:off x="6048358" y="1499239"/>
            <a:ext cx="5685183" cy="5358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18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mouflage Critters">
            <a:extLst>
              <a:ext uri="{FF2B5EF4-FFF2-40B4-BE49-F238E27FC236}">
                <a16:creationId xmlns:a16="http://schemas.microsoft.com/office/drawing/2014/main" id="{A33B8F97-94DA-4FCC-B3F5-CC72A250A1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2605" y="321999"/>
            <a:ext cx="9326789" cy="62140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72130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154F9-2536-4829-B590-B757440EE319}"/>
              </a:ext>
            </a:extLst>
          </p:cNvPr>
          <p:cNvSpPr>
            <a:spLocks noGrp="1"/>
          </p:cNvSpPr>
          <p:nvPr>
            <p:ph type="title"/>
          </p:nvPr>
        </p:nvSpPr>
        <p:spPr/>
        <p:txBody>
          <a:bodyPr/>
          <a:lstStyle/>
          <a:p>
            <a:r>
              <a:rPr lang="en-GB" dirty="0"/>
              <a:t>The Science of Camouflage</a:t>
            </a:r>
          </a:p>
        </p:txBody>
      </p:sp>
      <p:sp>
        <p:nvSpPr>
          <p:cNvPr id="3" name="Content Placeholder 2">
            <a:extLst>
              <a:ext uri="{FF2B5EF4-FFF2-40B4-BE49-F238E27FC236}">
                <a16:creationId xmlns:a16="http://schemas.microsoft.com/office/drawing/2014/main" id="{0D0BF017-342C-4B21-AF02-3E60E1D8F075}"/>
              </a:ext>
            </a:extLst>
          </p:cNvPr>
          <p:cNvSpPr>
            <a:spLocks noGrp="1"/>
          </p:cNvSpPr>
          <p:nvPr>
            <p:ph idx="1"/>
          </p:nvPr>
        </p:nvSpPr>
        <p:spPr>
          <a:xfrm>
            <a:off x="677334" y="1391962"/>
            <a:ext cx="8596668" cy="5181116"/>
          </a:xfrm>
        </p:spPr>
        <p:txBody>
          <a:bodyPr/>
          <a:lstStyle/>
          <a:p>
            <a:r>
              <a:rPr lang="en-GB" dirty="0"/>
              <a:t>Have you ever wanted to make yourself disappear while playing a game of hide and seek? Some animals do this every day! Camouflage is a defence technique used by animals to avoid being seen or help them blend in with their environment. For example, many animals that live in places with lots of snow, like polar bears, have white fur. This helps them sneak up on their prey without being noticed! Prey animals can also use camouflage. The snowshoe hare has white fur like the polar bear, but it uses it to blend in with snow to hide from predators.</a:t>
            </a:r>
          </a:p>
          <a:p>
            <a:endParaRPr lang="en-GB" dirty="0"/>
          </a:p>
          <a:p>
            <a:r>
              <a:rPr lang="en-GB" dirty="0"/>
              <a:t>There are many other ways that camouflage is used in the animal kingdom. Some animals blend in by using multiple colours, designs or patterns on their bodies to make it harder to see the outline of the animal. This is called disruptive coloration. Examples of disruptive coloration include the way a tiger’s stripes mimic their environment to help them blend in, the way that a sea turtle’s shell patterns blend in with the ocean floor, and the way that some butterflies have spots that look like giant eyes on their wings, tricking predators into thinking they are much larger animals.</a:t>
            </a:r>
          </a:p>
        </p:txBody>
      </p:sp>
    </p:spTree>
    <p:extLst>
      <p:ext uri="{BB962C8B-B14F-4D97-AF65-F5344CB8AC3E}">
        <p14:creationId xmlns:p14="http://schemas.microsoft.com/office/powerpoint/2010/main" val="31978732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BBD13-6C40-42D0-9DF6-63D974771285}"/>
              </a:ext>
            </a:extLst>
          </p:cNvPr>
          <p:cNvSpPr>
            <a:spLocks noGrp="1"/>
          </p:cNvSpPr>
          <p:nvPr>
            <p:ph type="title"/>
          </p:nvPr>
        </p:nvSpPr>
        <p:spPr>
          <a:xfrm>
            <a:off x="677334" y="258417"/>
            <a:ext cx="8596668" cy="1559339"/>
          </a:xfrm>
        </p:spPr>
        <p:txBody>
          <a:bodyPr>
            <a:normAutofit/>
          </a:bodyPr>
          <a:lstStyle/>
          <a:p>
            <a:r>
              <a:rPr lang="en-GB" sz="6000" dirty="0"/>
              <a:t>Your turn!</a:t>
            </a:r>
          </a:p>
        </p:txBody>
      </p:sp>
      <p:sp>
        <p:nvSpPr>
          <p:cNvPr id="3" name="Content Placeholder 2">
            <a:extLst>
              <a:ext uri="{FF2B5EF4-FFF2-40B4-BE49-F238E27FC236}">
                <a16:creationId xmlns:a16="http://schemas.microsoft.com/office/drawing/2014/main" id="{5CA6D6BE-A820-41E4-867D-91EB56540970}"/>
              </a:ext>
            </a:extLst>
          </p:cNvPr>
          <p:cNvSpPr>
            <a:spLocks noGrp="1"/>
          </p:cNvSpPr>
          <p:nvPr>
            <p:ph idx="1"/>
          </p:nvPr>
        </p:nvSpPr>
        <p:spPr>
          <a:xfrm>
            <a:off x="677334" y="1325217"/>
            <a:ext cx="7472753" cy="5274366"/>
          </a:xfrm>
        </p:spPr>
        <p:txBody>
          <a:bodyPr>
            <a:normAutofit lnSpcReduction="10000"/>
          </a:bodyPr>
          <a:lstStyle/>
          <a:p>
            <a:r>
              <a:rPr lang="en-GB" sz="2400" dirty="0"/>
              <a:t>For this project you will be colouring an animal of your choice with a pattern to help it camouflage with a background</a:t>
            </a:r>
            <a:endParaRPr lang="en-GB" sz="2400" b="1" dirty="0"/>
          </a:p>
          <a:p>
            <a:endParaRPr lang="en-GB" sz="2400" b="1" dirty="0"/>
          </a:p>
          <a:p>
            <a:r>
              <a:rPr lang="en-GB" sz="2400" b="1" dirty="0"/>
              <a:t>You will need:</a:t>
            </a:r>
          </a:p>
          <a:p>
            <a:r>
              <a:rPr lang="en-GB" sz="2400" dirty="0"/>
              <a:t>paper</a:t>
            </a:r>
          </a:p>
          <a:p>
            <a:r>
              <a:rPr lang="en-GB" sz="2400" dirty="0"/>
              <a:t>critter printout or a critter outline you drew yourself</a:t>
            </a:r>
          </a:p>
          <a:p>
            <a:r>
              <a:rPr lang="en-GB" sz="2400" dirty="0"/>
              <a:t>scissors</a:t>
            </a:r>
          </a:p>
          <a:p>
            <a:r>
              <a:rPr lang="en-GB" sz="2400" dirty="0"/>
              <a:t>glue</a:t>
            </a:r>
          </a:p>
          <a:p>
            <a:r>
              <a:rPr lang="en-GB" sz="2400" dirty="0"/>
              <a:t>paint or something to colour with (pencil, crayons, paint, whatever you have)</a:t>
            </a:r>
          </a:p>
          <a:p>
            <a:endParaRPr lang="en-GB" dirty="0"/>
          </a:p>
        </p:txBody>
      </p:sp>
      <p:pic>
        <p:nvPicPr>
          <p:cNvPr id="2050" name="Picture 2" descr="Camouflage Critters">
            <a:extLst>
              <a:ext uri="{FF2B5EF4-FFF2-40B4-BE49-F238E27FC236}">
                <a16:creationId xmlns:a16="http://schemas.microsoft.com/office/drawing/2014/main" id="{5617E408-BF81-4DED-A700-28E2465FC6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3329" y="3564836"/>
            <a:ext cx="4908671" cy="327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5907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3EF03-3D31-43D2-9523-B330448D47F9}"/>
              </a:ext>
            </a:extLst>
          </p:cNvPr>
          <p:cNvSpPr>
            <a:spLocks noGrp="1"/>
          </p:cNvSpPr>
          <p:nvPr>
            <p:ph type="title"/>
          </p:nvPr>
        </p:nvSpPr>
        <p:spPr/>
        <p:txBody>
          <a:bodyPr/>
          <a:lstStyle/>
          <a:p>
            <a:r>
              <a:rPr lang="en-GB" b="1" dirty="0"/>
              <a:t>Step 1: Choose a Critter</a:t>
            </a:r>
            <a:br>
              <a:rPr lang="en-GB" b="1" dirty="0"/>
            </a:br>
            <a:endParaRPr lang="en-GB" dirty="0"/>
          </a:p>
        </p:txBody>
      </p:sp>
      <p:pic>
        <p:nvPicPr>
          <p:cNvPr id="3074" name="Picture 2" descr="Choose a Critter">
            <a:extLst>
              <a:ext uri="{FF2B5EF4-FFF2-40B4-BE49-F238E27FC236}">
                <a16:creationId xmlns:a16="http://schemas.microsoft.com/office/drawing/2014/main" id="{CF5CC64D-BD40-43DF-9C5F-25D72222301F}"/>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34768" b="29873"/>
          <a:stretch/>
        </p:blipFill>
        <p:spPr bwMode="auto">
          <a:xfrm>
            <a:off x="94244" y="2517161"/>
            <a:ext cx="4372475" cy="3531601"/>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a:extLst>
              <a:ext uri="{FF2B5EF4-FFF2-40B4-BE49-F238E27FC236}">
                <a16:creationId xmlns:a16="http://schemas.microsoft.com/office/drawing/2014/main" id="{87052814-3B5D-4659-979E-BA8201CE01CB}"/>
              </a:ext>
            </a:extLst>
          </p:cNvPr>
          <p:cNvGrpSpPr/>
          <p:nvPr/>
        </p:nvGrpSpPr>
        <p:grpSpPr>
          <a:xfrm>
            <a:off x="4466719" y="2239433"/>
            <a:ext cx="6865368" cy="4525801"/>
            <a:chOff x="4372475" y="1722599"/>
            <a:chExt cx="6154292" cy="4027678"/>
          </a:xfrm>
        </p:grpSpPr>
        <p:pic>
          <p:nvPicPr>
            <p:cNvPr id="3078" name="Picture 6" descr="Choose a Critter">
              <a:extLst>
                <a:ext uri="{FF2B5EF4-FFF2-40B4-BE49-F238E27FC236}">
                  <a16:creationId xmlns:a16="http://schemas.microsoft.com/office/drawing/2014/main" id="{9279A366-F528-47ED-8AF2-BCE7C1771B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2475" y="1722599"/>
              <a:ext cx="6154292" cy="402767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422FDEA-78C9-4B29-9499-0147B44E0678}"/>
                </a:ext>
              </a:extLst>
            </p:cNvPr>
            <p:cNvSpPr/>
            <p:nvPr/>
          </p:nvSpPr>
          <p:spPr>
            <a:xfrm>
              <a:off x="7142922" y="5194852"/>
              <a:ext cx="516835" cy="5554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EB620A90-CBAA-4561-8704-AD654C9E8402}"/>
                </a:ext>
              </a:extLst>
            </p:cNvPr>
            <p:cNvSpPr/>
            <p:nvPr/>
          </p:nvSpPr>
          <p:spPr>
            <a:xfrm>
              <a:off x="9913369" y="5170934"/>
              <a:ext cx="516835" cy="5554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 name="Rectangle 5">
            <a:extLst>
              <a:ext uri="{FF2B5EF4-FFF2-40B4-BE49-F238E27FC236}">
                <a16:creationId xmlns:a16="http://schemas.microsoft.com/office/drawing/2014/main" id="{FE1B6383-5F45-4192-A849-1293A70A9B40}"/>
              </a:ext>
            </a:extLst>
          </p:cNvPr>
          <p:cNvSpPr/>
          <p:nvPr/>
        </p:nvSpPr>
        <p:spPr>
          <a:xfrm>
            <a:off x="677334" y="1224478"/>
            <a:ext cx="8771466" cy="1384995"/>
          </a:xfrm>
          <a:prstGeom prst="rect">
            <a:avLst/>
          </a:prstGeom>
        </p:spPr>
        <p:txBody>
          <a:bodyPr wrap="square">
            <a:spAutoFit/>
          </a:bodyPr>
          <a:lstStyle/>
          <a:p>
            <a:r>
              <a:rPr lang="en-GB" sz="2800" dirty="0">
                <a:solidFill>
                  <a:srgbClr val="555555"/>
                </a:solidFill>
                <a:latin typeface="myriad-pro"/>
              </a:rPr>
              <a:t>For this step, you can choose one of the printable critter outlines provided in this post or draw your own critter outline!</a:t>
            </a:r>
            <a:endParaRPr lang="en-GB" sz="2800" dirty="0"/>
          </a:p>
        </p:txBody>
      </p:sp>
    </p:spTree>
    <p:extLst>
      <p:ext uri="{BB962C8B-B14F-4D97-AF65-F5344CB8AC3E}">
        <p14:creationId xmlns:p14="http://schemas.microsoft.com/office/powerpoint/2010/main" val="15460183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6CB9D-906A-4326-8E55-C502CAE32E34}"/>
              </a:ext>
            </a:extLst>
          </p:cNvPr>
          <p:cNvSpPr>
            <a:spLocks noGrp="1"/>
          </p:cNvSpPr>
          <p:nvPr>
            <p:ph type="title"/>
          </p:nvPr>
        </p:nvSpPr>
        <p:spPr>
          <a:xfrm>
            <a:off x="677334" y="172998"/>
            <a:ext cx="8596668" cy="741402"/>
          </a:xfrm>
        </p:spPr>
        <p:txBody>
          <a:bodyPr>
            <a:normAutofit fontScale="90000"/>
          </a:bodyPr>
          <a:lstStyle/>
          <a:p>
            <a:r>
              <a:rPr lang="en-GB" b="1" dirty="0"/>
              <a:t>Step 2: Paint Your Critter!</a:t>
            </a:r>
            <a:br>
              <a:rPr lang="en-GB" b="1" dirty="0"/>
            </a:br>
            <a:endParaRPr lang="en-GB" dirty="0"/>
          </a:p>
        </p:txBody>
      </p:sp>
      <p:pic>
        <p:nvPicPr>
          <p:cNvPr id="4098" name="Picture 2" descr="Paint Your Critter!">
            <a:extLst>
              <a:ext uri="{FF2B5EF4-FFF2-40B4-BE49-F238E27FC236}">
                <a16:creationId xmlns:a16="http://schemas.microsoft.com/office/drawing/2014/main" id="{8F8395A6-3173-41AC-95F0-2ABD07589A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8168" y="2875002"/>
            <a:ext cx="5715000" cy="3810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4DFD0AD-EED0-4CF5-AEE0-1FDC608D0A8B}"/>
              </a:ext>
            </a:extLst>
          </p:cNvPr>
          <p:cNvSpPr/>
          <p:nvPr/>
        </p:nvSpPr>
        <p:spPr>
          <a:xfrm>
            <a:off x="331304" y="914400"/>
            <a:ext cx="9289775" cy="1938992"/>
          </a:xfrm>
          <a:prstGeom prst="rect">
            <a:avLst/>
          </a:prstGeom>
        </p:spPr>
        <p:txBody>
          <a:bodyPr wrap="square">
            <a:spAutoFit/>
          </a:bodyPr>
          <a:lstStyle/>
          <a:p>
            <a:r>
              <a:rPr lang="en-GB" sz="2000" dirty="0">
                <a:solidFill>
                  <a:srgbClr val="555555"/>
                </a:solidFill>
                <a:latin typeface="myriad-pro"/>
              </a:rPr>
              <a:t>Choose a pattern and paint your critter with the pattern. You can choose a colourful, fun pattern or a more realistic pattern. For my project, I looked up the colouring of a copperhead snake and used that as an inspiration. This is a very fun project to practice painting skills on but it can also be done with colouring supplies or other creative methods of pattern making (collage, printing, etc). Since you will be cutting your critter out later, you don’t need to worry about painting outside of the lines.</a:t>
            </a:r>
            <a:endParaRPr lang="en-GB" sz="2000" dirty="0"/>
          </a:p>
        </p:txBody>
      </p:sp>
    </p:spTree>
    <p:extLst>
      <p:ext uri="{BB962C8B-B14F-4D97-AF65-F5344CB8AC3E}">
        <p14:creationId xmlns:p14="http://schemas.microsoft.com/office/powerpoint/2010/main" val="13437067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B3C2A-0125-4126-8CD3-FE02AF4C9886}"/>
              </a:ext>
            </a:extLst>
          </p:cNvPr>
          <p:cNvSpPr>
            <a:spLocks noGrp="1"/>
          </p:cNvSpPr>
          <p:nvPr>
            <p:ph type="title"/>
          </p:nvPr>
        </p:nvSpPr>
        <p:spPr>
          <a:xfrm>
            <a:off x="677855" y="418822"/>
            <a:ext cx="8596668" cy="1320800"/>
          </a:xfrm>
        </p:spPr>
        <p:txBody>
          <a:bodyPr/>
          <a:lstStyle/>
          <a:p>
            <a:r>
              <a:rPr lang="en-GB" b="1" dirty="0"/>
              <a:t>Step 3: Create a Background</a:t>
            </a:r>
            <a:br>
              <a:rPr lang="en-GB" b="1" dirty="0"/>
            </a:br>
            <a:endParaRPr lang="en-GB" dirty="0"/>
          </a:p>
        </p:txBody>
      </p:sp>
      <p:pic>
        <p:nvPicPr>
          <p:cNvPr id="5122" name="Picture 2" descr="Create a Background">
            <a:extLst>
              <a:ext uri="{FF2B5EF4-FFF2-40B4-BE49-F238E27FC236}">
                <a16:creationId xmlns:a16="http://schemas.microsoft.com/office/drawing/2014/main" id="{10FF2466-A182-468C-B8B0-706E0AEE78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1809" y="2209243"/>
            <a:ext cx="6533321" cy="435685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089F1580-EA7A-4F6A-939F-7D3235CC3C84}"/>
              </a:ext>
            </a:extLst>
          </p:cNvPr>
          <p:cNvSpPr/>
          <p:nvPr/>
        </p:nvSpPr>
        <p:spPr>
          <a:xfrm>
            <a:off x="490327" y="1139457"/>
            <a:ext cx="8971723" cy="1200329"/>
          </a:xfrm>
          <a:prstGeom prst="rect">
            <a:avLst/>
          </a:prstGeom>
        </p:spPr>
        <p:txBody>
          <a:bodyPr wrap="square">
            <a:spAutoFit/>
          </a:bodyPr>
          <a:lstStyle/>
          <a:p>
            <a:r>
              <a:rPr lang="en-GB" sz="2400" dirty="0">
                <a:solidFill>
                  <a:srgbClr val="555555"/>
                </a:solidFill>
                <a:latin typeface="myriad-pro"/>
              </a:rPr>
              <a:t>Next, you will paint the same pattern you used on your critter on a full sheet of paper. This will be the background that your critter will blend into!</a:t>
            </a:r>
            <a:endParaRPr lang="en-GB" sz="2400" dirty="0"/>
          </a:p>
        </p:txBody>
      </p:sp>
    </p:spTree>
    <p:extLst>
      <p:ext uri="{BB962C8B-B14F-4D97-AF65-F5344CB8AC3E}">
        <p14:creationId xmlns:p14="http://schemas.microsoft.com/office/powerpoint/2010/main" val="37804323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E3AF9-DE7D-421C-BC61-8AD89A0AB98C}"/>
              </a:ext>
            </a:extLst>
          </p:cNvPr>
          <p:cNvSpPr>
            <a:spLocks noGrp="1"/>
          </p:cNvSpPr>
          <p:nvPr>
            <p:ph type="title"/>
          </p:nvPr>
        </p:nvSpPr>
        <p:spPr>
          <a:xfrm>
            <a:off x="677334" y="609600"/>
            <a:ext cx="8596668" cy="715617"/>
          </a:xfrm>
        </p:spPr>
        <p:txBody>
          <a:bodyPr>
            <a:normAutofit fontScale="90000"/>
          </a:bodyPr>
          <a:lstStyle/>
          <a:p>
            <a:r>
              <a:rPr lang="en-GB" b="1" dirty="0"/>
              <a:t>Step 4: Camouflage Your Critter!</a:t>
            </a:r>
            <a:br>
              <a:rPr lang="en-GB" b="1" dirty="0"/>
            </a:br>
            <a:endParaRPr lang="en-GB" dirty="0"/>
          </a:p>
        </p:txBody>
      </p:sp>
      <p:pic>
        <p:nvPicPr>
          <p:cNvPr id="6146" name="Picture 2" descr="Camouflage Your Critter!">
            <a:extLst>
              <a:ext uri="{FF2B5EF4-FFF2-40B4-BE49-F238E27FC236}">
                <a16:creationId xmlns:a16="http://schemas.microsoft.com/office/drawing/2014/main" id="{89A79C86-4360-4370-8022-D1FA19C3DD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727" y="3061252"/>
            <a:ext cx="5536098" cy="369073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amouflage Your Critter!">
            <a:extLst>
              <a:ext uri="{FF2B5EF4-FFF2-40B4-BE49-F238E27FC236}">
                <a16:creationId xmlns:a16="http://schemas.microsoft.com/office/drawing/2014/main" id="{D238D7AE-B5E2-43D2-9CE8-65A82903BD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0176" y="3061252"/>
            <a:ext cx="5536099" cy="369073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00298E91-FF89-45FC-8D4D-04385C0A8151}"/>
              </a:ext>
            </a:extLst>
          </p:cNvPr>
          <p:cNvSpPr/>
          <p:nvPr/>
        </p:nvSpPr>
        <p:spPr>
          <a:xfrm>
            <a:off x="530087" y="1325217"/>
            <a:ext cx="8958470" cy="1384995"/>
          </a:xfrm>
          <a:prstGeom prst="rect">
            <a:avLst/>
          </a:prstGeom>
        </p:spPr>
        <p:txBody>
          <a:bodyPr wrap="square">
            <a:spAutoFit/>
          </a:bodyPr>
          <a:lstStyle/>
          <a:p>
            <a:r>
              <a:rPr lang="en-GB" sz="2800" dirty="0">
                <a:solidFill>
                  <a:srgbClr val="555555"/>
                </a:solidFill>
                <a:latin typeface="myriad-pro"/>
              </a:rPr>
              <a:t>Cut your critter out and position it on your background however you like. Glue the critter in place and show off your amazing camouflage art project!</a:t>
            </a:r>
            <a:endParaRPr lang="en-GB" sz="2800" dirty="0"/>
          </a:p>
        </p:txBody>
      </p:sp>
    </p:spTree>
    <p:extLst>
      <p:ext uri="{BB962C8B-B14F-4D97-AF65-F5344CB8AC3E}">
        <p14:creationId xmlns:p14="http://schemas.microsoft.com/office/powerpoint/2010/main" val="401220603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19</TotalTime>
  <Words>499</Words>
  <Application>Microsoft Office PowerPoint</Application>
  <PresentationFormat>Widescreen</PresentationFormat>
  <Paragraphs>22</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myriad-pro</vt:lpstr>
      <vt:lpstr>Trebuchet MS</vt:lpstr>
      <vt:lpstr>Wingdings 3</vt:lpstr>
      <vt:lpstr>Facet</vt:lpstr>
      <vt:lpstr>Camouflage Critters!</vt:lpstr>
      <vt:lpstr>PowerPoint Presentation</vt:lpstr>
      <vt:lpstr>The Science of Camouflage</vt:lpstr>
      <vt:lpstr>Your turn!</vt:lpstr>
      <vt:lpstr>Step 1: Choose a Critter </vt:lpstr>
      <vt:lpstr>Step 2: Paint Your Critter! </vt:lpstr>
      <vt:lpstr>Step 3: Create a Background </vt:lpstr>
      <vt:lpstr>Step 4: Camouflage Your Critter!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Camouflage Critters</dc:title>
  <dc:creator>James Heald</dc:creator>
  <cp:lastModifiedBy>James Heald</cp:lastModifiedBy>
  <cp:revision>3</cp:revision>
  <dcterms:created xsi:type="dcterms:W3CDTF">2021-07-04T16:34:51Z</dcterms:created>
  <dcterms:modified xsi:type="dcterms:W3CDTF">2021-07-04T16:54:20Z</dcterms:modified>
</cp:coreProperties>
</file>