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sldIdLst>
    <p:sldId id="278" r:id="rId5"/>
    <p:sldId id="327" r:id="rId6"/>
    <p:sldId id="330" r:id="rId7"/>
    <p:sldId id="282" r:id="rId8"/>
    <p:sldId id="328" r:id="rId9"/>
    <p:sldId id="329" r:id="rId10"/>
    <p:sldId id="33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C8F082-534D-F8F4-9729-BABA6AC9A116}" v="28" dt="2021-01-14T15:17:09.374"/>
    <p1510:client id="{59871848-DD15-EB2E-44EE-C22791BFC9C3}" v="7" dt="2021-01-14T16:16:45.460"/>
    <p1510:client id="{5E662C82-77FF-A2E0-4FC5-CB74D9A3F003}" v="21" dt="2021-01-05T08:35:17.734"/>
    <p1510:client id="{DF4169E4-1D14-B14B-D99E-7D3B2BC2DDD5}" v="3" dt="2021-01-14T16:40:56.230"/>
    <p1510:client id="{EF1E6866-ED32-C61F-51E7-AA8CD9ABB684}" v="111" dt="2021-01-14T15:47:11.0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744"/>
  </p:normalViewPr>
  <p:slideViewPr>
    <p:cSldViewPr snapToGrid="0" snapToObjects="1">
      <p:cViewPr varScale="1">
        <p:scale>
          <a:sx n="84" d="100"/>
          <a:sy n="84" d="100"/>
        </p:scale>
        <p:origin x="629"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Hahnel" userId="S::charlotte.hahnel@bramhopeprimaryschool.co.uk::5553d58c-1441-4c26-8972-d72f9fb9f62b" providerId="AD" clId="Web-{EF1E6866-ED32-C61F-51E7-AA8CD9ABB684}"/>
    <pc:docChg chg="delSld modSld sldOrd">
      <pc:chgData name="Charlotte Hahnel" userId="S::charlotte.hahnel@bramhopeprimaryschool.co.uk::5553d58c-1441-4c26-8972-d72f9fb9f62b" providerId="AD" clId="Web-{EF1E6866-ED32-C61F-51E7-AA8CD9ABB684}" dt="2021-01-14T15:47:08.676" v="84" actId="20577"/>
      <pc:docMkLst>
        <pc:docMk/>
      </pc:docMkLst>
      <pc:sldChg chg="modSp">
        <pc:chgData name="Charlotte Hahnel" userId="S::charlotte.hahnel@bramhopeprimaryschool.co.uk::5553d58c-1441-4c26-8972-d72f9fb9f62b" providerId="AD" clId="Web-{EF1E6866-ED32-C61F-51E7-AA8CD9ABB684}" dt="2021-01-14T15:40:02.912" v="3" actId="20577"/>
        <pc:sldMkLst>
          <pc:docMk/>
          <pc:sldMk cId="2842029408" sldId="278"/>
        </pc:sldMkLst>
        <pc:spChg chg="mod">
          <ac:chgData name="Charlotte Hahnel" userId="S::charlotte.hahnel@bramhopeprimaryschool.co.uk::5553d58c-1441-4c26-8972-d72f9fb9f62b" providerId="AD" clId="Web-{EF1E6866-ED32-C61F-51E7-AA8CD9ABB684}" dt="2021-01-14T15:40:02.912" v="3" actId="20577"/>
          <ac:spMkLst>
            <pc:docMk/>
            <pc:sldMk cId="2842029408" sldId="278"/>
            <ac:spMk id="2" creationId="{1EF99601-00BE-9E46-85A9-D01C3B515EDE}"/>
          </ac:spMkLst>
        </pc:spChg>
      </pc:sldChg>
      <pc:sldChg chg="modSp">
        <pc:chgData name="Charlotte Hahnel" userId="S::charlotte.hahnel@bramhopeprimaryschool.co.uk::5553d58c-1441-4c26-8972-d72f9fb9f62b" providerId="AD" clId="Web-{EF1E6866-ED32-C61F-51E7-AA8CD9ABB684}" dt="2021-01-14T15:40:58.193" v="5" actId="1076"/>
        <pc:sldMkLst>
          <pc:docMk/>
          <pc:sldMk cId="3219011931" sldId="282"/>
        </pc:sldMkLst>
        <pc:picChg chg="mod">
          <ac:chgData name="Charlotte Hahnel" userId="S::charlotte.hahnel@bramhopeprimaryschool.co.uk::5553d58c-1441-4c26-8972-d72f9fb9f62b" providerId="AD" clId="Web-{EF1E6866-ED32-C61F-51E7-AA8CD9ABB684}" dt="2021-01-14T15:40:58.193" v="5" actId="1076"/>
          <ac:picMkLst>
            <pc:docMk/>
            <pc:sldMk cId="3219011931" sldId="282"/>
            <ac:picMk id="4" creationId="{42FC75DB-321C-4D15-88D7-586E212268AC}"/>
          </ac:picMkLst>
        </pc:picChg>
        <pc:picChg chg="mod">
          <ac:chgData name="Charlotte Hahnel" userId="S::charlotte.hahnel@bramhopeprimaryschool.co.uk::5553d58c-1441-4c26-8972-d72f9fb9f62b" providerId="AD" clId="Web-{EF1E6866-ED32-C61F-51E7-AA8CD9ABB684}" dt="2021-01-14T15:40:56.333" v="4" actId="1076"/>
          <ac:picMkLst>
            <pc:docMk/>
            <pc:sldMk cId="3219011931" sldId="282"/>
            <ac:picMk id="7" creationId="{00000000-0000-0000-0000-000000000000}"/>
          </ac:picMkLst>
        </pc:picChg>
      </pc:sldChg>
      <pc:sldChg chg="modSp">
        <pc:chgData name="Charlotte Hahnel" userId="S::charlotte.hahnel@bramhopeprimaryschool.co.uk::5553d58c-1441-4c26-8972-d72f9fb9f62b" providerId="AD" clId="Web-{EF1E6866-ED32-C61F-51E7-AA8CD9ABB684}" dt="2021-01-14T15:41:25.443" v="15" actId="20577"/>
        <pc:sldMkLst>
          <pc:docMk/>
          <pc:sldMk cId="1676445742" sldId="327"/>
        </pc:sldMkLst>
        <pc:spChg chg="mod">
          <ac:chgData name="Charlotte Hahnel" userId="S::charlotte.hahnel@bramhopeprimaryschool.co.uk::5553d58c-1441-4c26-8972-d72f9fb9f62b" providerId="AD" clId="Web-{EF1E6866-ED32-C61F-51E7-AA8CD9ABB684}" dt="2021-01-14T15:41:25.443" v="15" actId="20577"/>
          <ac:spMkLst>
            <pc:docMk/>
            <pc:sldMk cId="1676445742" sldId="327"/>
            <ac:spMk id="2" creationId="{1EF99601-00BE-9E46-85A9-D01C3B515EDE}"/>
          </ac:spMkLst>
        </pc:spChg>
      </pc:sldChg>
      <pc:sldChg chg="addSp delSp modSp">
        <pc:chgData name="Charlotte Hahnel" userId="S::charlotte.hahnel@bramhopeprimaryschool.co.uk::5553d58c-1441-4c26-8972-d72f9fb9f62b" providerId="AD" clId="Web-{EF1E6866-ED32-C61F-51E7-AA8CD9ABB684}" dt="2021-01-14T15:46:02.911" v="47" actId="1076"/>
        <pc:sldMkLst>
          <pc:docMk/>
          <pc:sldMk cId="2270577738" sldId="328"/>
        </pc:sldMkLst>
        <pc:picChg chg="add del mod">
          <ac:chgData name="Charlotte Hahnel" userId="S::charlotte.hahnel@bramhopeprimaryschool.co.uk::5553d58c-1441-4c26-8972-d72f9fb9f62b" providerId="AD" clId="Web-{EF1E6866-ED32-C61F-51E7-AA8CD9ABB684}" dt="2021-01-14T15:42:59.677" v="26"/>
          <ac:picMkLst>
            <pc:docMk/>
            <pc:sldMk cId="2270577738" sldId="328"/>
            <ac:picMk id="4" creationId="{C101FADF-7C49-4A8C-A1A1-6466A065C017}"/>
          </ac:picMkLst>
        </pc:picChg>
        <pc:picChg chg="add del mod">
          <ac:chgData name="Charlotte Hahnel" userId="S::charlotte.hahnel@bramhopeprimaryschool.co.uk::5553d58c-1441-4c26-8972-d72f9fb9f62b" providerId="AD" clId="Web-{EF1E6866-ED32-C61F-51E7-AA8CD9ABB684}" dt="2021-01-14T15:45:59.051" v="44"/>
          <ac:picMkLst>
            <pc:docMk/>
            <pc:sldMk cId="2270577738" sldId="328"/>
            <ac:picMk id="5" creationId="{A9F94F4E-0EC5-47EB-BCAF-AD944520FAFE}"/>
          </ac:picMkLst>
        </pc:picChg>
        <pc:picChg chg="add mod">
          <ac:chgData name="Charlotte Hahnel" userId="S::charlotte.hahnel@bramhopeprimaryschool.co.uk::5553d58c-1441-4c26-8972-d72f9fb9f62b" providerId="AD" clId="Web-{EF1E6866-ED32-C61F-51E7-AA8CD9ABB684}" dt="2021-01-14T15:46:01.833" v="46" actId="1076"/>
          <ac:picMkLst>
            <pc:docMk/>
            <pc:sldMk cId="2270577738" sldId="328"/>
            <ac:picMk id="6" creationId="{33EB0FBA-5B61-45C7-816C-DDF81B5CC014}"/>
          </ac:picMkLst>
        </pc:picChg>
        <pc:picChg chg="add mod">
          <ac:chgData name="Charlotte Hahnel" userId="S::charlotte.hahnel@bramhopeprimaryschool.co.uk::5553d58c-1441-4c26-8972-d72f9fb9f62b" providerId="AD" clId="Web-{EF1E6866-ED32-C61F-51E7-AA8CD9ABB684}" dt="2021-01-14T15:45:22.301" v="38" actId="1076"/>
          <ac:picMkLst>
            <pc:docMk/>
            <pc:sldMk cId="2270577738" sldId="328"/>
            <ac:picMk id="7" creationId="{BCEB2959-AAE0-45F1-B0B6-92EE0CA08BC0}"/>
          </ac:picMkLst>
        </pc:picChg>
        <pc:picChg chg="add mod">
          <ac:chgData name="Charlotte Hahnel" userId="S::charlotte.hahnel@bramhopeprimaryschool.co.uk::5553d58c-1441-4c26-8972-d72f9fb9f62b" providerId="AD" clId="Web-{EF1E6866-ED32-C61F-51E7-AA8CD9ABB684}" dt="2021-01-14T15:46:02.911" v="47" actId="1076"/>
          <ac:picMkLst>
            <pc:docMk/>
            <pc:sldMk cId="2270577738" sldId="328"/>
            <ac:picMk id="8" creationId="{4211577B-F81B-4381-82E7-0D7F33A3DEFC}"/>
          </ac:picMkLst>
        </pc:picChg>
      </pc:sldChg>
      <pc:sldChg chg="ord">
        <pc:chgData name="Charlotte Hahnel" userId="S::charlotte.hahnel@bramhopeprimaryschool.co.uk::5553d58c-1441-4c26-8972-d72f9fb9f62b" providerId="AD" clId="Web-{EF1E6866-ED32-C61F-51E7-AA8CD9ABB684}" dt="2021-01-14T15:46:11.067" v="48"/>
        <pc:sldMkLst>
          <pc:docMk/>
          <pc:sldMk cId="804645032" sldId="329"/>
        </pc:sldMkLst>
      </pc:sldChg>
      <pc:sldChg chg="modSp">
        <pc:chgData name="Charlotte Hahnel" userId="S::charlotte.hahnel@bramhopeprimaryschool.co.uk::5553d58c-1441-4c26-8972-d72f9fb9f62b" providerId="AD" clId="Web-{EF1E6866-ED32-C61F-51E7-AA8CD9ABB684}" dt="2021-01-14T15:41:32.599" v="21" actId="20577"/>
        <pc:sldMkLst>
          <pc:docMk/>
          <pc:sldMk cId="1524556890" sldId="330"/>
        </pc:sldMkLst>
        <pc:spChg chg="mod">
          <ac:chgData name="Charlotte Hahnel" userId="S::charlotte.hahnel@bramhopeprimaryschool.co.uk::5553d58c-1441-4c26-8972-d72f9fb9f62b" providerId="AD" clId="Web-{EF1E6866-ED32-C61F-51E7-AA8CD9ABB684}" dt="2021-01-14T15:41:32.599" v="21" actId="20577"/>
          <ac:spMkLst>
            <pc:docMk/>
            <pc:sldMk cId="1524556890" sldId="330"/>
            <ac:spMk id="2" creationId="{1EF99601-00BE-9E46-85A9-D01C3B515EDE}"/>
          </ac:spMkLst>
        </pc:spChg>
      </pc:sldChg>
      <pc:sldChg chg="modSp">
        <pc:chgData name="Charlotte Hahnel" userId="S::charlotte.hahnel@bramhopeprimaryschool.co.uk::5553d58c-1441-4c26-8972-d72f9fb9f62b" providerId="AD" clId="Web-{EF1E6866-ED32-C61F-51E7-AA8CD9ABB684}" dt="2021-01-14T15:47:08.676" v="84" actId="20577"/>
        <pc:sldMkLst>
          <pc:docMk/>
          <pc:sldMk cId="307679169" sldId="331"/>
        </pc:sldMkLst>
        <pc:spChg chg="mod">
          <ac:chgData name="Charlotte Hahnel" userId="S::charlotte.hahnel@bramhopeprimaryschool.co.uk::5553d58c-1441-4c26-8972-d72f9fb9f62b" providerId="AD" clId="Web-{EF1E6866-ED32-C61F-51E7-AA8CD9ABB684}" dt="2021-01-14T15:47:08.676" v="84" actId="20577"/>
          <ac:spMkLst>
            <pc:docMk/>
            <pc:sldMk cId="307679169" sldId="331"/>
            <ac:spMk id="2" creationId="{1EF99601-00BE-9E46-85A9-D01C3B515EDE}"/>
          </ac:spMkLst>
        </pc:spChg>
        <pc:picChg chg="mod">
          <ac:chgData name="Charlotte Hahnel" userId="S::charlotte.hahnel@bramhopeprimaryschool.co.uk::5553d58c-1441-4c26-8972-d72f9fb9f62b" providerId="AD" clId="Web-{EF1E6866-ED32-C61F-51E7-AA8CD9ABB684}" dt="2021-01-14T15:46:52.051" v="58" actId="14100"/>
          <ac:picMkLst>
            <pc:docMk/>
            <pc:sldMk cId="307679169" sldId="331"/>
            <ac:picMk id="1026" creationId="{00000000-0000-0000-0000-000000000000}"/>
          </ac:picMkLst>
        </pc:picChg>
      </pc:sldChg>
      <pc:sldChg chg="del">
        <pc:chgData name="Charlotte Hahnel" userId="S::charlotte.hahnel@bramhopeprimaryschool.co.uk::5553d58c-1441-4c26-8972-d72f9fb9f62b" providerId="AD" clId="Web-{EF1E6866-ED32-C61F-51E7-AA8CD9ABB684}" dt="2021-01-14T15:46:45.020" v="49"/>
        <pc:sldMkLst>
          <pc:docMk/>
          <pc:sldMk cId="3045620492" sldId="332"/>
        </pc:sldMkLst>
      </pc:sldChg>
    </pc:docChg>
  </pc:docChgLst>
  <pc:docChgLst>
    <pc:chgData name="Charlotte Hahnel" userId="S::charlotte.hahnel@bramhopeprimaryschool.co.uk::5553d58c-1441-4c26-8972-d72f9fb9f62b" providerId="AD" clId="Web-{59871848-DD15-EB2E-44EE-C22791BFC9C3}"/>
    <pc:docChg chg="modSld">
      <pc:chgData name="Charlotte Hahnel" userId="S::charlotte.hahnel@bramhopeprimaryschool.co.uk::5553d58c-1441-4c26-8972-d72f9fb9f62b" providerId="AD" clId="Web-{59871848-DD15-EB2E-44EE-C22791BFC9C3}" dt="2021-01-14T16:16:45.460" v="0" actId="20577"/>
      <pc:docMkLst>
        <pc:docMk/>
      </pc:docMkLst>
      <pc:sldChg chg="modSp">
        <pc:chgData name="Charlotte Hahnel" userId="S::charlotte.hahnel@bramhopeprimaryschool.co.uk::5553d58c-1441-4c26-8972-d72f9fb9f62b" providerId="AD" clId="Web-{59871848-DD15-EB2E-44EE-C22791BFC9C3}" dt="2021-01-14T16:16:45.460" v="0" actId="20577"/>
        <pc:sldMkLst>
          <pc:docMk/>
          <pc:sldMk cId="2842029408" sldId="278"/>
        </pc:sldMkLst>
        <pc:spChg chg="mod">
          <ac:chgData name="Charlotte Hahnel" userId="S::charlotte.hahnel@bramhopeprimaryschool.co.uk::5553d58c-1441-4c26-8972-d72f9fb9f62b" providerId="AD" clId="Web-{59871848-DD15-EB2E-44EE-C22791BFC9C3}" dt="2021-01-14T16:16:45.460" v="0" actId="20577"/>
          <ac:spMkLst>
            <pc:docMk/>
            <pc:sldMk cId="2842029408" sldId="278"/>
            <ac:spMk id="2" creationId="{1EF99601-00BE-9E46-85A9-D01C3B515EDE}"/>
          </ac:spMkLst>
        </pc:spChg>
      </pc:sldChg>
    </pc:docChg>
  </pc:docChgLst>
  <pc:docChgLst>
    <pc:chgData name="Charlotte Hahnel" userId="S::charlotte.hahnel@bramhopeprimaryschool.co.uk::5553d58c-1441-4c26-8972-d72f9fb9f62b" providerId="AD" clId="Web-{2BC8F082-534D-F8F4-9729-BABA6AC9A116}"/>
    <pc:docChg chg="delSld modSld">
      <pc:chgData name="Charlotte Hahnel" userId="S::charlotte.hahnel@bramhopeprimaryschool.co.uk::5553d58c-1441-4c26-8972-d72f9fb9f62b" providerId="AD" clId="Web-{2BC8F082-534D-F8F4-9729-BABA6AC9A116}" dt="2021-01-14T15:15:58.276" v="21" actId="20577"/>
      <pc:docMkLst>
        <pc:docMk/>
      </pc:docMkLst>
      <pc:sldChg chg="modSp del">
        <pc:chgData name="Charlotte Hahnel" userId="S::charlotte.hahnel@bramhopeprimaryschool.co.uk::5553d58c-1441-4c26-8972-d72f9fb9f62b" providerId="AD" clId="Web-{2BC8F082-534D-F8F4-9729-BABA6AC9A116}" dt="2021-01-14T15:15:23.024" v="16"/>
        <pc:sldMkLst>
          <pc:docMk/>
          <pc:sldMk cId="674747354" sldId="279"/>
        </pc:sldMkLst>
        <pc:spChg chg="mod">
          <ac:chgData name="Charlotte Hahnel" userId="S::charlotte.hahnel@bramhopeprimaryschool.co.uk::5553d58c-1441-4c26-8972-d72f9fb9f62b" providerId="AD" clId="Web-{2BC8F082-534D-F8F4-9729-BABA6AC9A116}" dt="2021-01-14T15:14:46.506" v="2" actId="20577"/>
          <ac:spMkLst>
            <pc:docMk/>
            <pc:sldMk cId="674747354" sldId="279"/>
            <ac:spMk id="2" creationId="{1EF99601-00BE-9E46-85A9-D01C3B515EDE}"/>
          </ac:spMkLst>
        </pc:spChg>
      </pc:sldChg>
      <pc:sldChg chg="addSp modSp">
        <pc:chgData name="Charlotte Hahnel" userId="S::charlotte.hahnel@bramhopeprimaryschool.co.uk::5553d58c-1441-4c26-8972-d72f9fb9f62b" providerId="AD" clId="Web-{2BC8F082-534D-F8F4-9729-BABA6AC9A116}" dt="2021-01-14T15:15:17.711" v="15" actId="14100"/>
        <pc:sldMkLst>
          <pc:docMk/>
          <pc:sldMk cId="3219011931" sldId="282"/>
        </pc:sldMkLst>
        <pc:spChg chg="mod">
          <ac:chgData name="Charlotte Hahnel" userId="S::charlotte.hahnel@bramhopeprimaryschool.co.uk::5553d58c-1441-4c26-8972-d72f9fb9f62b" providerId="AD" clId="Web-{2BC8F082-534D-F8F4-9729-BABA6AC9A116}" dt="2021-01-14T15:15:17.711" v="15" actId="14100"/>
          <ac:spMkLst>
            <pc:docMk/>
            <pc:sldMk cId="3219011931" sldId="282"/>
            <ac:spMk id="2" creationId="{1EF99601-00BE-9E46-85A9-D01C3B515EDE}"/>
          </ac:spMkLst>
        </pc:spChg>
        <pc:picChg chg="add mod">
          <ac:chgData name="Charlotte Hahnel" userId="S::charlotte.hahnel@bramhopeprimaryschool.co.uk::5553d58c-1441-4c26-8972-d72f9fb9f62b" providerId="AD" clId="Web-{2BC8F082-534D-F8F4-9729-BABA6AC9A116}" dt="2021-01-14T15:15:13.726" v="13" actId="1076"/>
          <ac:picMkLst>
            <pc:docMk/>
            <pc:sldMk cId="3219011931" sldId="282"/>
            <ac:picMk id="4" creationId="{42FC75DB-321C-4D15-88D7-586E212268AC}"/>
          </ac:picMkLst>
        </pc:picChg>
        <pc:picChg chg="mod">
          <ac:chgData name="Charlotte Hahnel" userId="S::charlotte.hahnel@bramhopeprimaryschool.co.uk::5553d58c-1441-4c26-8972-d72f9fb9f62b" providerId="AD" clId="Web-{2BC8F082-534D-F8F4-9729-BABA6AC9A116}" dt="2021-01-14T15:15:14.945" v="14" actId="1076"/>
          <ac:picMkLst>
            <pc:docMk/>
            <pc:sldMk cId="3219011931" sldId="282"/>
            <ac:picMk id="7" creationId="{00000000-0000-0000-0000-000000000000}"/>
          </ac:picMkLst>
        </pc:picChg>
      </pc:sldChg>
      <pc:sldChg chg="del">
        <pc:chgData name="Charlotte Hahnel" userId="S::charlotte.hahnel@bramhopeprimaryschool.co.uk::5553d58c-1441-4c26-8972-d72f9fb9f62b" providerId="AD" clId="Web-{2BC8F082-534D-F8F4-9729-BABA6AC9A116}" dt="2021-01-14T15:14:27.270" v="0"/>
        <pc:sldMkLst>
          <pc:docMk/>
          <pc:sldMk cId="3015451879" sldId="325"/>
        </pc:sldMkLst>
      </pc:sldChg>
      <pc:sldChg chg="modSp">
        <pc:chgData name="Charlotte Hahnel" userId="S::charlotte.hahnel@bramhopeprimaryschool.co.uk::5553d58c-1441-4c26-8972-d72f9fb9f62b" providerId="AD" clId="Web-{2BC8F082-534D-F8F4-9729-BABA6AC9A116}" dt="2021-01-14T15:15:58.276" v="21" actId="20577"/>
        <pc:sldMkLst>
          <pc:docMk/>
          <pc:sldMk cId="2270577738" sldId="328"/>
        </pc:sldMkLst>
        <pc:spChg chg="mod">
          <ac:chgData name="Charlotte Hahnel" userId="S::charlotte.hahnel@bramhopeprimaryschool.co.uk::5553d58c-1441-4c26-8972-d72f9fb9f62b" providerId="AD" clId="Web-{2BC8F082-534D-F8F4-9729-BABA6AC9A116}" dt="2021-01-14T15:15:58.276" v="21" actId="20577"/>
          <ac:spMkLst>
            <pc:docMk/>
            <pc:sldMk cId="2270577738" sldId="328"/>
            <ac:spMk id="2" creationId="{1EF99601-00BE-9E46-85A9-D01C3B515EDE}"/>
          </ac:spMkLst>
        </pc:spChg>
      </pc:sldChg>
      <pc:sldChg chg="addSp modSp">
        <pc:chgData name="Charlotte Hahnel" userId="S::charlotte.hahnel@bramhopeprimaryschool.co.uk::5553d58c-1441-4c26-8972-d72f9fb9f62b" providerId="AD" clId="Web-{2BC8F082-534D-F8F4-9729-BABA6AC9A116}" dt="2021-01-14T15:15:49.291" v="20" actId="14100"/>
        <pc:sldMkLst>
          <pc:docMk/>
          <pc:sldMk cId="804645032" sldId="329"/>
        </pc:sldMkLst>
        <pc:picChg chg="add mod">
          <ac:chgData name="Charlotte Hahnel" userId="S::charlotte.hahnel@bramhopeprimaryschool.co.uk::5553d58c-1441-4c26-8972-d72f9fb9f62b" providerId="AD" clId="Web-{2BC8F082-534D-F8F4-9729-BABA6AC9A116}" dt="2021-01-14T15:15:49.291" v="20" actId="14100"/>
          <ac:picMkLst>
            <pc:docMk/>
            <pc:sldMk cId="804645032" sldId="329"/>
            <ac:picMk id="4" creationId="{A65DDC7E-2CA8-4FBA-B72E-784B4A8583B4}"/>
          </ac:picMkLst>
        </pc:picChg>
        <pc:picChg chg="mod">
          <ac:chgData name="Charlotte Hahnel" userId="S::charlotte.hahnel@bramhopeprimaryschool.co.uk::5553d58c-1441-4c26-8972-d72f9fb9f62b" providerId="AD" clId="Web-{2BC8F082-534D-F8F4-9729-BABA6AC9A116}" dt="2021-01-14T15:15:39.462" v="17" actId="1076"/>
          <ac:picMkLst>
            <pc:docMk/>
            <pc:sldMk cId="804645032" sldId="329"/>
            <ac:picMk id="6" creationId="{00000000-0000-0000-0000-000000000000}"/>
          </ac:picMkLst>
        </pc:picChg>
      </pc:sldChg>
    </pc:docChg>
  </pc:docChgLst>
  <pc:docChgLst>
    <pc:chgData name="Charlotte Hahnel" userId="S::charlotte.hahnel@bramhopeprimaryschool.co.uk::5553d58c-1441-4c26-8972-d72f9fb9f62b" providerId="AD" clId="Web-{DF4169E4-1D14-B14B-D99E-7D3B2BC2DDD5}"/>
    <pc:docChg chg="modSld">
      <pc:chgData name="Charlotte Hahnel" userId="S::charlotte.hahnel@bramhopeprimaryschool.co.uk::5553d58c-1441-4c26-8972-d72f9fb9f62b" providerId="AD" clId="Web-{DF4169E4-1D14-B14B-D99E-7D3B2BC2DDD5}" dt="2021-01-14T16:40:52.464" v="1" actId="20577"/>
      <pc:docMkLst>
        <pc:docMk/>
      </pc:docMkLst>
      <pc:sldChg chg="modSp">
        <pc:chgData name="Charlotte Hahnel" userId="S::charlotte.hahnel@bramhopeprimaryschool.co.uk::5553d58c-1441-4c26-8972-d72f9fb9f62b" providerId="AD" clId="Web-{DF4169E4-1D14-B14B-D99E-7D3B2BC2DDD5}" dt="2021-01-14T16:40:52.464" v="1" actId="20577"/>
        <pc:sldMkLst>
          <pc:docMk/>
          <pc:sldMk cId="804645032" sldId="329"/>
        </pc:sldMkLst>
        <pc:spChg chg="mod">
          <ac:chgData name="Charlotte Hahnel" userId="S::charlotte.hahnel@bramhopeprimaryschool.co.uk::5553d58c-1441-4c26-8972-d72f9fb9f62b" providerId="AD" clId="Web-{DF4169E4-1D14-B14B-D99E-7D3B2BC2DDD5}" dt="2021-01-14T16:40:52.464" v="1" actId="20577"/>
          <ac:spMkLst>
            <pc:docMk/>
            <pc:sldMk cId="804645032" sldId="329"/>
            <ac:spMk id="2" creationId="{1EF99601-00BE-9E46-85A9-D01C3B515EDE}"/>
          </ac:spMkLst>
        </pc:spChg>
      </pc:sldChg>
    </pc:docChg>
  </pc:docChgLst>
  <pc:docChgLst>
    <pc:chgData clId="Web-{59871848-DD15-EB2E-44EE-C22791BFC9C3}"/>
    <pc:docChg chg="modSld">
      <pc:chgData name="" userId="" providerId="" clId="Web-{59871848-DD15-EB2E-44EE-C22791BFC9C3}" dt="2021-01-14T16:16:43.850" v="1" actId="20577"/>
      <pc:docMkLst>
        <pc:docMk/>
      </pc:docMkLst>
      <pc:sldChg chg="modSp">
        <pc:chgData name="" userId="" providerId="" clId="Web-{59871848-DD15-EB2E-44EE-C22791BFC9C3}" dt="2021-01-14T16:16:43.850" v="1" actId="20577"/>
        <pc:sldMkLst>
          <pc:docMk/>
          <pc:sldMk cId="2842029408" sldId="278"/>
        </pc:sldMkLst>
        <pc:spChg chg="mod">
          <ac:chgData name="" userId="" providerId="" clId="Web-{59871848-DD15-EB2E-44EE-C22791BFC9C3}" dt="2021-01-14T16:16:43.850" v="1" actId="20577"/>
          <ac:spMkLst>
            <pc:docMk/>
            <pc:sldMk cId="2842029408" sldId="278"/>
            <ac:spMk id="2" creationId="{1EF99601-00BE-9E46-85A9-D01C3B515ED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FAF25-94FC-7944-820C-AEFF39D5761C}" type="datetimeFigureOut">
              <a:rPr lang="en-US" smtClean="0"/>
              <a:t>1/14/2021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5B5C5D-CB48-284B-A98C-EBCDB12BA923}" type="slidenum">
              <a:rPr lang="en-US" smtClean="0"/>
              <a:t>‹#›</a:t>
            </a:fld>
            <a:endParaRPr lang="en-US"/>
          </a:p>
        </p:txBody>
      </p:sp>
    </p:spTree>
    <p:extLst>
      <p:ext uri="{BB962C8B-B14F-4D97-AF65-F5344CB8AC3E}">
        <p14:creationId xmlns:p14="http://schemas.microsoft.com/office/powerpoint/2010/main" val="2373164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C55C4-35C4-C444-8414-8715C31A4F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9979AF2-0512-724A-9417-3C51F589FD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F470AA-9B6E-8444-AF6D-4B0775D82A64}"/>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2395617A-3665-9B4B-89BF-162A54CD1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84BB5A-BD24-2B44-91FB-BD74E3F99C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938836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52372-9B8F-CE44-9A49-A0B4A56BED1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18762D-1C08-FE4D-95A9-E620BB3213E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EEC92C-2EAD-014B-B121-3F10A5E65813}"/>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5A2EA9EE-24F6-724C-A77D-68E4B5E340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F9D77D-A1DA-4040-BE42-10185526D0DE}"/>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01481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FB79F-DB34-EF40-9184-599B5F2C4F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267FD5-8061-5941-97EF-7789BED26A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066794-FFD0-1840-9380-87BBF4513C0B}"/>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8C2249D8-F433-5149-A5CA-076BE32B5F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C4851B-61BA-5045-BFF5-D462802C85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16152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79BC5-4000-6E4D-8CB2-AF72DA4A34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00F2618-B7D3-F249-8CF6-EFC008943D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8F72918-B915-6545-A243-13A54F91129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006ED38-38F6-A14A-A2A9-44067B488ADE}"/>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6" name="Footer Placeholder 5">
            <a:extLst>
              <a:ext uri="{FF2B5EF4-FFF2-40B4-BE49-F238E27FC236}">
                <a16:creationId xmlns:a16="http://schemas.microsoft.com/office/drawing/2014/main" id="{EADB24A6-588E-2F42-8684-97CCA0A29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B1E23-0382-D84D-BC80-7588662E168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6804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7726D-366D-6F4E-B559-991A53A0F6C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23B336-AAE9-6344-82DD-2C9420B9C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EA1629-8AFB-FE40-9E71-71C4EB6811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AA6641-E3D2-7944-A71E-53EA2AE7DC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F84A2B-073F-1444-800B-7AD810EF16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1413A9E-5E67-BD41-82DB-9019DF64FD45}"/>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8" name="Footer Placeholder 7">
            <a:extLst>
              <a:ext uri="{FF2B5EF4-FFF2-40B4-BE49-F238E27FC236}">
                <a16:creationId xmlns:a16="http://schemas.microsoft.com/office/drawing/2014/main" id="{19B11EFF-9719-DD4D-B878-C4D3B542FF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2DDB2F-CAEB-3E45-8F9E-3DC5A607D62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68015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9E4B-D268-DF40-8907-C672BD00AB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F198FB0-38FB-5848-A32F-B021290D3E3A}"/>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4" name="Footer Placeholder 3">
            <a:extLst>
              <a:ext uri="{FF2B5EF4-FFF2-40B4-BE49-F238E27FC236}">
                <a16:creationId xmlns:a16="http://schemas.microsoft.com/office/drawing/2014/main" id="{1D17BDF9-8FB0-3F4E-8D1B-68713C8842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2F36BA-E878-7B49-B5EE-F1DABAF29DC2}"/>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147955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1BCA6-9B84-D24E-9548-A398483DE4EF}"/>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3" name="Footer Placeholder 2">
            <a:extLst>
              <a:ext uri="{FF2B5EF4-FFF2-40B4-BE49-F238E27FC236}">
                <a16:creationId xmlns:a16="http://schemas.microsoft.com/office/drawing/2014/main" id="{9DE10D7A-EC55-1E46-AE94-B2D98FE691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656B2C-AA6C-EC4D-8B28-886B4A94748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539146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E6AF6-D8CE-6948-8832-45B9A8C98D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235F7A-5AC1-7541-8E4F-1AF11C3346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390D3E7-FAFD-B047-8AA2-4ECDE8D9F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E420C89-F8CB-344E-9A16-9692466A1E70}"/>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6" name="Footer Placeholder 5">
            <a:extLst>
              <a:ext uri="{FF2B5EF4-FFF2-40B4-BE49-F238E27FC236}">
                <a16:creationId xmlns:a16="http://schemas.microsoft.com/office/drawing/2014/main" id="{4509FA21-7F94-5549-8993-24965163FD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318AC1-A489-6D4F-9C92-C71AD3C7AEC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641934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D42D7-3964-3341-B8E2-29F6A72D7C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86D8DB9-9D71-C94A-AF40-421A23D4A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7A9266-D8F8-B240-8C10-25B7774EF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9B4920-091E-F64F-A399-B7784E598C82}"/>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6" name="Footer Placeholder 5">
            <a:extLst>
              <a:ext uri="{FF2B5EF4-FFF2-40B4-BE49-F238E27FC236}">
                <a16:creationId xmlns:a16="http://schemas.microsoft.com/office/drawing/2014/main" id="{B3B590C3-D609-D745-AD05-353AFCBBF5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14359E-7AE0-8640-8573-BBB08E73A1F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939137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5BB42-EAB1-6F44-881D-DA25DDC907E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D0EBE4F-72A2-8A45-A73B-72D4A0E1DEA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2EC4FFA-7C11-814F-A052-AB0BD6F6D523}"/>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BD02656C-5242-3B4A-9F29-B58318813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AC6FE4-BDA0-094C-A5E5-D22EBA274D2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4230203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B0735F-2C9E-364C-A45C-81AD69B4AFE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3C51045-03D7-5B4C-8B72-97363156784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A2B59D-FB95-2549-91F3-02722058D4FB}"/>
              </a:ext>
            </a:extLst>
          </p:cNvPr>
          <p:cNvSpPr>
            <a:spLocks noGrp="1"/>
          </p:cNvSpPr>
          <p:nvPr>
            <p:ph type="dt" sz="half" idx="10"/>
          </p:nvPr>
        </p:nvSpPr>
        <p:spPr/>
        <p:txBody>
          <a:body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447286A7-88C7-6842-AE0D-2E8C0AD83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E16A2-80C4-8347-A348-5795E34A2D2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612638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576C4-1661-524D-9940-8752FC00F7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DAFBB2-81D0-7947-98CC-8894B7A1A8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780DB9-FDE6-BF49-B32A-D469905DCE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AC04AB-CCD4-6846-B248-B01E69F2983D}" type="datetimeFigureOut">
              <a:rPr lang="en-US" smtClean="0"/>
              <a:t>1/14/2021</a:t>
            </a:fld>
            <a:endParaRPr lang="en-US"/>
          </a:p>
        </p:txBody>
      </p:sp>
      <p:sp>
        <p:nvSpPr>
          <p:cNvPr id="5" name="Footer Placeholder 4">
            <a:extLst>
              <a:ext uri="{FF2B5EF4-FFF2-40B4-BE49-F238E27FC236}">
                <a16:creationId xmlns:a16="http://schemas.microsoft.com/office/drawing/2014/main" id="{6DE516C6-C999-114C-A1BF-71ACF48E85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BC49A91-817F-454E-8278-D21438393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32C43-1108-3240-936A-DBD69438E190}" type="slidenum">
              <a:rPr lang="en-US" smtClean="0"/>
              <a:t>‹#›</a:t>
            </a:fld>
            <a:endParaRPr lang="en-US"/>
          </a:p>
        </p:txBody>
      </p:sp>
    </p:spTree>
    <p:extLst>
      <p:ext uri="{BB962C8B-B14F-4D97-AF65-F5344CB8AC3E}">
        <p14:creationId xmlns:p14="http://schemas.microsoft.com/office/powerpoint/2010/main" val="2456647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tiff"/></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tiff"/></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28311" y="309677"/>
            <a:ext cx="11156553" cy="2383844"/>
          </a:xfrm>
        </p:spPr>
        <p:txBody>
          <a:bodyPr vert="horz" lIns="91440" tIns="45720" rIns="91440" bIns="45720" rtlCol="0" anchor="t">
            <a:normAutofit fontScale="90000"/>
          </a:bodyPr>
          <a:lstStyle/>
          <a:p>
            <a:r>
              <a:rPr lang="en-US">
                <a:solidFill>
                  <a:srgbClr val="000000"/>
                </a:solidFill>
              </a:rPr>
              <a:t>Wednesday: Warm Up</a:t>
            </a:r>
            <a:br>
              <a:rPr lang="en-US" dirty="0">
                <a:solidFill>
                  <a:srgbClr val="000000"/>
                </a:solidFill>
              </a:rPr>
            </a:br>
            <a:br>
              <a:rPr lang="en-US" dirty="0">
                <a:solidFill>
                  <a:srgbClr val="000000"/>
                </a:solidFill>
              </a:rPr>
            </a:br>
            <a:r>
              <a:rPr lang="en-US" dirty="0">
                <a:solidFill>
                  <a:srgbClr val="000000"/>
                </a:solidFill>
              </a:rPr>
              <a:t>Spot the mistakes….</a:t>
            </a:r>
            <a:br>
              <a:rPr lang="en-US" dirty="0">
                <a:solidFill>
                  <a:srgbClr val="000000"/>
                </a:solidFill>
              </a:rPr>
            </a:br>
            <a:br>
              <a:rPr lang="en-US" dirty="0">
                <a:solidFill>
                  <a:srgbClr val="000000"/>
                </a:solidFill>
              </a:rPr>
            </a:br>
            <a:r>
              <a:rPr lang="en-US" dirty="0">
                <a:solidFill>
                  <a:srgbClr val="000000"/>
                </a:solidFill>
              </a:rPr>
              <a:t>Shortly before 12 the officers arrived at the scene.</a:t>
            </a:r>
            <a:br>
              <a:rPr lang="en-US" dirty="0">
                <a:solidFill>
                  <a:srgbClr val="000000"/>
                </a:solidFill>
                <a:cs typeface="Calibri Light"/>
              </a:rPr>
            </a:br>
            <a:br>
              <a:rPr lang="en-US" dirty="0"/>
            </a:br>
            <a:r>
              <a:rPr lang="en-US" dirty="0">
                <a:solidFill>
                  <a:srgbClr val="000000"/>
                </a:solidFill>
              </a:rPr>
              <a:t>Happily </a:t>
            </a:r>
            <a:r>
              <a:rPr lang="en-US" dirty="0" err="1">
                <a:solidFill>
                  <a:srgbClr val="000000"/>
                </a:solidFill>
              </a:rPr>
              <a:t>Mrs</a:t>
            </a:r>
            <a:r>
              <a:rPr lang="en-US" dirty="0">
                <a:solidFill>
                  <a:srgbClr val="000000"/>
                </a:solidFill>
              </a:rPr>
              <a:t> Colbourn gave an interview.</a:t>
            </a:r>
            <a:br>
              <a:rPr lang="en-US" dirty="0">
                <a:solidFill>
                  <a:srgbClr val="000000"/>
                </a:solidFill>
              </a:rPr>
            </a:br>
            <a:br>
              <a:rPr lang="en-US" dirty="0"/>
            </a:br>
            <a:r>
              <a:rPr lang="en-US" dirty="0">
                <a:solidFill>
                  <a:srgbClr val="000000"/>
                </a:solidFill>
              </a:rPr>
              <a:t>After lunch the pupils had the shock of their lives!</a:t>
            </a:r>
            <a:br>
              <a:rPr lang="en-US" dirty="0">
                <a:solidFill>
                  <a:srgbClr val="000000"/>
                </a:solidFill>
              </a:rPr>
            </a:br>
            <a:br>
              <a:rPr lang="en-US" dirty="0"/>
            </a:br>
            <a:r>
              <a:rPr lang="en-US" dirty="0">
                <a:solidFill>
                  <a:srgbClr val="000000"/>
                </a:solidFill>
              </a:rPr>
              <a:t>Carefully animal rescue workers reached for the cat.</a:t>
            </a:r>
            <a:br>
              <a:rPr lang="en-US" dirty="0">
                <a:solidFill>
                  <a:srgbClr val="000000"/>
                </a:solidFill>
              </a:rPr>
            </a:br>
            <a:endParaRPr lang="en-US"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411349" y="1787490"/>
            <a:ext cx="7954175" cy="4946941"/>
          </a:xfrm>
        </p:spPr>
        <p:txBody>
          <a:bodyPr vert="horz" lIns="91440" tIns="45720" rIns="91440" bIns="45720" rtlCol="0" anchor="b">
            <a:normAutofit/>
          </a:bodyPr>
          <a:lstStyle/>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3000" dirty="0">
              <a:solidFill>
                <a:srgbClr val="000000"/>
              </a:solidFill>
            </a:endParaRPr>
          </a:p>
          <a:p>
            <a:pPr marL="0" indent="0">
              <a:buNone/>
            </a:pPr>
            <a:endParaRPr lang="en-US" sz="5300" dirty="0">
              <a:solidFill>
                <a:srgbClr val="000000"/>
              </a:solidFill>
            </a:endParaRPr>
          </a:p>
          <a:p>
            <a:pPr marL="0" indent="0">
              <a:buNone/>
            </a:pPr>
            <a:endParaRPr lang="en-US" sz="5300" dirty="0">
              <a:solidFill>
                <a:srgbClr val="000000"/>
              </a:solidFill>
            </a:endParaRPr>
          </a:p>
        </p:txBody>
      </p:sp>
    </p:spTree>
    <p:extLst>
      <p:ext uri="{BB962C8B-B14F-4D97-AF65-F5344CB8AC3E}">
        <p14:creationId xmlns:p14="http://schemas.microsoft.com/office/powerpoint/2010/main" val="284202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3682383" cy="2383844"/>
          </a:xfrm>
        </p:spPr>
        <p:txBody>
          <a:bodyPr vert="horz" lIns="91440" tIns="45720" rIns="91440" bIns="45720" rtlCol="0" anchor="t">
            <a:normAutofit/>
          </a:bodyPr>
          <a:lstStyle/>
          <a:p>
            <a:r>
              <a:rPr lang="en-US" dirty="0">
                <a:solidFill>
                  <a:srgbClr val="000000"/>
                </a:solidFill>
                <a:cs typeface="Calibri Light"/>
              </a:rPr>
              <a:t>Recap Features:</a:t>
            </a:r>
          </a:p>
        </p:txBody>
      </p:sp>
      <p:pic>
        <p:nvPicPr>
          <p:cNvPr id="4" name="Picture 3"/>
          <p:cNvPicPr>
            <a:picLocks noChangeAspect="1"/>
          </p:cNvPicPr>
          <p:nvPr/>
        </p:nvPicPr>
        <p:blipFill>
          <a:blip r:embed="rId3"/>
          <a:stretch>
            <a:fillRect/>
          </a:stretch>
        </p:blipFill>
        <p:spPr>
          <a:xfrm>
            <a:off x="4575470" y="-1"/>
            <a:ext cx="6003716" cy="6858000"/>
          </a:xfrm>
          <a:prstGeom prst="rect">
            <a:avLst/>
          </a:prstGeom>
        </p:spPr>
      </p:pic>
    </p:spTree>
    <p:extLst>
      <p:ext uri="{BB962C8B-B14F-4D97-AF65-F5344CB8AC3E}">
        <p14:creationId xmlns:p14="http://schemas.microsoft.com/office/powerpoint/2010/main" val="1676445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0" y="0"/>
            <a:ext cx="3682383" cy="2383844"/>
          </a:xfrm>
        </p:spPr>
        <p:txBody>
          <a:bodyPr vert="horz" lIns="91440" tIns="45720" rIns="91440" bIns="45720" rtlCol="0" anchor="t">
            <a:normAutofit/>
          </a:bodyPr>
          <a:lstStyle/>
          <a:p>
            <a:r>
              <a:rPr lang="en-US" dirty="0">
                <a:solidFill>
                  <a:srgbClr val="000000"/>
                </a:solidFill>
              </a:rPr>
              <a:t>Recap: Key features.</a:t>
            </a:r>
            <a:endParaRPr lang="en-US" dirty="0">
              <a:solidFill>
                <a:srgbClr val="000000"/>
              </a:solidFill>
              <a:cs typeface="Calibri Light"/>
            </a:endParaRPr>
          </a:p>
        </p:txBody>
      </p:sp>
      <p:pic>
        <p:nvPicPr>
          <p:cNvPr id="5" name="Picture 4"/>
          <p:cNvPicPr>
            <a:picLocks noChangeAspect="1"/>
          </p:cNvPicPr>
          <p:nvPr/>
        </p:nvPicPr>
        <p:blipFill>
          <a:blip r:embed="rId3"/>
          <a:stretch>
            <a:fillRect/>
          </a:stretch>
        </p:blipFill>
        <p:spPr>
          <a:xfrm>
            <a:off x="4262340" y="-1"/>
            <a:ext cx="6501960" cy="6858000"/>
          </a:xfrm>
          <a:prstGeom prst="rect">
            <a:avLst/>
          </a:prstGeom>
        </p:spPr>
      </p:pic>
    </p:spTree>
    <p:extLst>
      <p:ext uri="{BB962C8B-B14F-4D97-AF65-F5344CB8AC3E}">
        <p14:creationId xmlns:p14="http://schemas.microsoft.com/office/powerpoint/2010/main" val="1524556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804998" y="4551037"/>
            <a:ext cx="9698557" cy="1509931"/>
          </a:xfrm>
        </p:spPr>
        <p:txBody>
          <a:bodyPr>
            <a:normAutofit fontScale="90000"/>
          </a:bodyPr>
          <a:lstStyle/>
          <a:p>
            <a:r>
              <a:rPr lang="en-US" sz="3400" dirty="0">
                <a:solidFill>
                  <a:srgbClr val="000000"/>
                </a:solidFill>
                <a:ea typeface="+mj-lt"/>
                <a:cs typeface="+mj-lt"/>
              </a:rPr>
              <a:t>Yesterday, you wrote a mini report based on a headline.</a:t>
            </a:r>
            <a:br>
              <a:rPr lang="en-US" sz="3400" dirty="0">
                <a:solidFill>
                  <a:srgbClr val="000000"/>
                </a:solidFill>
                <a:ea typeface="+mj-lt"/>
                <a:cs typeface="+mj-lt"/>
              </a:rPr>
            </a:br>
            <a:r>
              <a:rPr lang="en-US" sz="3400" dirty="0">
                <a:solidFill>
                  <a:srgbClr val="000000"/>
                </a:solidFill>
                <a:ea typeface="+mj-lt"/>
                <a:cs typeface="+mj-lt"/>
              </a:rPr>
              <a:t>Today, you are going to write another mini report. This time, we will use a picture as your inspiration.</a:t>
            </a:r>
            <a:endParaRPr lang="en-US" dirty="0"/>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sp>
        <p:nvSpPr>
          <p:cNvPr id="6" name="TextBox 5"/>
          <p:cNvSpPr txBox="1"/>
          <p:nvPr/>
        </p:nvSpPr>
        <p:spPr>
          <a:xfrm>
            <a:off x="0" y="330774"/>
            <a:ext cx="11695176" cy="830997"/>
          </a:xfrm>
          <a:prstGeom prst="rect">
            <a:avLst/>
          </a:prstGeom>
          <a:noFill/>
        </p:spPr>
        <p:txBody>
          <a:bodyPr wrap="square" rtlCol="0">
            <a:spAutoFit/>
          </a:bodyPr>
          <a:lstStyle/>
          <a:p>
            <a:r>
              <a:rPr lang="en-US" sz="4800" dirty="0"/>
              <a:t>LC: Can I write an article based on image?</a:t>
            </a:r>
            <a:endParaRPr lang="en-GB" sz="4800" dirty="0"/>
          </a:p>
        </p:txBody>
      </p:sp>
      <p:pic>
        <p:nvPicPr>
          <p:cNvPr id="7" name="Picture 6"/>
          <p:cNvPicPr>
            <a:picLocks noChangeAspect="1"/>
          </p:cNvPicPr>
          <p:nvPr/>
        </p:nvPicPr>
        <p:blipFill>
          <a:blip r:embed="rId3"/>
          <a:stretch>
            <a:fillRect/>
          </a:stretch>
        </p:blipFill>
        <p:spPr>
          <a:xfrm>
            <a:off x="1200182" y="1657365"/>
            <a:ext cx="3517697" cy="1975275"/>
          </a:xfrm>
          <a:prstGeom prst="rect">
            <a:avLst/>
          </a:prstGeom>
        </p:spPr>
      </p:pic>
      <p:pic>
        <p:nvPicPr>
          <p:cNvPr id="4" name="Picture 3" descr="A close up of a newspaper&#10;&#10;Description automatically generated">
            <a:extLst>
              <a:ext uri="{FF2B5EF4-FFF2-40B4-BE49-F238E27FC236}">
                <a16:creationId xmlns:a16="http://schemas.microsoft.com/office/drawing/2014/main" id="{42FC75DB-321C-4D15-88D7-586E212268AC}"/>
              </a:ext>
            </a:extLst>
          </p:cNvPr>
          <p:cNvPicPr>
            <a:picLocks noChangeAspect="1"/>
          </p:cNvPicPr>
          <p:nvPr/>
        </p:nvPicPr>
        <p:blipFill>
          <a:blip r:embed="rId4"/>
          <a:stretch>
            <a:fillRect/>
          </a:stretch>
        </p:blipFill>
        <p:spPr>
          <a:xfrm>
            <a:off x="6044814" y="1285689"/>
            <a:ext cx="2068169" cy="2613142"/>
          </a:xfrm>
          <a:prstGeom prst="rect">
            <a:avLst/>
          </a:prstGeom>
        </p:spPr>
      </p:pic>
    </p:spTree>
    <p:extLst>
      <p:ext uri="{BB962C8B-B14F-4D97-AF65-F5344CB8AC3E}">
        <p14:creationId xmlns:p14="http://schemas.microsoft.com/office/powerpoint/2010/main" val="3219011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536364" y="5306004"/>
            <a:ext cx="11119272" cy="1509931"/>
          </a:xfrm>
        </p:spPr>
        <p:txBody>
          <a:bodyPr>
            <a:normAutofit fontScale="90000"/>
          </a:bodyPr>
          <a:lstStyle/>
          <a:p>
            <a:br>
              <a:rPr lang="en-GB" b="1" dirty="0"/>
            </a:br>
            <a:br>
              <a:rPr lang="en-GB" dirty="0"/>
            </a:br>
            <a:br>
              <a:rPr lang="en-GB" dirty="0"/>
            </a:br>
            <a:br>
              <a:rPr lang="en-GB" dirty="0"/>
            </a:br>
            <a:br>
              <a:rPr lang="en-GB" dirty="0"/>
            </a:br>
            <a:br>
              <a:rPr lang="en-GB" dirty="0"/>
            </a:br>
            <a:br>
              <a:rPr lang="en-GB" dirty="0"/>
            </a:br>
            <a:endParaRPr lang="en-US" sz="34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6" name="Picture 6" descr="A pizza sitting on top of a table&#10;&#10;Description automatically generated">
            <a:extLst>
              <a:ext uri="{FF2B5EF4-FFF2-40B4-BE49-F238E27FC236}">
                <a16:creationId xmlns:a16="http://schemas.microsoft.com/office/drawing/2014/main" id="{33EB0FBA-5B61-45C7-816C-DDF81B5CC014}"/>
              </a:ext>
            </a:extLst>
          </p:cNvPr>
          <p:cNvPicPr>
            <a:picLocks noChangeAspect="1"/>
          </p:cNvPicPr>
          <p:nvPr/>
        </p:nvPicPr>
        <p:blipFill>
          <a:blip r:embed="rId3"/>
          <a:stretch>
            <a:fillRect/>
          </a:stretch>
        </p:blipFill>
        <p:spPr>
          <a:xfrm>
            <a:off x="215030" y="287968"/>
            <a:ext cx="5227528" cy="2941789"/>
          </a:xfrm>
          <a:prstGeom prst="rect">
            <a:avLst/>
          </a:prstGeom>
        </p:spPr>
      </p:pic>
      <p:pic>
        <p:nvPicPr>
          <p:cNvPr id="7" name="Picture 7" descr="A picture containing grass, mammal, dog, small&#10;&#10;Description automatically generated">
            <a:extLst>
              <a:ext uri="{FF2B5EF4-FFF2-40B4-BE49-F238E27FC236}">
                <a16:creationId xmlns:a16="http://schemas.microsoft.com/office/drawing/2014/main" id="{BCEB2959-AAE0-45F1-B0B6-92EE0CA08BC0}"/>
              </a:ext>
            </a:extLst>
          </p:cNvPr>
          <p:cNvPicPr>
            <a:picLocks noChangeAspect="1"/>
          </p:cNvPicPr>
          <p:nvPr/>
        </p:nvPicPr>
        <p:blipFill>
          <a:blip r:embed="rId4"/>
          <a:stretch>
            <a:fillRect/>
          </a:stretch>
        </p:blipFill>
        <p:spPr>
          <a:xfrm>
            <a:off x="5836411" y="45928"/>
            <a:ext cx="3567177" cy="6348608"/>
          </a:xfrm>
          <a:prstGeom prst="rect">
            <a:avLst/>
          </a:prstGeom>
        </p:spPr>
      </p:pic>
      <p:pic>
        <p:nvPicPr>
          <p:cNvPr id="8" name="Picture 9" descr="A person sitting in a garden&#10;&#10;Description automatically generated">
            <a:extLst>
              <a:ext uri="{FF2B5EF4-FFF2-40B4-BE49-F238E27FC236}">
                <a16:creationId xmlns:a16="http://schemas.microsoft.com/office/drawing/2014/main" id="{4211577B-F81B-4381-82E7-0D7F33A3DEFC}"/>
              </a:ext>
            </a:extLst>
          </p:cNvPr>
          <p:cNvPicPr>
            <a:picLocks noChangeAspect="1"/>
          </p:cNvPicPr>
          <p:nvPr/>
        </p:nvPicPr>
        <p:blipFill>
          <a:blip r:embed="rId5"/>
          <a:stretch>
            <a:fillRect/>
          </a:stretch>
        </p:blipFill>
        <p:spPr>
          <a:xfrm>
            <a:off x="684756" y="3433697"/>
            <a:ext cx="4423775" cy="3330879"/>
          </a:xfrm>
          <a:prstGeom prst="rect">
            <a:avLst/>
          </a:prstGeom>
        </p:spPr>
      </p:pic>
    </p:spTree>
    <p:extLst>
      <p:ext uri="{BB962C8B-B14F-4D97-AF65-F5344CB8AC3E}">
        <p14:creationId xmlns:p14="http://schemas.microsoft.com/office/powerpoint/2010/main" val="2270577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408348" y="4766508"/>
            <a:ext cx="11119272" cy="1509931"/>
          </a:xfrm>
        </p:spPr>
        <p:txBody>
          <a:bodyPr>
            <a:noAutofit/>
          </a:bodyPr>
          <a:lstStyle/>
          <a:p>
            <a:br>
              <a:rPr lang="en-GB" sz="2800" b="1" u="sng" dirty="0"/>
            </a:br>
            <a:r>
              <a:rPr lang="en-GB" sz="2800" b="1" u="sng" dirty="0"/>
              <a:t>Tuesday: LC: Can I write a mini – article based on an image?</a:t>
            </a:r>
            <a:br>
              <a:rPr lang="en-GB" sz="2800" b="1" u="sng" dirty="0"/>
            </a:br>
            <a:r>
              <a:rPr lang="en-GB" sz="2800" b="1" dirty="0"/>
              <a:t>Toolkit</a:t>
            </a:r>
            <a:br>
              <a:rPr lang="en-GB" sz="2800" b="1" dirty="0"/>
            </a:br>
            <a:r>
              <a:rPr lang="en-GB" sz="2800" b="1" dirty="0"/>
              <a:t>Choose one of the images</a:t>
            </a:r>
            <a:br>
              <a:rPr lang="en-GB" sz="2800" b="1" dirty="0"/>
            </a:br>
            <a:r>
              <a:rPr lang="en-GB" sz="2800" b="1" dirty="0"/>
              <a:t>What do you think the 5Ws might be.</a:t>
            </a:r>
            <a:br>
              <a:rPr lang="en-GB" sz="2800" b="1" dirty="0"/>
            </a:br>
            <a:r>
              <a:rPr lang="en-GB" sz="2800" b="1" dirty="0"/>
              <a:t>Write an introduction and main article for the headline.</a:t>
            </a:r>
            <a:br>
              <a:rPr lang="en-GB" sz="2800" b="1" dirty="0"/>
            </a:br>
            <a:r>
              <a:rPr lang="en-GB" sz="2800" b="1" dirty="0"/>
              <a:t>Spag Focus: Use the conjunction word mat so you can make some 2 clause sentences.</a:t>
            </a:r>
            <a:br>
              <a:rPr lang="en-GB" sz="2800" b="1" dirty="0"/>
            </a:br>
            <a:br>
              <a:rPr lang="en-GB" sz="2800" b="1" dirty="0"/>
            </a:br>
            <a:br>
              <a:rPr lang="en-GB" sz="2800" b="1" dirty="0"/>
            </a:br>
            <a:br>
              <a:rPr lang="en-GB" sz="2800" b="1" dirty="0"/>
            </a:br>
            <a:r>
              <a:rPr lang="en-GB" sz="2800" b="1" dirty="0"/>
              <a:t>This afternoon, we will read the actual articles and share some of your ideas.</a:t>
            </a:r>
            <a:br>
              <a:rPr lang="en-GB" sz="2800" dirty="0"/>
            </a:br>
            <a:br>
              <a:rPr lang="en-GB" sz="3600" dirty="0"/>
            </a:br>
            <a:br>
              <a:rPr lang="en-GB" sz="3600" dirty="0"/>
            </a:br>
            <a:br>
              <a:rPr lang="en-GB" sz="3600" dirty="0"/>
            </a:br>
            <a:br>
              <a:rPr lang="en-GB" sz="3600" dirty="0"/>
            </a:br>
            <a:endParaRPr lang="en-US" sz="36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6" name="Picture 5"/>
          <p:cNvPicPr>
            <a:picLocks noChangeAspect="1"/>
          </p:cNvPicPr>
          <p:nvPr/>
        </p:nvPicPr>
        <p:blipFill>
          <a:blip r:embed="rId3"/>
          <a:stretch>
            <a:fillRect/>
          </a:stretch>
        </p:blipFill>
        <p:spPr>
          <a:xfrm>
            <a:off x="1866519" y="187477"/>
            <a:ext cx="3514344" cy="1976819"/>
          </a:xfrm>
          <a:prstGeom prst="rect">
            <a:avLst/>
          </a:prstGeom>
        </p:spPr>
      </p:pic>
      <p:pic>
        <p:nvPicPr>
          <p:cNvPr id="4" name="Picture 3" descr="A close up of a newspaper&#10;&#10;Description automatically generated">
            <a:extLst>
              <a:ext uri="{FF2B5EF4-FFF2-40B4-BE49-F238E27FC236}">
                <a16:creationId xmlns:a16="http://schemas.microsoft.com/office/drawing/2014/main" id="{A65DDC7E-2CA8-4FBA-B72E-784B4A8583B4}"/>
              </a:ext>
            </a:extLst>
          </p:cNvPr>
          <p:cNvPicPr>
            <a:picLocks noChangeAspect="1"/>
          </p:cNvPicPr>
          <p:nvPr/>
        </p:nvPicPr>
        <p:blipFill>
          <a:blip r:embed="rId4"/>
          <a:stretch>
            <a:fillRect/>
          </a:stretch>
        </p:blipFill>
        <p:spPr>
          <a:xfrm>
            <a:off x="5664586" y="4190"/>
            <a:ext cx="1702827" cy="2153855"/>
          </a:xfrm>
          <a:prstGeom prst="rect">
            <a:avLst/>
          </a:prstGeom>
        </p:spPr>
      </p:pic>
    </p:spTree>
    <p:extLst>
      <p:ext uri="{BB962C8B-B14F-4D97-AF65-F5344CB8AC3E}">
        <p14:creationId xmlns:p14="http://schemas.microsoft.com/office/powerpoint/2010/main" val="804645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11" name="Oval 10">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417492" y="4734838"/>
            <a:ext cx="11119272" cy="1509931"/>
          </a:xfrm>
        </p:spPr>
        <p:txBody>
          <a:bodyPr>
            <a:noAutofit/>
          </a:bodyPr>
          <a:lstStyle/>
          <a:p>
            <a:r>
              <a:rPr lang="en-GB" sz="2800" b="1" dirty="0"/>
              <a:t>Today's Spag Focus:</a:t>
            </a:r>
            <a:br>
              <a:rPr lang="en-GB" sz="2800" b="1" dirty="0"/>
            </a:br>
            <a:br>
              <a:rPr lang="en-GB" sz="2800" b="1" dirty="0"/>
            </a:br>
            <a:r>
              <a:rPr lang="en-GB" sz="2800" b="1" dirty="0"/>
              <a:t>Conjunctions: join 2 clauses in a sentence.</a:t>
            </a:r>
            <a:br>
              <a:rPr lang="en-GB" sz="2800" b="1" dirty="0"/>
            </a:br>
            <a:r>
              <a:rPr lang="en-GB" sz="2800" b="1" u="sng" dirty="0"/>
              <a:t>While</a:t>
            </a:r>
            <a:r>
              <a:rPr lang="en-GB" sz="2800" b="1" dirty="0"/>
              <a:t> police officers arrived at the scene, reporters crowded around.</a:t>
            </a:r>
            <a:br>
              <a:rPr lang="en-GB" sz="2800" b="1" dirty="0"/>
            </a:br>
            <a:r>
              <a:rPr lang="en-GB" sz="2800" b="1" dirty="0"/>
              <a:t>Mrs Lawson was astounded to see the UFO </a:t>
            </a:r>
            <a:r>
              <a:rPr lang="en-GB" sz="2800" b="1" u="sng" dirty="0"/>
              <a:t>and</a:t>
            </a:r>
            <a:r>
              <a:rPr lang="en-GB" sz="2800" b="1" dirty="0"/>
              <a:t> informed Mrs Colbourn immediately.</a:t>
            </a:r>
            <a:br>
              <a:rPr lang="en-GB" sz="2800" b="1" dirty="0"/>
            </a:br>
            <a:r>
              <a:rPr lang="en-GB" sz="2800" b="1" u="sng" dirty="0"/>
              <a:t>Although</a:t>
            </a:r>
            <a:r>
              <a:rPr lang="en-GB" sz="2800" b="1" dirty="0"/>
              <a:t> it was windy, they were still able to rescue the cat.</a:t>
            </a:r>
            <a:br>
              <a:rPr lang="en-GB" sz="2800" b="1" dirty="0">
                <a:cs typeface="Calibri Light"/>
              </a:rPr>
            </a:br>
            <a:br>
              <a:rPr lang="en-GB" sz="2800" b="1" dirty="0">
                <a:cs typeface="Calibri Light"/>
              </a:rPr>
            </a:br>
            <a:r>
              <a:rPr lang="en-GB" sz="2800" b="1" dirty="0">
                <a:cs typeface="Calibri Light"/>
              </a:rPr>
              <a:t>Try to use a variety of conjunctions in your article.</a:t>
            </a:r>
            <a:br>
              <a:rPr lang="en-GB" sz="2800" dirty="0"/>
            </a:br>
            <a:br>
              <a:rPr lang="en-GB" sz="2800" dirty="0"/>
            </a:br>
            <a:br>
              <a:rPr lang="en-GB" sz="2800" dirty="0"/>
            </a:br>
            <a:br>
              <a:rPr lang="en-GB" sz="2800" dirty="0"/>
            </a:br>
            <a:br>
              <a:rPr lang="en-GB" sz="2800" dirty="0"/>
            </a:br>
            <a:endParaRPr lang="en-US" sz="2800" dirty="0">
              <a:solidFill>
                <a:srgbClr val="000000"/>
              </a:solidFill>
            </a:endParaRPr>
          </a:p>
        </p:txBody>
      </p:sp>
      <p:sp>
        <p:nvSpPr>
          <p:cNvPr id="3" name="Content Placeholder 2">
            <a:extLst>
              <a:ext uri="{FF2B5EF4-FFF2-40B4-BE49-F238E27FC236}">
                <a16:creationId xmlns:a16="http://schemas.microsoft.com/office/drawing/2014/main" id="{FB399557-123A-9846-A6F3-82EE8E8378D2}"/>
              </a:ext>
            </a:extLst>
          </p:cNvPr>
          <p:cNvSpPr>
            <a:spLocks noGrp="1"/>
          </p:cNvSpPr>
          <p:nvPr>
            <p:ph idx="1"/>
          </p:nvPr>
        </p:nvSpPr>
        <p:spPr>
          <a:xfrm>
            <a:off x="6470247" y="4551037"/>
            <a:ext cx="4926411" cy="1509935"/>
          </a:xfrm>
        </p:spPr>
        <p:txBody>
          <a:bodyPr anchor="ctr">
            <a:normAutofit/>
          </a:bodyPr>
          <a:lstStyle/>
          <a:p>
            <a:pPr marL="0" indent="0">
              <a:buNone/>
            </a:pPr>
            <a:endParaRPr lang="en-US" sz="1800" dirty="0">
              <a:solidFill>
                <a:srgbClr val="000000"/>
              </a:solidFill>
            </a:endParaRPr>
          </a:p>
          <a:p>
            <a:endParaRPr lang="en-US" sz="1800" dirty="0">
              <a:solidFill>
                <a:srgbClr val="000000"/>
              </a:solidFill>
            </a:endParaRPr>
          </a:p>
        </p:txBody>
      </p:sp>
      <p:pic>
        <p:nvPicPr>
          <p:cNvPr id="1026" name="Picture 2" descr="What is a Conjunction? - Answered - Twinkl Teaching Wik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8857" y="66675"/>
            <a:ext cx="5447518" cy="2709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791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b7b8f2447db2ed718001c715dc5aefca">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7912866ff3c78391e5586bcce9eb1d7"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AutoTags" minOccurs="0"/>
                <xsd:element ref="ns3:MediaServiceOCR" minOccurs="0"/>
                <xsd:element ref="ns3:MediaServiceDateTaken" minOccurs="0"/>
                <xsd:element ref="ns4:SharedWithUsers" minOccurs="0"/>
                <xsd:element ref="ns4:SharedWithDetails" minOccurs="0"/>
                <xsd:element ref="ns4:SharingHintHash"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EventHashCode" ma:index="2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Props1.xml><?xml version="1.0" encoding="utf-8"?>
<ds:datastoreItem xmlns:ds="http://schemas.openxmlformats.org/officeDocument/2006/customXml" ds:itemID="{AB3B42B6-6149-4E83-8F5A-A34FBCEFD5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983A0C-1FD8-401E-92C0-6EC8C3D218FC}">
  <ds:schemaRefs>
    <ds:schemaRef ds:uri="http://schemas.microsoft.com/sharepoint/v3/contenttype/forms"/>
  </ds:schemaRefs>
</ds:datastoreItem>
</file>

<file path=customXml/itemProps3.xml><?xml version="1.0" encoding="utf-8"?>
<ds:datastoreItem xmlns:ds="http://schemas.openxmlformats.org/officeDocument/2006/customXml" ds:itemID="{F81B44CD-DD19-4081-A09B-18D6E464716B}">
  <ds:schemaRefs>
    <ds:schemaRef ds:uri="http://purl.org/dc/dcmitype/"/>
    <ds:schemaRef ds:uri="http://schemas.microsoft.com/office/infopath/2007/PartnerControls"/>
    <ds:schemaRef ds:uri="59afcfd7-f6ed-4d7f-977c-eddcb1be5363"/>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a17d96a2-ef1e-491a-a9ed-81f0bb1fbf8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970</TotalTime>
  <Words>83</Words>
  <Application>Microsoft Office PowerPoint</Application>
  <PresentationFormat>Widescreen</PresentationFormat>
  <Paragraphs>14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Wednesday: Warm Up  Spot the mistakes….  Shortly before 12 the officers arrived at the scene.  Happily Mrs Colbourn gave an interview.  After lunch the pupils had the shock of their lives!  Carefully animal rescue workers reached for the cat. </vt:lpstr>
      <vt:lpstr>Recap Features:</vt:lpstr>
      <vt:lpstr>Recap: Key features.</vt:lpstr>
      <vt:lpstr>Yesterday, you wrote a mini report based on a headline. Today, you are going to write another mini report. This time, we will use a picture as your inspiration.</vt:lpstr>
      <vt:lpstr>       </vt:lpstr>
      <vt:lpstr> Tuesday: LC: Can I write a mini – article based on an image? Toolkit Choose one of the images What do you think the 5Ws might be. Write an introduction and main article for the headline. Spag Focus: Use the conjunction word mat so you can make some 2 clause sentences.    This afternoon, we will read the actual articles and share some of your ideas.     </vt:lpstr>
      <vt:lpstr>Today's Spag Focus:  Conjunctions: join 2 clauses in a sentence. While police officers arrived at the scene, reporters crowded around. Mrs Lawson was astounded to see the UFO and informed Mrs Colbourn immediately. Although it was windy, they were still able to rescue the cat.  Try to use a variety of conjunctions in your article.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discuss ……</dc:title>
  <dc:creator>charlottehahnel@me.com</dc:creator>
  <cp:lastModifiedBy>Charlotte Hahnel</cp:lastModifiedBy>
  <cp:revision>72</cp:revision>
  <dcterms:created xsi:type="dcterms:W3CDTF">2021-01-01T19:50:32Z</dcterms:created>
  <dcterms:modified xsi:type="dcterms:W3CDTF">2021-01-14T16:41:00Z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