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hangesInfos/changesInfo1.xml" ContentType="application/vnd.ms-powerpoint.changesinfo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theme/theme4.xml" ContentType="application/vnd.openxmlformats-officedocument.them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19"/>
  </p:notesMasterIdLst>
  <p:sldIdLst>
    <p:sldId id="298" r:id="rId9"/>
    <p:sldId id="316" r:id="rId10"/>
    <p:sldId id="296" r:id="rId11"/>
    <p:sldId id="300" r:id="rId12"/>
    <p:sldId id="314" r:id="rId13"/>
    <p:sldId id="306" r:id="rId14"/>
    <p:sldId id="307" r:id="rId15"/>
    <p:sldId id="315" r:id="rId16"/>
    <p:sldId id="317" r:id="rId17"/>
    <p:sldId id="31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5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-13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EBF9843-A27B-47A7-9B5B-90BFE3847875}"/>
    <pc:docChg chg="custSel modSld">
      <pc:chgData name="James Clegg" userId="c6df1435-7a36-4b38-be4d-16e68e91152f" providerId="ADAL" clId="{6EBF9843-A27B-47A7-9B5B-90BFE3847875}" dt="2020-10-19T09:27:30.558" v="13"/>
      <pc:docMkLst>
        <pc:docMk/>
      </pc:docMkLst>
      <pc:sldChg chg="modTransition">
        <pc:chgData name="James Clegg" userId="c6df1435-7a36-4b38-be4d-16e68e91152f" providerId="ADAL" clId="{6EBF9843-A27B-47A7-9B5B-90BFE3847875}" dt="2020-10-19T09:27:30.558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EBF9843-A27B-47A7-9B5B-90BFE3847875}" dt="2020-10-19T09:27:30.558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4128357408" sldId="298"/>
        </pc:sldMkLst>
        <pc:picChg chg="del">
          <ac:chgData name="James Clegg" userId="c6df1435-7a36-4b38-be4d-16e68e91152f" providerId="ADAL" clId="{6EBF9843-A27B-47A7-9B5B-90BFE3847875}" dt="2020-10-19T09:26:33.099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6EBF9843-A27B-47A7-9B5B-90BFE3847875}" dt="2020-10-19T09:27:30.558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3939627984" sldId="300"/>
        </pc:sldMkLst>
        <pc:picChg chg="del">
          <ac:chgData name="James Clegg" userId="c6df1435-7a36-4b38-be4d-16e68e91152f" providerId="ADAL" clId="{6EBF9843-A27B-47A7-9B5B-90BFE3847875}" dt="2020-10-19T09:26:39.280" v="2" actId="478"/>
          <ac:picMkLst>
            <pc:docMk/>
            <pc:sldMk cId="3939627984" sldId="30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3782242679" sldId="301"/>
        </pc:sldMkLst>
        <pc:picChg chg="del">
          <ac:chgData name="James Clegg" userId="c6df1435-7a36-4b38-be4d-16e68e91152f" providerId="ADAL" clId="{6EBF9843-A27B-47A7-9B5B-90BFE3847875}" dt="2020-10-19T09:26:48.942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2790956277" sldId="306"/>
        </pc:sldMkLst>
        <pc:picChg chg="del">
          <ac:chgData name="James Clegg" userId="c6df1435-7a36-4b38-be4d-16e68e91152f" providerId="ADAL" clId="{6EBF9843-A27B-47A7-9B5B-90BFE3847875}" dt="2020-10-19T09:26:45.910" v="4" actId="478"/>
          <ac:picMkLst>
            <pc:docMk/>
            <pc:sldMk cId="2790956277" sldId="306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1291872815" sldId="307"/>
        </pc:sldMkLst>
        <pc:picChg chg="del">
          <ac:chgData name="James Clegg" userId="c6df1435-7a36-4b38-be4d-16e68e91152f" providerId="ADAL" clId="{6EBF9843-A27B-47A7-9B5B-90BFE3847875}" dt="2020-10-19T09:26:51.991" v="6" actId="478"/>
          <ac:picMkLst>
            <pc:docMk/>
            <pc:sldMk cId="1291872815" sldId="307"/>
            <ac:picMk id="4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1474177721" sldId="312"/>
        </pc:sldMkLst>
        <pc:picChg chg="del">
          <ac:chgData name="James Clegg" userId="c6df1435-7a36-4b38-be4d-16e68e91152f" providerId="ADAL" clId="{6EBF9843-A27B-47A7-9B5B-90BFE3847875}" dt="2020-10-19T09:27:22.081" v="12" actId="478"/>
          <ac:picMkLst>
            <pc:docMk/>
            <pc:sldMk cId="1474177721" sldId="312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3049583444" sldId="314"/>
        </pc:sldMkLst>
        <pc:picChg chg="del">
          <ac:chgData name="James Clegg" userId="c6df1435-7a36-4b38-be4d-16e68e91152f" providerId="ADAL" clId="{6EBF9843-A27B-47A7-9B5B-90BFE3847875}" dt="2020-10-19T09:26:42.175" v="3" actId="478"/>
          <ac:picMkLst>
            <pc:docMk/>
            <pc:sldMk cId="3049583444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2580584716" sldId="315"/>
        </pc:sldMkLst>
        <pc:picChg chg="del">
          <ac:chgData name="James Clegg" userId="c6df1435-7a36-4b38-be4d-16e68e91152f" providerId="ADAL" clId="{6EBF9843-A27B-47A7-9B5B-90BFE3847875}" dt="2020-10-19T09:26:54.537" v="7" actId="478"/>
          <ac:picMkLst>
            <pc:docMk/>
            <pc:sldMk cId="2580584716" sldId="315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2982572780" sldId="316"/>
        </pc:sldMkLst>
        <pc:picChg chg="del">
          <ac:chgData name="James Clegg" userId="c6df1435-7a36-4b38-be4d-16e68e91152f" providerId="ADAL" clId="{6EBF9843-A27B-47A7-9B5B-90BFE3847875}" dt="2020-10-19T09:26:35.951" v="1" actId="478"/>
          <ac:picMkLst>
            <pc:docMk/>
            <pc:sldMk cId="2982572780" sldId="316"/>
            <ac:picMk id="3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3671415782" sldId="317"/>
        </pc:sldMkLst>
        <pc:picChg chg="mod">
          <ac:chgData name="James Clegg" userId="c6df1435-7a36-4b38-be4d-16e68e91152f" providerId="ADAL" clId="{6EBF9843-A27B-47A7-9B5B-90BFE3847875}" dt="2020-10-19T09:27:07.298" v="9"/>
          <ac:picMkLst>
            <pc:docMk/>
            <pc:sldMk cId="3671415782" sldId="317"/>
            <ac:picMk id="37" creationId="{00000000-0000-0000-0000-000000000000}"/>
          </ac:picMkLst>
        </pc:picChg>
        <pc:picChg chg="mod">
          <ac:chgData name="James Clegg" userId="c6df1435-7a36-4b38-be4d-16e68e91152f" providerId="ADAL" clId="{6EBF9843-A27B-47A7-9B5B-90BFE3847875}" dt="2020-10-19T09:27:14.865" v="10"/>
          <ac:picMkLst>
            <pc:docMk/>
            <pc:sldMk cId="3671415782" sldId="317"/>
            <ac:picMk id="38" creationId="{00000000-0000-0000-0000-000000000000}"/>
          </ac:picMkLst>
        </pc:picChg>
        <pc:picChg chg="del">
          <ac:chgData name="James Clegg" userId="c6df1435-7a36-4b38-be4d-16e68e91152f" providerId="ADAL" clId="{6EBF9843-A27B-47A7-9B5B-90BFE3847875}" dt="2020-10-19T09:26:58.251" v="8" actId="478"/>
          <ac:picMkLst>
            <pc:docMk/>
            <pc:sldMk cId="3671415782" sldId="317"/>
            <ac:picMk id="4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BF9843-A27B-47A7-9B5B-90BFE3847875}" dt="2020-10-19T09:27:30.558" v="13"/>
        <pc:sldMkLst>
          <pc:docMk/>
          <pc:sldMk cId="3053572816" sldId="318"/>
        </pc:sldMkLst>
        <pc:picChg chg="del">
          <ac:chgData name="James Clegg" userId="c6df1435-7a36-4b38-be4d-16e68e91152f" providerId="ADAL" clId="{6EBF9843-A27B-47A7-9B5B-90BFE3847875}" dt="2020-10-19T09:27:18.997" v="11" actId="478"/>
          <ac:picMkLst>
            <pc:docMk/>
            <pc:sldMk cId="3053572816" sldId="318"/>
            <ac:picMk id="1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List the factors of 36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number is not a factor of 14?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1			4			7			14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 of the multiples of 7 are odd?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Less than half		Half		More than half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4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		 ____ 		48		____		32		</a:t>
            </a:r>
          </a:p>
        </p:txBody>
      </p:sp>
    </p:spTree>
    <p:extLst>
      <p:ext uri="{BB962C8B-B14F-4D97-AF65-F5344CB8AC3E}">
        <p14:creationId xmlns:p14="http://schemas.microsoft.com/office/powerpoint/2010/main" xmlns="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List the factors of 36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number is not a factor of 14?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1			4			7			14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 of the multiples of 7 are odd?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Less than half		Half		More than half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4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		 ____ 		48		____		32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41601" y="791586"/>
            <a:ext cx="3904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1, 2, 3, 4, 6, 9, 12, 18, 36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029983" y="2535855"/>
            <a:ext cx="270429" cy="43830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3922270" y="4218960"/>
            <a:ext cx="749537" cy="438308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255949" y="5029918"/>
            <a:ext cx="662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71456" y="5029918"/>
            <a:ext cx="662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982572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81878" y="2967335"/>
            <a:ext cx="60761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L.C. Can I identify </a:t>
            </a:r>
            <a:r>
              <a:rPr lang="en-GB" sz="3600" dirty="0" smtClean="0">
                <a:solidFill>
                  <a:schemeClr val="bg1"/>
                </a:solidFill>
              </a:rPr>
              <a:t>common factors</a:t>
            </a:r>
            <a:r>
              <a:rPr lang="en-GB" sz="3600" dirty="0" smtClean="0">
                <a:solidFill>
                  <a:schemeClr val="bg1"/>
                </a:solidFill>
              </a:rPr>
              <a:t>?</a:t>
            </a:r>
          </a:p>
          <a:p>
            <a:endParaRPr lang="en-GB" sz="3600" dirty="0" smtClean="0">
              <a:solidFill>
                <a:schemeClr val="bg1"/>
              </a:solidFill>
            </a:endParaRPr>
          </a:p>
          <a:p>
            <a:r>
              <a:rPr lang="en-GB" sz="3600" dirty="0" smtClean="0">
                <a:solidFill>
                  <a:schemeClr val="bg1"/>
                </a:solidFill>
              </a:rPr>
              <a:t>Toolkit 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524577" y="692941"/>
            <a:ext cx="814300" cy="8143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488605" y="694595"/>
            <a:ext cx="814300" cy="8143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452633" y="696249"/>
            <a:ext cx="814300" cy="8143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380689" y="691287"/>
            <a:ext cx="814300" cy="8143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344717" y="699557"/>
            <a:ext cx="814300" cy="8143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308745" y="702865"/>
            <a:ext cx="814300" cy="8143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38036" y="628226"/>
            <a:ext cx="7754988" cy="964433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986533" y="1756573"/>
            <a:ext cx="4020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row of 8 is equal to 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91303" y="1761642"/>
            <a:ext cx="4022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1 and 8 are factors of 8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745" y="2343030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611589" y="24857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4" name="Oval 23"/>
          <p:cNvSpPr/>
          <p:nvPr/>
        </p:nvSpPr>
        <p:spPr>
          <a:xfrm>
            <a:off x="4416661" y="697903"/>
            <a:ext cx="814300" cy="8143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60549" y="701211"/>
            <a:ext cx="814300" cy="8143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1204331" y="2375510"/>
            <a:ext cx="4020495" cy="214314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821130" y="4662188"/>
            <a:ext cx="4020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rows of 4 are equal to 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33822" y="4662188"/>
            <a:ext cx="3737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2 and 4 are factors of 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098741" y="5472470"/>
            <a:ext cx="5816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The factors of 8 are: 1, 2, 4 and 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08698 0.2682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1340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0.08698 0.2696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13472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0868 0.2692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13449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0868 0.26898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1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0.33472 0.4178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36" y="2088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0.33472 0.4189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36" y="20949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-0.3349 0.417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088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44444E-6 L -0.33715 0.4171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58" y="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1" grpId="1" animBg="1"/>
      <p:bldP spid="12" grpId="0"/>
      <p:bldP spid="19" grpId="0"/>
      <p:bldP spid="21" grpId="0"/>
      <p:bldP spid="24" grpId="0" animBg="1"/>
      <p:bldP spid="25" grpId="0" animBg="1"/>
      <p:bldP spid="26" grpId="0" animBg="1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4163133" y="2005314"/>
            <a:ext cx="3145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2, 3, 4, 6 and 12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745" y="1185288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611589" y="13279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Oval 24"/>
          <p:cNvSpPr/>
          <p:nvPr/>
        </p:nvSpPr>
        <p:spPr>
          <a:xfrm>
            <a:off x="745345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220021" y="2037017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986533" y="2124233"/>
            <a:ext cx="6720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12 are: ________________</a:t>
            </a:r>
          </a:p>
        </p:txBody>
      </p:sp>
      <p:sp>
        <p:nvSpPr>
          <p:cNvPr id="35" name="Oval 34"/>
          <p:cNvSpPr/>
          <p:nvPr/>
        </p:nvSpPr>
        <p:spPr>
          <a:xfrm>
            <a:off x="1365683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986021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606359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226697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847035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4467373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087711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5708049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328387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948725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7569062" y="375159"/>
            <a:ext cx="540000" cy="540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986533" y="2839353"/>
            <a:ext cx="5816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8 are: 1, 2, 4 and 8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579056" y="2047770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5279925" y="2049922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4011423" y="2881809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ounded Rectangle 50"/>
          <p:cNvSpPr/>
          <p:nvPr/>
        </p:nvSpPr>
        <p:spPr>
          <a:xfrm>
            <a:off x="4365341" y="2881809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4716765" y="2881809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996239" y="3678347"/>
            <a:ext cx="5816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2 and 4 are factors of 12 and 8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65964" y="4440866"/>
            <a:ext cx="7199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2 and 4 are common factors of 12 and 8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3135636" y="4896177"/>
            <a:ext cx="1239979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345" y="4749141"/>
            <a:ext cx="755732" cy="106777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3810" y="5450474"/>
            <a:ext cx="947267" cy="654166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1614779" y="5022790"/>
            <a:ext cx="7199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Whitney and Dexter both have dark hair.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639498" y="5463955"/>
            <a:ext cx="7199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They have dark hair in common.</a:t>
            </a:r>
          </a:p>
        </p:txBody>
      </p:sp>
      <p:cxnSp>
        <p:nvCxnSpPr>
          <p:cNvPr id="59" name="Straight Connector 58"/>
          <p:cNvCxnSpPr/>
          <p:nvPr/>
        </p:nvCxnSpPr>
        <p:spPr>
          <a:xfrm>
            <a:off x="4990142" y="5987175"/>
            <a:ext cx="1239979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xmlns="" val="304958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1" grpId="0"/>
      <p:bldP spid="26" grpId="0" animBg="1"/>
      <p:bldP spid="27" grpId="0"/>
      <p:bldP spid="46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7" grpId="0"/>
      <p:bldP spid="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974704" y="514221"/>
            <a:ext cx="251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15</a:t>
            </a:r>
          </a:p>
        </p:txBody>
      </p:sp>
      <p:sp>
        <p:nvSpPr>
          <p:cNvPr id="2" name="Oval 1"/>
          <p:cNvSpPr/>
          <p:nvPr/>
        </p:nvSpPr>
        <p:spPr>
          <a:xfrm>
            <a:off x="1229215" y="1020520"/>
            <a:ext cx="3960000" cy="396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902746" y="1031966"/>
            <a:ext cx="3960000" cy="396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585562" y="508746"/>
            <a:ext cx="251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25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98645" y="5465441"/>
            <a:ext cx="53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24979" y="5465441"/>
            <a:ext cx="53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38122" y="5465441"/>
            <a:ext cx="53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81980" y="5465441"/>
            <a:ext cx="538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7277" y="5465441"/>
            <a:ext cx="678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86981" y="5465441"/>
            <a:ext cx="678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574" y="4845525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83418" y="49882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8466" y="1076049"/>
            <a:ext cx="1905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1, 3, 5, 15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98780" y="885228"/>
            <a:ext cx="1360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1, 5, 25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712448" y="1408448"/>
            <a:ext cx="1695224" cy="3254992"/>
          </a:xfrm>
          <a:prstGeom prst="roundRect">
            <a:avLst/>
          </a:prstGeom>
          <a:noFill/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86699" y="4979739"/>
            <a:ext cx="4603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Common factors of 15 and 25</a:t>
            </a:r>
          </a:p>
        </p:txBody>
      </p:sp>
      <p:cxnSp>
        <p:nvCxnSpPr>
          <p:cNvPr id="19" name="Straight Arrow Connector 18"/>
          <p:cNvCxnSpPr>
            <a:cxnSpLocks/>
          </p:cNvCxnSpPr>
          <p:nvPr/>
        </p:nvCxnSpPr>
        <p:spPr>
          <a:xfrm flipV="1">
            <a:off x="2498645" y="3429000"/>
            <a:ext cx="1761628" cy="159990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xmlns="" val="279095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0.20261 -0.5187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-2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-0.22569 -0.2270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5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-0.15538 -0.5534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78" y="-27685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0.0316 -0.3113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-1557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6 L -0.27899 -0.3113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58" y="-1557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0.12483 -0.4180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33" y="-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4" grpId="0" animBg="1"/>
      <p:bldP spid="4" grpId="1" animBg="1"/>
      <p:bldP spid="18" grpId="0"/>
      <p:bldP spid="1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671067" y="527450"/>
            <a:ext cx="7507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highest common factor of 27 and 90?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1067" y="1264763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27 are 1, 3, 9 and 27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432" y="2067826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26276" y="22105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9946" y="2328690"/>
            <a:ext cx="68414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90 are ________________________________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9946" y="2736161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2, 3, 5, 6, 9, 10, 15, 18, 30, 45 and 90</a:t>
            </a:r>
          </a:p>
        </p:txBody>
      </p:sp>
      <p:sp>
        <p:nvSpPr>
          <p:cNvPr id="2" name="Oval 1"/>
          <p:cNvSpPr/>
          <p:nvPr/>
        </p:nvSpPr>
        <p:spPr>
          <a:xfrm>
            <a:off x="3790809" y="4142743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782186" y="4229663"/>
            <a:ext cx="737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90</a:t>
            </a:r>
          </a:p>
        </p:txBody>
      </p:sp>
      <p:cxnSp>
        <p:nvCxnSpPr>
          <p:cNvPr id="11" name="Straight Arrow Connector 10"/>
          <p:cNvCxnSpPr>
            <a:cxnSpLocks/>
            <a:stCxn id="2" idx="1"/>
          </p:cNvCxnSpPr>
          <p:nvPr/>
        </p:nvCxnSpPr>
        <p:spPr>
          <a:xfrm flipH="1" flipV="1">
            <a:off x="3716278" y="3985219"/>
            <a:ext cx="179973" cy="26296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220159" y="3618255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066151" y="3578310"/>
            <a:ext cx="1759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and 90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3326348" y="4535463"/>
            <a:ext cx="467946" cy="15984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1874870" y="4486173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728384" y="4446510"/>
            <a:ext cx="1759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and 45</a:t>
            </a:r>
          </a:p>
        </p:txBody>
      </p:sp>
      <p:cxnSp>
        <p:nvCxnSpPr>
          <p:cNvPr id="21" name="Straight Arrow Connector 20"/>
          <p:cNvCxnSpPr>
            <a:cxnSpLocks/>
          </p:cNvCxnSpPr>
          <p:nvPr/>
        </p:nvCxnSpPr>
        <p:spPr>
          <a:xfrm flipV="1">
            <a:off x="4222186" y="3858083"/>
            <a:ext cx="143448" cy="30905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4391862" y="3457303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4242475" y="3415386"/>
            <a:ext cx="1759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and 30</a:t>
            </a:r>
          </a:p>
        </p:txBody>
      </p:sp>
      <p:cxnSp>
        <p:nvCxnSpPr>
          <p:cNvPr id="25" name="Straight Arrow Connector 24"/>
          <p:cNvCxnSpPr>
            <a:endCxn id="31" idx="1"/>
          </p:cNvCxnSpPr>
          <p:nvPr/>
        </p:nvCxnSpPr>
        <p:spPr>
          <a:xfrm>
            <a:off x="4444992" y="4683201"/>
            <a:ext cx="474556" cy="31201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cxnSpLocks/>
          </p:cNvCxnSpPr>
          <p:nvPr/>
        </p:nvCxnSpPr>
        <p:spPr>
          <a:xfrm flipV="1">
            <a:off x="4510809" y="4341403"/>
            <a:ext cx="420042" cy="674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ounded Rectangle 27"/>
          <p:cNvSpPr/>
          <p:nvPr/>
        </p:nvSpPr>
        <p:spPr>
          <a:xfrm>
            <a:off x="4919878" y="4093605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4877996" y="4059753"/>
            <a:ext cx="155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and 18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919548" y="4771042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869361" y="4732539"/>
            <a:ext cx="155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and 15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4091800" y="4838010"/>
            <a:ext cx="54419" cy="34469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ounded Rectangle 35"/>
          <p:cNvSpPr/>
          <p:nvPr/>
        </p:nvSpPr>
        <p:spPr>
          <a:xfrm>
            <a:off x="3248778" y="5186876"/>
            <a:ext cx="1460500" cy="44833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201409" y="5144393"/>
            <a:ext cx="155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and 10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4474933" y="1281394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845040" y="2759426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3780936" y="1284363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1541423" y="2755270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129688" y="1284363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2596124" y="2758531"/>
            <a:ext cx="231771" cy="43830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6843793" y="939172"/>
            <a:ext cx="155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29187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2" grpId="0" animBg="1"/>
      <p:bldP spid="10" grpId="0"/>
      <p:bldP spid="14" grpId="0" animBg="1"/>
      <p:bldP spid="16" grpId="0"/>
      <p:bldP spid="18" grpId="0" animBg="1"/>
      <p:bldP spid="19" grpId="0"/>
      <p:bldP spid="22" grpId="0" animBg="1"/>
      <p:bldP spid="23" grpId="0"/>
      <p:bldP spid="28" grpId="0" animBg="1"/>
      <p:bldP spid="29" grpId="0"/>
      <p:bldP spid="31" grpId="0" animBg="1"/>
      <p:bldP spid="32" grpId="0"/>
      <p:bldP spid="36" grpId="0" animBg="1"/>
      <p:bldP spid="37" grpId="0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641610" y="357433"/>
            <a:ext cx="7525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Rosie has 14 tennis balls.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Amir has 24 tennis balls.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pic>
        <p:nvPicPr>
          <p:cNvPr id="1026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9199" y="357433"/>
            <a:ext cx="713721" cy="7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18828">
            <a:off x="5422320" y="357433"/>
            <a:ext cx="713721" cy="7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012010" y="1035183"/>
            <a:ext cx="713721" cy="7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41610" y="1766600"/>
            <a:ext cx="7525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Ball containers can hold 2, 4, 8 or 10 balls.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41611" y="2469458"/>
            <a:ext cx="71569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child wants to buy containers all of the same size and to have only full containers.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1611" y="3902119"/>
            <a:ext cx="71569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Which container size could both Amir and Rosie use? _____</a:t>
            </a:r>
          </a:p>
        </p:txBody>
      </p:sp>
      <p:sp>
        <p:nvSpPr>
          <p:cNvPr id="10" name="Rectangle 9"/>
          <p:cNvSpPr/>
          <p:nvPr/>
        </p:nvSpPr>
        <p:spPr>
          <a:xfrm>
            <a:off x="641611" y="4968977"/>
            <a:ext cx="71569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Which container size could neither Amir nor Rosie use? ______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7827" y="3266324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70671" y="340901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58058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9" grpId="0"/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641610" y="357433"/>
            <a:ext cx="7525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Rosie has 14 tennis balls.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Amir has 24 tennis balls.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pic>
        <p:nvPicPr>
          <p:cNvPr id="1026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9199" y="357433"/>
            <a:ext cx="713721" cy="7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18828">
            <a:off x="5422320" y="357433"/>
            <a:ext cx="713721" cy="7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012010" y="1035183"/>
            <a:ext cx="713721" cy="7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41610" y="1766600"/>
            <a:ext cx="7525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Ball containers can hold 2, 4, 8 or 10 balls.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41609" y="2275135"/>
            <a:ext cx="71569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child wants to buy containers all of the same size and to have only full containers.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1611" y="3284440"/>
            <a:ext cx="71569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Which container size could both Amir and Rosie use? ______</a:t>
            </a:r>
          </a:p>
        </p:txBody>
      </p:sp>
      <p:pic>
        <p:nvPicPr>
          <p:cNvPr id="7" name="Picture 2" descr="Open cartoon flat cardboard box on white Vector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8" b="13479"/>
          <a:stretch/>
        </p:blipFill>
        <p:spPr bwMode="auto">
          <a:xfrm>
            <a:off x="641611" y="4927904"/>
            <a:ext cx="1305346" cy="9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3815132" y="3768198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4372974" y="3760980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008963" y="3726990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566805" y="3719772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6262055" y="3719771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6819897" y="3712553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3815130" y="4331365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4372972" y="4324147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015487" y="4348761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573329" y="4341543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6272371" y="4355981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6830213" y="4348763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2743365" y="4334008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3290891" y="4331365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Open cartoon flat cardboard box on white Vector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8" b="13479"/>
          <a:stretch/>
        </p:blipFill>
        <p:spPr bwMode="auto">
          <a:xfrm>
            <a:off x="1946538" y="4950286"/>
            <a:ext cx="1305346" cy="9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Open cartoon flat cardboard box on white Vector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8" b="13479"/>
          <a:stretch/>
        </p:blipFill>
        <p:spPr bwMode="auto">
          <a:xfrm>
            <a:off x="3343974" y="4958177"/>
            <a:ext cx="1305346" cy="9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Open cartoon flat cardboard box on white Vector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8" b="13479"/>
          <a:stretch/>
        </p:blipFill>
        <p:spPr bwMode="auto">
          <a:xfrm>
            <a:off x="4669013" y="4903475"/>
            <a:ext cx="1305346" cy="9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Open cartoon flat cardboard box on white Vector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8" b="13479"/>
          <a:stretch/>
        </p:blipFill>
        <p:spPr bwMode="auto">
          <a:xfrm>
            <a:off x="6051934" y="4951032"/>
            <a:ext cx="1305346" cy="9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Open cartoon flat cardboard box on white Vector Image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8" b="13479"/>
          <a:stretch/>
        </p:blipFill>
        <p:spPr bwMode="auto">
          <a:xfrm>
            <a:off x="3522432" y="3808676"/>
            <a:ext cx="1305346" cy="9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Open cartoon flat cardboard box on white Vector Image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8" b="13479"/>
          <a:stretch/>
        </p:blipFill>
        <p:spPr bwMode="auto">
          <a:xfrm>
            <a:off x="4893900" y="3819663"/>
            <a:ext cx="1305346" cy="9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2664364" y="3641635"/>
            <a:ext cx="155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67141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641610" y="357433"/>
            <a:ext cx="7525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Rosie has 14 tennis balls.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Amir has 24 tennis balls.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pic>
        <p:nvPicPr>
          <p:cNvPr id="1026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9199" y="357433"/>
            <a:ext cx="713721" cy="7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18828">
            <a:off x="5422320" y="357433"/>
            <a:ext cx="713721" cy="7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012010" y="1035183"/>
            <a:ext cx="713721" cy="7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41610" y="1766600"/>
            <a:ext cx="7525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Ball containers can hold 2, 4, 8 or 10 balls.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41609" y="2275135"/>
            <a:ext cx="71569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child wants to buy containers all of the same size and to have only full containers.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1611" y="3284440"/>
            <a:ext cx="71569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Which container size could neither Amir nor Rosie use? ______</a:t>
            </a:r>
          </a:p>
        </p:txBody>
      </p:sp>
      <p:pic>
        <p:nvPicPr>
          <p:cNvPr id="7" name="Picture 2" descr="Open cartoon flat cardboard box on white Vector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8" b="13479"/>
          <a:stretch/>
        </p:blipFill>
        <p:spPr bwMode="auto">
          <a:xfrm>
            <a:off x="723075" y="4957619"/>
            <a:ext cx="1305346" cy="9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3815132" y="3768198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4372974" y="3760980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008963" y="3726990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566805" y="3719772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6262055" y="3719771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6819897" y="3712553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3815130" y="4331365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4372972" y="4324147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015487" y="4348761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5573329" y="4341543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6272371" y="4355981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6830213" y="4348763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2743365" y="4334008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Tennis emoji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961429">
            <a:off x="3290891" y="4331365"/>
            <a:ext cx="558630" cy="55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Open cartoon flat cardboard box on white Vector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418" b="13479"/>
          <a:stretch/>
        </p:blipFill>
        <p:spPr bwMode="auto">
          <a:xfrm>
            <a:off x="2018935" y="4950286"/>
            <a:ext cx="1305346" cy="97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2573915" y="3625543"/>
            <a:ext cx="828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05357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8.8|5|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0.9|3.4|2.7|6.7|1.1|2.1|0.8|3.6|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|1.8|7.1|4.3|6.2|2.4|8.6|2.9|4.8|0.8|2.7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4.5|4.4|5.6|2.5|11.9|13.3|4.1|8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4|1.2|6.1|6.7|1.2|5.4|8.3|3.4|3.2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4.3|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4.4|2.9|2.1|1.7|1.3|1.3|1.1|0.7|1.1|1|1.5|0.8|0.7|0.9|2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2|7.6|7.5|10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terms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522d4c35-b548-4432-90ae-af4376e1c4b4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2DCF468-4BF1-4EF8-AE1D-5253BB8350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8516</TotalTime>
  <Words>471</Words>
  <Application>Microsoft Office PowerPoint</Application>
  <PresentationFormat>On-screen Show (4:3)</PresentationFormat>
  <Paragraphs>97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Title slide</vt:lpstr>
      <vt:lpstr>Get ready questions</vt:lpstr>
      <vt:lpstr>Let's learn slides</vt:lpstr>
      <vt:lpstr>Your turn</vt:lpstr>
      <vt:lpstr>Your turn activity lesson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253</cp:revision>
  <dcterms:created xsi:type="dcterms:W3CDTF">2019-07-05T11:02:13Z</dcterms:created>
  <dcterms:modified xsi:type="dcterms:W3CDTF">2020-10-27T12:49:13Z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