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264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2412B4-EFEC-3E79-A56D-2E0FCF448BF6}" v="8" dt="2021-01-28T19:08:24.7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21" autoAdjust="0"/>
    <p:restoredTop sz="94697"/>
  </p:normalViewPr>
  <p:slideViewPr>
    <p:cSldViewPr snapToGrid="0" snapToObjects="1">
      <p:cViewPr varScale="1">
        <p:scale>
          <a:sx n="95" d="100"/>
          <a:sy n="95" d="100"/>
        </p:scale>
        <p:origin x="9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612412B4-EFEC-3E79-A56D-2E0FCF448BF6}"/>
    <pc:docChg chg="delSld modSld">
      <pc:chgData name="Corrina Stewart" userId="S::corrina.stewart@bramhopeprimaryschool.co.uk::47a46c61-2e17-40ae-9a3d-a14b8220ea0f" providerId="AD" clId="Web-{612412B4-EFEC-3E79-A56D-2E0FCF448BF6}" dt="2021-01-28T19:08:24.796" v="7"/>
      <pc:docMkLst>
        <pc:docMk/>
      </pc:docMkLst>
      <pc:sldChg chg="del">
        <pc:chgData name="Corrina Stewart" userId="S::corrina.stewart@bramhopeprimaryschool.co.uk::47a46c61-2e17-40ae-9a3d-a14b8220ea0f" providerId="AD" clId="Web-{612412B4-EFEC-3E79-A56D-2E0FCF448BF6}" dt="2021-01-28T19:08:12.968" v="2"/>
        <pc:sldMkLst>
          <pc:docMk/>
          <pc:sldMk cId="688721776" sldId="261"/>
        </pc:sldMkLst>
      </pc:sldChg>
      <pc:sldChg chg="del">
        <pc:chgData name="Corrina Stewart" userId="S::corrina.stewart@bramhopeprimaryschool.co.uk::47a46c61-2e17-40ae-9a3d-a14b8220ea0f" providerId="AD" clId="Web-{612412B4-EFEC-3E79-A56D-2E0FCF448BF6}" dt="2021-01-28T19:08:08.561" v="1"/>
        <pc:sldMkLst>
          <pc:docMk/>
          <pc:sldMk cId="3045425252" sldId="262"/>
        </pc:sldMkLst>
      </pc:sldChg>
      <pc:sldChg chg="del">
        <pc:chgData name="Corrina Stewart" userId="S::corrina.stewart@bramhopeprimaryschool.co.uk::47a46c61-2e17-40ae-9a3d-a14b8220ea0f" providerId="AD" clId="Web-{612412B4-EFEC-3E79-A56D-2E0FCF448BF6}" dt="2021-01-28T19:08:08.561" v="0"/>
        <pc:sldMkLst>
          <pc:docMk/>
          <pc:sldMk cId="3535275771" sldId="263"/>
        </pc:sldMkLst>
      </pc:sldChg>
      <pc:sldChg chg="delSp delAnim">
        <pc:chgData name="Corrina Stewart" userId="S::corrina.stewart@bramhopeprimaryschool.co.uk::47a46c61-2e17-40ae-9a3d-a14b8220ea0f" providerId="AD" clId="Web-{612412B4-EFEC-3E79-A56D-2E0FCF448BF6}" dt="2021-01-28T19:08:24.796" v="7"/>
        <pc:sldMkLst>
          <pc:docMk/>
          <pc:sldMk cId="150592734" sldId="264"/>
        </pc:sldMkLst>
        <pc:picChg chg="del">
          <ac:chgData name="Corrina Stewart" userId="S::corrina.stewart@bramhopeprimaryschool.co.uk::47a46c61-2e17-40ae-9a3d-a14b8220ea0f" providerId="AD" clId="Web-{612412B4-EFEC-3E79-A56D-2E0FCF448BF6}" dt="2021-01-28T19:08:18.937" v="4"/>
          <ac:picMkLst>
            <pc:docMk/>
            <pc:sldMk cId="150592734" sldId="264"/>
            <ac:picMk id="9" creationId="{9CD6B4D9-BE91-4A53-AFA2-3FB80768A6CD}"/>
          </ac:picMkLst>
        </pc:picChg>
        <pc:picChg chg="del">
          <ac:chgData name="Corrina Stewart" userId="S::corrina.stewart@bramhopeprimaryschool.co.uk::47a46c61-2e17-40ae-9a3d-a14b8220ea0f" providerId="AD" clId="Web-{612412B4-EFEC-3E79-A56D-2E0FCF448BF6}" dt="2021-01-28T19:08:20.921" v="5"/>
          <ac:picMkLst>
            <pc:docMk/>
            <pc:sldMk cId="150592734" sldId="264"/>
            <ac:picMk id="11" creationId="{27990C9F-487C-4CFE-80A5-73F62B2F2F61}"/>
          </ac:picMkLst>
        </pc:picChg>
        <pc:picChg chg="del">
          <ac:chgData name="Corrina Stewart" userId="S::corrina.stewart@bramhopeprimaryschool.co.uk::47a46c61-2e17-40ae-9a3d-a14b8220ea0f" providerId="AD" clId="Web-{612412B4-EFEC-3E79-A56D-2E0FCF448BF6}" dt="2021-01-28T19:08:22.999" v="6"/>
          <ac:picMkLst>
            <pc:docMk/>
            <pc:sldMk cId="150592734" sldId="264"/>
            <ac:picMk id="16" creationId="{372C4732-9369-46FD-B134-FEC40EA819E6}"/>
          </ac:picMkLst>
        </pc:picChg>
        <pc:picChg chg="del">
          <ac:chgData name="Corrina Stewart" userId="S::corrina.stewart@bramhopeprimaryschool.co.uk::47a46c61-2e17-40ae-9a3d-a14b8220ea0f" providerId="AD" clId="Web-{612412B4-EFEC-3E79-A56D-2E0FCF448BF6}" dt="2021-01-28T19:08:24.796" v="7"/>
          <ac:picMkLst>
            <pc:docMk/>
            <pc:sldMk cId="150592734" sldId="264"/>
            <ac:picMk id="17" creationId="{1422A3FF-7B61-46A4-B442-E666088EC67E}"/>
          </ac:picMkLst>
        </pc:picChg>
      </pc:sldChg>
      <pc:sldChg chg="del">
        <pc:chgData name="Corrina Stewart" userId="S::corrina.stewart@bramhopeprimaryschool.co.uk::47a46c61-2e17-40ae-9a3d-a14b8220ea0f" providerId="AD" clId="Web-{612412B4-EFEC-3E79-A56D-2E0FCF448BF6}" dt="2021-01-28T19:08:12.968" v="3"/>
        <pc:sldMkLst>
          <pc:docMk/>
          <pc:sldMk cId="98722594" sldId="265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E86FA2-2659-46D2-A24D-091417837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204222"/>
            <a:ext cx="7907197" cy="424928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607574"/>
            <a:ext cx="688936" cy="22652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66100" y="1834095"/>
            <a:ext cx="434229" cy="20118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E1E169FA-E0AB-4356-A0D3-46D4A00850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8556" y="2437978"/>
            <a:ext cx="402371" cy="4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92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3886a982429444c66deeca4855d49cbf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b6f717356876a5943a250004a1543a1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Props1.xml><?xml version="1.0" encoding="utf-8"?>
<ds:datastoreItem xmlns:ds="http://schemas.openxmlformats.org/officeDocument/2006/customXml" ds:itemID="{9EFC0957-6F30-4FC7-ABBF-413F1C1029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A70EB08-6809-4364-B99E-0A478F58BB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DBFAB7A-D08D-470F-8A22-74B1902B6E7D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59afcfd7-f6ed-4d7f-977c-eddcb1be5363"/>
    <ds:schemaRef ds:uri="a17d96a2-ef1e-491a-a9ed-81f0bb1fbf8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726</TotalTime>
  <Words>40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Corrina Stewart</cp:lastModifiedBy>
  <cp:revision>72</cp:revision>
  <dcterms:created xsi:type="dcterms:W3CDTF">2019-10-15T10:24:11Z</dcterms:created>
  <dcterms:modified xsi:type="dcterms:W3CDTF">2021-01-28T19:08:27Z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