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34" r:id="rId14"/>
    <p:sldId id="299" r:id="rId15"/>
    <p:sldId id="300" r:id="rId16"/>
    <p:sldId id="326" r:id="rId17"/>
    <p:sldId id="327" r:id="rId18"/>
    <p:sldId id="328" r:id="rId19"/>
    <p:sldId id="301" r:id="rId20"/>
    <p:sldId id="329" r:id="rId21"/>
    <p:sldId id="330" r:id="rId22"/>
    <p:sldId id="331" r:id="rId23"/>
    <p:sldId id="332" r:id="rId24"/>
    <p:sldId id="33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94"/>
  </p:normalViewPr>
  <p:slideViewPr>
    <p:cSldViewPr snapToGrid="0" snapToObjects="1">
      <p:cViewPr varScale="1">
        <p:scale>
          <a:sx n="112" d="100"/>
          <a:sy n="112" d="100"/>
        </p:scale>
        <p:origin x="47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219587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6.png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9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74DE57-8FE9-7E4D-9DE3-97F9610687B8}"/>
              </a:ext>
            </a:extLst>
          </p:cNvPr>
          <p:cNvSpPr txBox="1"/>
          <p:nvPr/>
        </p:nvSpPr>
        <p:spPr>
          <a:xfrm>
            <a:off x="342900" y="1828800"/>
            <a:ext cx="54063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LC: Can you add by making 10?</a:t>
            </a:r>
          </a:p>
          <a:p>
            <a:endParaRPr lang="en-US" sz="2800" b="1" dirty="0"/>
          </a:p>
          <a:p>
            <a:r>
              <a:rPr lang="en-US" sz="2800" b="1" dirty="0"/>
              <a:t>Video Link for Lesson 1:</a:t>
            </a:r>
          </a:p>
          <a:p>
            <a:endParaRPr lang="en-US" sz="2800" b="1" dirty="0"/>
          </a:p>
          <a:p>
            <a:r>
              <a:rPr lang="en-US" sz="2800" b="1" dirty="0">
                <a:hlinkClick r:id="rId2"/>
              </a:rPr>
              <a:t>https://vimeo.com/492195871</a:t>
            </a:r>
            <a:r>
              <a:rPr lang="en-US" sz="28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more do we need to make 10?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237" y="230489"/>
            <a:ext cx="1116287" cy="10393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50" y="230489"/>
            <a:ext cx="1116287" cy="10393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 flipV="1">
            <a:off x="2682482" y="4669130"/>
            <a:ext cx="2027421" cy="89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more do we need to make 10?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237" y="230489"/>
            <a:ext cx="1116287" cy="10393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50" y="230489"/>
            <a:ext cx="1116287" cy="103930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84760" y="4885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60950" y="160992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53960" y="289653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96227" y="48402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4835380" y="4687568"/>
            <a:ext cx="1985510" cy="8734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 flipH="1" flipV="1">
            <a:off x="2682482" y="4669130"/>
            <a:ext cx="2027421" cy="8919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015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005" y="1972104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2347" y="3945563"/>
            <a:ext cx="2022074" cy="889548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908665" y="443549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37595" y="151793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9746" y="342611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2818" y="1972104"/>
            <a:ext cx="2022074" cy="88954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101063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578286" y="289548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6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018817" y="2894081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18816" y="4958527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37163" y="4944420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3924 -0.002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62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31" grpId="0"/>
      <p:bldP spid="32" grpId="0"/>
      <p:bldP spid="34" grpId="0"/>
      <p:bldP spid="34" grpId="1"/>
      <p:bldP spid="35" grpId="0"/>
      <p:bldP spid="36" grpId="0"/>
      <p:bldP spid="36" grpId="1"/>
      <p:bldP spid="37" grpId="0"/>
      <p:bldP spid="40" grpId="0"/>
      <p:bldP spid="41" grpId="0"/>
      <p:bldP spid="42" grpId="0"/>
      <p:bldP spid="4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3337" y="3962337"/>
            <a:ext cx="2022074" cy="8895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7005" y="1972104"/>
            <a:ext cx="2055098" cy="904076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5680374" y="404484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37595" y="151793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9746" y="342611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101063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578286" y="289548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2347" y="1986632"/>
            <a:ext cx="2022074" cy="8895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018817" y="2894081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18816" y="4958527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29807" y="4952900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507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22118 0.0550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31" grpId="0"/>
      <p:bldP spid="32" grpId="0"/>
      <p:bldP spid="34" grpId="0"/>
      <p:bldP spid="34" grpId="1"/>
      <p:bldP spid="35" grpId="0"/>
      <p:bldP spid="36" grpId="0"/>
      <p:bldP spid="37" grpId="0"/>
      <p:bldP spid="19" grpId="0"/>
      <p:bldP spid="20" grpId="0"/>
      <p:bldP spid="21" grpId="0"/>
      <p:bldP spid="2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106558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3" name="Oval 12"/>
          <p:cNvSpPr/>
          <p:nvPr/>
        </p:nvSpPr>
        <p:spPr>
          <a:xfrm>
            <a:off x="6050908" y="408244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04797" y="1339212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Change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83585" y="3352439"/>
            <a:ext cx="2389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Into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604608" y="1288793"/>
            <a:ext cx="1870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648" y="1961370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106" y="1923987"/>
            <a:ext cx="2022074" cy="8895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3337" y="3978904"/>
            <a:ext cx="2022074" cy="88954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078208" y="4972634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40625" y="1298155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736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348 L -0.26215 0.0502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2" animBg="1"/>
      <p:bldP spid="31" grpId="0"/>
      <p:bldP spid="32" grpId="0"/>
      <p:bldP spid="34" grpId="0"/>
      <p:bldP spid="36" grpId="0"/>
      <p:bldP spid="37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106558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3" name="Oval 12"/>
          <p:cNvSpPr/>
          <p:nvPr/>
        </p:nvSpPr>
        <p:spPr>
          <a:xfrm>
            <a:off x="5299970" y="4396721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04797" y="1339212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Change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83585" y="3352439"/>
            <a:ext cx="2323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Into 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207224" y="1284311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7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6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648" y="1961370"/>
            <a:ext cx="2055098" cy="9040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3337" y="1961370"/>
            <a:ext cx="2022074" cy="8895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3337" y="3898518"/>
            <a:ext cx="2022074" cy="8895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097269" y="4972634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02686" y="1297201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992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-0.17969 0.0034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2" grpId="0"/>
      <p:bldP spid="34" grpId="0"/>
      <p:bldP spid="36" grpId="0"/>
      <p:bldP spid="37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668" y="3419326"/>
            <a:ext cx="2022074" cy="88954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139889" y="349971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3" name="Oval 12"/>
          <p:cNvSpPr/>
          <p:nvPr/>
        </p:nvSpPr>
        <p:spPr>
          <a:xfrm>
            <a:off x="5333301" y="391752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9055" y="3451843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14410" y="1901995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718041" y="5195226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6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16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  </a:t>
            </a:r>
            <a:r>
              <a:rPr lang="en-GB" sz="3200" dirty="0">
                <a:latin typeface="Comic Sans MS" panose="030F0702030302020204" pitchFamily="66" charset="0"/>
              </a:rPr>
              <a:t> 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610429" y="2364897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7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18041" y="456813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7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6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091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17969 0.0034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7" grpId="0"/>
      <p:bldP spid="36" grpId="0"/>
      <p:bldP spid="36" grpId="1"/>
      <p:bldP spid="19" grpId="0"/>
      <p:bldP spid="22" grpId="0"/>
      <p:bldP spid="5" grpId="0" animBg="1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5767" y="3466371"/>
            <a:ext cx="2022074" cy="88954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139889" y="349971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3" name="Oval 12"/>
          <p:cNvSpPr/>
          <p:nvPr/>
        </p:nvSpPr>
        <p:spPr>
          <a:xfrm>
            <a:off x="5972292" y="357930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9055" y="3451843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14410" y="1901995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718041" y="5195226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13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  </a:t>
            </a:r>
            <a:r>
              <a:rPr lang="en-GB" sz="3200" dirty="0">
                <a:latin typeface="Comic Sans MS" panose="030F0702030302020204" pitchFamily="66" charset="0"/>
              </a:rPr>
              <a:t> 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610429" y="2364897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18041" y="456813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861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0.00625 L -0.25087 0.0541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52" y="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7" grpId="0"/>
      <p:bldP spid="19" grpId="0"/>
      <p:bldP spid="22" grpId="0"/>
      <p:bldP spid="22" grpId="1"/>
      <p:bldP spid="5" grpId="0" animBg="1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055" y="3459107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5767" y="3466371"/>
            <a:ext cx="2022074" cy="88954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139889" y="349971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13" name="Oval 12"/>
          <p:cNvSpPr/>
          <p:nvPr/>
        </p:nvSpPr>
        <p:spPr>
          <a:xfrm>
            <a:off x="5972292" y="357930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814410" y="1901995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718041" y="5195226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13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  </a:t>
            </a:r>
            <a:r>
              <a:rPr lang="en-GB" sz="3200" dirty="0">
                <a:latin typeface="Comic Sans MS" panose="030F0702030302020204" pitchFamily="66" charset="0"/>
              </a:rPr>
              <a:t> 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610429" y="2364897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18041" y="456813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</a:p>
        </p:txBody>
      </p:sp>
      <p:sp>
        <p:nvSpPr>
          <p:cNvPr id="21" name="Oval 20"/>
          <p:cNvSpPr/>
          <p:nvPr/>
        </p:nvSpPr>
        <p:spPr>
          <a:xfrm>
            <a:off x="6356779" y="358770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2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105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578 L -0.29132 0.0553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79" y="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0.29011 0.0537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4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7" grpId="0"/>
      <p:bldP spid="36" grpId="0"/>
      <p:bldP spid="19" grpId="0"/>
      <p:bldP spid="22" grpId="0"/>
      <p:bldP spid="22" grpId="1"/>
      <p:bldP spid="5" grpId="0" animBg="1"/>
      <p:bldP spid="23" grpId="0"/>
      <p:bldP spid="24" grpId="0"/>
      <p:bldP spid="21" grpId="0" animBg="1"/>
      <p:bldP spid="2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55623" y="386448"/>
            <a:ext cx="2960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Making 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718041" y="5047451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4 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14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   </a:t>
            </a:r>
            <a:r>
              <a:rPr lang="en-GB" sz="3200" dirty="0">
                <a:latin typeface="Comic Sans MS" panose="030F0702030302020204" pitchFamily="66" charset="0"/>
                <a:ea typeface="Cambria Math" panose="02040503050406030204" pitchFamily="18" charset="0"/>
              </a:rPr>
              <a:t>5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18041" y="3866432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4 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136020" y="5036402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507034" y="3866432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538003" y="2494329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4743729" y="2453487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5181495" y="5036401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28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38311863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6.2|10|8.9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2.6|1.2|0.9|3.6|6.6|1.4|1.7|0.8|8.5|6.6|12.7|2.4|13.1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0.6|1.1|1.2|2.8|1.4|2.9|2.3|0.6|2.7|2.3|9|6.1|10.4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0.8|1.3|6.3|4|5.3|5.5|4.4|5.8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.1|3.3|5.3|23.8|4.5|7.9|5.3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1|17.3|14.2|5.7|1.2|7.6|7.6|6.9|4.4|3.6|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4.8|5.2|1|2.6|2.7|5.5|4.1|7.3|8.1|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7.9|8.4|4.5|1.1|1.4|1.9|4.7|4.3|7.8|2.1|9.4|7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|1|1.3|3.7|9.3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4841</TotalTime>
  <Words>296</Words>
  <Application>Microsoft Macintosh PowerPoint</Application>
  <PresentationFormat>On-screen Show (4:3)</PresentationFormat>
  <Paragraphs>105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253</cp:revision>
  <dcterms:created xsi:type="dcterms:W3CDTF">2019-07-05T11:02:13Z</dcterms:created>
  <dcterms:modified xsi:type="dcterms:W3CDTF">2021-01-09T17:07:02Z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