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71" r:id="rId3"/>
    <p:sldId id="274" r:id="rId4"/>
    <p:sldId id="275" r:id="rId5"/>
    <p:sldId id="26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46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648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373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78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45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5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23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92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015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448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700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976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7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862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758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624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6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7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zaaLGRRFOs" TargetMode="External"/><Relationship Id="rId2" Type="http://schemas.openxmlformats.org/officeDocument/2006/relationships/hyperlink" Target="https://www.youtube.com/watch?v=BtqS2NxkUx8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DuGOYcKjRs" TargetMode="External"/><Relationship Id="rId2" Type="http://schemas.openxmlformats.org/officeDocument/2006/relationships/hyperlink" Target="https://www.youtube.com/watch?v=7uB8uoD20b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E26C-9FD1-4D87-AE9A-BB1F3700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Malamander</a:t>
            </a:r>
            <a:r>
              <a:rPr lang="en-US" dirty="0"/>
              <a:t> Chapter 25 and 26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D42AD-61A2-4B1F-820B-427B23696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https://www.youtube.com/watch?v=BtqS2NxkUx8</a:t>
            </a:r>
            <a:r>
              <a:rPr lang="en-GB" dirty="0"/>
              <a:t> chapter 25</a:t>
            </a:r>
          </a:p>
          <a:p>
            <a:r>
              <a:rPr lang="en-GB" dirty="0">
                <a:hlinkClick r:id="rId3"/>
              </a:rPr>
              <a:t>https://www.youtube.com/watch?v=ozaaLGRRFOs</a:t>
            </a:r>
            <a:r>
              <a:rPr lang="en-GB" dirty="0"/>
              <a:t> chapter 26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Herbie nearly cry out when he sees the wetsuit?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the noise jolt Herbie?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Herbie leave the door open a sliver?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Herbie assume that Violet would know who the voices belong to?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the Captain long to be free?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is the Captain dubious about facing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</a:t>
            </a:r>
            <a:r>
              <a:rPr lang="en-US" b="0" i="0" dirty="0">
                <a:effectLst/>
                <a:latin typeface="Arial" panose="020B0604020202020204" pitchFamily="34" charset="0"/>
              </a:rPr>
              <a:t>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936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618309"/>
            <a:ext cx="9271932" cy="106232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L.C. Can I create a piece of </a:t>
            </a:r>
            <a:r>
              <a:rPr lang="en-GB" dirty="0" err="1">
                <a:solidFill>
                  <a:schemeClr val="bg1"/>
                </a:solidFill>
              </a:rPr>
              <a:t>malamander</a:t>
            </a:r>
            <a:r>
              <a:rPr lang="en-GB" dirty="0">
                <a:solidFill>
                  <a:schemeClr val="bg1"/>
                </a:solidFill>
              </a:rPr>
              <a:t> artwork?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Toolkit </a:t>
            </a:r>
          </a:p>
        </p:txBody>
      </p:sp>
    </p:spTree>
    <p:extLst>
      <p:ext uri="{BB962C8B-B14F-4D97-AF65-F5344CB8AC3E}">
        <p14:creationId xmlns:p14="http://schemas.microsoft.com/office/powerpoint/2010/main" val="237644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32004-DC16-482B-BFAA-37DB671BE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03E2A-E83A-4DEE-8ECE-F43EE7BF5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3FB99-E88F-4F10-8499-F03CFC0E2E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437" t="18059" r="14082" b="16287"/>
          <a:stretch/>
        </p:blipFill>
        <p:spPr>
          <a:xfrm>
            <a:off x="0" y="0"/>
            <a:ext cx="12160020" cy="611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02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23B88-135B-40A1-8908-3F763252C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03F3-8D5D-49BE-84E2-DBD97B8C3B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Create a piece of artwork that shows one of the places at Eerie-on-Sea or just a general UK coastal town or view. I could be the wreck, the rocks, the castle, Sebastian Eels house, the hotel, Dolphin Square. Or a lighthouse, pier or funfair.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6C5137-4B46-4D6B-8694-492A801050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16" t="45738" r="62310" b="21350"/>
          <a:stretch/>
        </p:blipFill>
        <p:spPr>
          <a:xfrm>
            <a:off x="127321" y="4433104"/>
            <a:ext cx="3032567" cy="22570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E0D388-A89D-4708-963B-78A2153D28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918" t="45739" r="42088" b="14198"/>
          <a:stretch/>
        </p:blipFill>
        <p:spPr>
          <a:xfrm>
            <a:off x="9745884" y="3854370"/>
            <a:ext cx="2071868" cy="27475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537BC9-F23B-476F-BBBD-07B3B0B528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80" t="39325" r="13608" b="27764"/>
          <a:stretch/>
        </p:blipFill>
        <p:spPr>
          <a:xfrm>
            <a:off x="4433104" y="3854370"/>
            <a:ext cx="4027990" cy="2866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588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E26C-9FD1-4D87-AE9A-BB1F3700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Malamander</a:t>
            </a:r>
            <a:r>
              <a:rPr lang="en-US" dirty="0"/>
              <a:t> Chapter 27 and 28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D42AD-61A2-4B1F-820B-427B23696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hlinkClick r:id="rId2"/>
              </a:rPr>
              <a:t>https://www.youtube.com/watch?v=7uB8uoD20bk</a:t>
            </a:r>
            <a:r>
              <a:rPr lang="en-GB" dirty="0"/>
              <a:t> chapter 27</a:t>
            </a:r>
          </a:p>
          <a:p>
            <a:r>
              <a:rPr lang="en-GB" dirty="0">
                <a:hlinkClick r:id="rId3"/>
              </a:rPr>
              <a:t>https://www.youtube.com/watch?v=EDuGOYcKjRs</a:t>
            </a:r>
            <a:r>
              <a:rPr lang="en-GB" dirty="0"/>
              <a:t> chapter 28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comes out of the tap?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does Herbie use as a shield?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Who protects Herbie from Boathook Man?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flashes above Herbie’s head?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can Erwin do that most cats can’t do?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had Violet gone to see Sebastian Eels?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Who found Violet in Sebastian Eels’ house?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9775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256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 Boardroom</vt:lpstr>
      <vt:lpstr>Malamander Chapter 25 and 26</vt:lpstr>
      <vt:lpstr>L.C. Can I create a piece of malamander artwork? </vt:lpstr>
      <vt:lpstr>PowerPoint Presentation</vt:lpstr>
      <vt:lpstr>Task </vt:lpstr>
      <vt:lpstr>Malamander Chapter 27 and 28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Malamander Chapter 21 and 22</dc:title>
  <dc:creator>Conor McKeown</dc:creator>
  <cp:lastModifiedBy>Conor McKeown</cp:lastModifiedBy>
  <cp:revision>3</cp:revision>
  <dcterms:created xsi:type="dcterms:W3CDTF">2021-07-10T14:52:42Z</dcterms:created>
  <dcterms:modified xsi:type="dcterms:W3CDTF">2021-07-10T16:07:00Z</dcterms:modified>
</cp:coreProperties>
</file>