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40"/>
  </p:notesMasterIdLst>
  <p:sldIdLst>
    <p:sldId id="332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91" r:id="rId22"/>
    <p:sldId id="296" r:id="rId23"/>
    <p:sldId id="297" r:id="rId24"/>
    <p:sldId id="298" r:id="rId25"/>
    <p:sldId id="299" r:id="rId26"/>
    <p:sldId id="300" r:id="rId27"/>
    <p:sldId id="301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  <a:srgbClr val="010101"/>
    <a:srgbClr val="04628A"/>
    <a:srgbClr val="EF8468"/>
    <a:srgbClr val="9EC7EB"/>
    <a:srgbClr val="F5876A"/>
    <a:srgbClr val="0D6A91"/>
    <a:srgbClr val="82CBDD"/>
    <a:srgbClr val="211105"/>
    <a:srgbClr val="1616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77" autoAdjust="0"/>
    <p:restoredTop sz="89796" autoAdjust="0"/>
  </p:normalViewPr>
  <p:slideViewPr>
    <p:cSldViewPr snapToGrid="0">
      <p:cViewPr varScale="1">
        <p:scale>
          <a:sx n="79" d="100"/>
          <a:sy n="79" d="100"/>
        </p:scale>
        <p:origin x="160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19.wmf"/><Relationship Id="rId4" Type="http://schemas.openxmlformats.org/officeDocument/2006/relationships/image" Target="../media/image2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6" Type="http://schemas.openxmlformats.org/officeDocument/2006/relationships/image" Target="../media/image45.wmf"/><Relationship Id="rId5" Type="http://schemas.openxmlformats.org/officeDocument/2006/relationships/image" Target="../media/image44.wmf"/><Relationship Id="rId4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4" Type="http://schemas.openxmlformats.org/officeDocument/2006/relationships/image" Target="../media/image49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59.wmf"/><Relationship Id="rId3" Type="http://schemas.openxmlformats.org/officeDocument/2006/relationships/image" Target="../media/image54.wmf"/><Relationship Id="rId7" Type="http://schemas.openxmlformats.org/officeDocument/2006/relationships/image" Target="../media/image58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5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6" Type="http://schemas.openxmlformats.org/officeDocument/2006/relationships/image" Target="../media/image69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7" Type="http://schemas.openxmlformats.org/officeDocument/2006/relationships/image" Target="../media/image81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Relationship Id="rId6" Type="http://schemas.openxmlformats.org/officeDocument/2006/relationships/image" Target="../media/image80.wmf"/><Relationship Id="rId5" Type="http://schemas.openxmlformats.org/officeDocument/2006/relationships/image" Target="../media/image79.wmf"/><Relationship Id="rId4" Type="http://schemas.openxmlformats.org/officeDocument/2006/relationships/image" Target="../media/image78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2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wmf"/><Relationship Id="rId2" Type="http://schemas.openxmlformats.org/officeDocument/2006/relationships/image" Target="../media/image114.wmf"/><Relationship Id="rId1" Type="http://schemas.openxmlformats.org/officeDocument/2006/relationships/image" Target="../media/image113.wmf"/><Relationship Id="rId4" Type="http://schemas.openxmlformats.org/officeDocument/2006/relationships/image" Target="../media/image116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wmf"/><Relationship Id="rId3" Type="http://schemas.openxmlformats.org/officeDocument/2006/relationships/image" Target="../media/image123.emf"/><Relationship Id="rId7" Type="http://schemas.openxmlformats.org/officeDocument/2006/relationships/image" Target="../media/image127.wmf"/><Relationship Id="rId2" Type="http://schemas.openxmlformats.org/officeDocument/2006/relationships/image" Target="../media/image122.emf"/><Relationship Id="rId1" Type="http://schemas.openxmlformats.org/officeDocument/2006/relationships/image" Target="../media/image121.wmf"/><Relationship Id="rId6" Type="http://schemas.openxmlformats.org/officeDocument/2006/relationships/image" Target="../media/image126.wmf"/><Relationship Id="rId5" Type="http://schemas.openxmlformats.org/officeDocument/2006/relationships/image" Target="../media/image125.wmf"/><Relationship Id="rId4" Type="http://schemas.openxmlformats.org/officeDocument/2006/relationships/image" Target="../media/image124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wmf"/><Relationship Id="rId2" Type="http://schemas.openxmlformats.org/officeDocument/2006/relationships/image" Target="../media/image134.wmf"/><Relationship Id="rId1" Type="http://schemas.openxmlformats.org/officeDocument/2006/relationships/image" Target="../media/image133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CEA5C6-5C5E-4449-B4C3-BA826E36E879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7C8E8A-85C7-47BD-AFEA-C0DF946DDB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563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fraction of the playground is the ball-game zone?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fraction of the playground is the quiet zone?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Do we have equal parts?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49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Will writes this calculation: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  <m:r>
                      <a:rPr lang="en-GB" sz="1200" i="1" kern="12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 </m:t>
                    </m:r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9</m:t>
                        </m:r>
                      </m:den>
                    </m:f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Ella writes this calculation: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9</m:t>
                        </m:r>
                      </m:den>
                    </m:f>
                    <m:r>
                      <a:rPr lang="en-GB" sz="1200" i="1" kern="12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 </m:t>
                    </m:r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9</m:t>
                        </m:r>
                      </m:den>
                    </m:f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Whose calculation is correct? Can you explain your thoughts, using the diagram to help you?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691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88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fraction of the whole does each of the shaded parts represent?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we say what fraction of the whole is shaded altogether?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we also say that five-sixteenths of the first diagram is shaded?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978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043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Related fractions have denominators where one denominator is a multiple of the other.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687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Related fractions have denominators where one denominator is a multiple of the other.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5094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16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are related fractions because the denominator, ’16’, is a multiple of the other denominator, ‘4.’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223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In order to add a number of things with different names together,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it is necessary to find a name that is common to both things. 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5265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In order to add a number of things with different names together,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it is necessary to find a name that is common to both things. </a:t>
                </a:r>
              </a:p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924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022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579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661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0000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056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6428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7566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you explain Hannah’s mistake?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4474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Complete the following sentences.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pPr lvl="0"/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Ahmed is partly correct in that ___.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Ahmed is partly wrong in that____.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006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2058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Write the calculation represented by the bar model.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596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Dad makes a chocolate cake. When Sam gets home from school there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 left. Sam eats a piece and there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9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left. How much has Sam eaten?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7477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Find the value of the missing part.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1277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you see the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you see the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16</m:t>
                        </m:r>
                      </m:den>
                    </m:f>
                    <m:r>
                      <a:rPr lang="en-GB" sz="1200" i="1" kern="120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?</m:t>
                    </m:r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Do we have equal parts?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5231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8720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59970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Sam calculated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7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and got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16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as his answer.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US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Maisa calculated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7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and got </a:t>
                </a:r>
                <a14:m>
                  <m:oMath xmlns:m="http://schemas.openxmlformats.org/officeDocument/2006/math">
                    <m:r>
                      <a:rPr lang="en-GB" sz="1200" b="0" i="1" kern="120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1</m:t>
                    </m:r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US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as her answer.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Whose answer is correct?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is the same about both answers? What is different?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has Maisa done to her answer?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99868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Class 5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conducted a survey to find out the different ways pupils travel to school. Here is a pie chart of their findings. What fraction of the children walk to school?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85677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Farmer Nishi grows fruit and vegetables on her farm. What fraction of the farm is used to grow apples?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2387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Find the mid-points of these pairs of numbers.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1953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Will has made a pie chart to show how he spends his free time in a week. In total, what fraction of the week does Will spend playing computer games and watching TV?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do you think of Will’s answer?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you convince me that Will’s answer is wrong?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pPr marL="171450" lvl="0" indent="-171450">
                  <a:buFont typeface="Arial" panose="020B0604020202020204" pitchFamily="34" charset="0"/>
                  <a:buChar char="•"/>
                </a:pP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would a reasonable answer be?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75893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78808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595499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79912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We buy two equal-sized boxes of cereal. In one week, my family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box of Weet-o-flakes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box of Corn Puffs for breakfast. How many boxes of cereal do we eat in total in one week?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 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For additional support you can use the stem sentence: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___ equal parts, and we have eaten ___ of them.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18655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989284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You can’t add fractions with different denominators. Discuss whether you agree or disagree.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(You can add fractions with different denominators, but you need to convert to a common denominator in order to do this.)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331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masterypd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C9B7B-869C-40A4-8114-696A3E0014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7612E7-ED90-46E6-A960-40810AED4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59438-3C48-45D7-9B94-F2CFAC4AC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2E869-3027-485A-9412-972BD5E43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33EE4-C6B8-46F0-AE04-3205F2CB2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266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59015-8DA1-40A2-A90C-130F8A5C6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B2DEF7-9C11-458F-9736-788A34A60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FA307-D125-4D1A-9384-DFB6696F1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D6E95-1427-4470-A263-0B79F9BA0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98A505-4530-4EA2-8445-C1BAB7A23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1370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2D4C8-B06E-4811-8228-2AF3161A4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7EBA5B-2AE6-44DC-A9D2-C60CA8667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F7B8F2-E6C6-41CF-B7CA-A082BF7E0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797D4-1B60-43DD-93EE-7A57493C6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BCD5D-F5CE-4A9D-9C13-CA48F2936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057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EC325-6A0C-4A37-94E0-487CE370D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0B050-CE5C-44C9-955C-A8E2070A83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C56558-E2E0-4D95-91E7-634582F7E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F91CDE-BF66-42CB-A69B-581436B40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3ADCA5-E1CF-4371-B809-36655AC9C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9BB80C-C658-4407-B846-CCEED8AA3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4615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68D2C-9D3A-4BAD-8612-5F9EDA11D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27535-14A0-4996-A685-A80C9F3F95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FAE7AD-EAC5-49BE-A75D-EE64193043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6E81F4-D3AF-4DB9-9064-875629C10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6AD350-D719-4881-9FA1-45CEB477F3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8C8973-E3F1-4857-8CA6-8A95FFAC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8DE002-323A-4B7E-BCD5-0332AA723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99863-AC10-41DA-AE7F-192332FC0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843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180A9-5DFE-45D5-8FAA-B7498636F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22BBC9-3286-44B9-AB6B-4B0DC8733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57860C-E126-47D6-8E5E-BFA126E43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95F689-E745-42FE-B8F8-4F60BDC9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9184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3F2DFC-8AC9-491A-B182-C0C24B3F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DC1E7D-339A-416E-9C57-7C8EDE440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5C5059-128E-4A74-BCF4-788A7C0E9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37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9BE1B-5F9C-4ACF-AB34-2CECB3C0F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26D7D-AE2B-4BFB-8757-C7BFE67991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DC9A12-125F-460B-9AB1-CDE51568B0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3D27ED-C43C-419C-BDF3-74AEF70C2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0D05B8-EEA2-429A-9A8A-2EFB54499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B8855-CE81-46A3-ADE5-AAF6EFD43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6076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DB3E2-5575-4457-9333-CEB28677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BC147A-8A5F-4BE0-9A42-A47FE469B1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A87D19-79B4-412E-A903-86B8974E9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E63680-3C79-49DB-8B06-B773AC50C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AD00A8-32E6-43BF-8BF0-53DAFF884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AD97C8-961F-4070-88C0-0F210B3D2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74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9A472-A2B8-472E-A481-4DC11CD67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723D6B-177A-47FD-A0F8-F4A8672B96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F784-2E95-435B-B5E4-CC78C0B24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E95D0E-7568-4EB4-88DE-1DAA5CBFF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ED6CF1-8FD3-457D-96CD-5D4021D07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264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89ABD8-382B-4470-9B4B-F472D86309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3F0AF9-DDA5-4276-8F20-FD7DDD74A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AAFA6-5AF3-4B92-8F84-B2E4A7BC5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0D617A-00ED-4A10-A86C-7CA5FB507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02729-4627-437F-A61F-CFF1F63B5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8364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Canv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6012160" y="6500873"/>
            <a:ext cx="281157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© Crown Copyright 2019 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392275" y="6487840"/>
            <a:ext cx="281157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  <a:hlinkClick r:id="rId2"/>
              </a:rPr>
              <a:t>www.ncetm.org.uk/masterypd</a:t>
            </a: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 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0"/>
            <a:ext cx="9144000" cy="630000"/>
          </a:xfrm>
          <a:solidFill>
            <a:srgbClr val="82CBDD"/>
          </a:solidFill>
        </p:spPr>
        <p:txBody>
          <a:bodyPr lIns="180000" rIns="180000" anchor="ctr" anchorCtr="0"/>
          <a:lstStyle>
            <a:lvl1pPr algn="r">
              <a:defRPr sz="2800"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en-US" dirty="0"/>
              <a:t>Short Segment Title – Steps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166212" y="6487839"/>
            <a:ext cx="281157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1500" dirty="0">
                <a:solidFill>
                  <a:schemeClr val="bg1">
                    <a:lumMod val="50000"/>
                  </a:schemeClr>
                </a:solidFill>
                <a:effectLst/>
                <a:latin typeface="Myriad Pro" charset="0"/>
              </a:rPr>
              <a:t>2019 pilot</a:t>
            </a:r>
          </a:p>
        </p:txBody>
      </p:sp>
    </p:spTree>
    <p:extLst>
      <p:ext uri="{BB962C8B-B14F-4D97-AF65-F5344CB8AC3E}">
        <p14:creationId xmlns:p14="http://schemas.microsoft.com/office/powerpoint/2010/main" val="1275868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904020-F667-4813-A3B0-1E0D6DB09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12F75B-AB48-412C-A17D-C9D87A9BA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EB188-2311-4943-9D78-36EB8CAB16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BFDF1F-E66C-40E5-80AD-A6A185622B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FFEF28-D3D0-4CAA-9B24-905EE38B7D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9775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image" Target="../media/image10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23.w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0.wmf"/><Relationship Id="rId12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22.wmf"/><Relationship Id="rId5" Type="http://schemas.openxmlformats.org/officeDocument/2006/relationships/image" Target="../media/image19.wmf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26.w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.png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wmf"/><Relationship Id="rId11" Type="http://schemas.openxmlformats.org/officeDocument/2006/relationships/image" Target="../media/image25.wmf"/><Relationship Id="rId5" Type="http://schemas.openxmlformats.org/officeDocument/2006/relationships/oleObject" Target="../embeddings/oleObject7.bin"/><Relationship Id="rId10" Type="http://schemas.openxmlformats.org/officeDocument/2006/relationships/oleObject" Target="../embeddings/oleObject9.bin"/><Relationship Id="rId4" Type="http://schemas.openxmlformats.org/officeDocument/2006/relationships/image" Target="../media/image1.png"/><Relationship Id="rId9" Type="http://schemas.openxmlformats.org/officeDocument/2006/relationships/image" Target="../media/image24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13" Type="http://schemas.openxmlformats.org/officeDocument/2006/relationships/oleObject" Target="../embeddings/oleObject15.bin"/><Relationship Id="rId3" Type="http://schemas.openxmlformats.org/officeDocument/2006/relationships/notesSlide" Target="../notesSlides/notesSlide8.xml"/><Relationship Id="rId7" Type="http://schemas.openxmlformats.org/officeDocument/2006/relationships/oleObject" Target="../embeddings/oleObject12.bin"/><Relationship Id="rId12" Type="http://schemas.openxmlformats.org/officeDocument/2006/relationships/image" Target="../media/image30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14.bin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29.wmf"/><Relationship Id="rId4" Type="http://schemas.openxmlformats.org/officeDocument/2006/relationships/image" Target="../media/image32.png"/><Relationship Id="rId9" Type="http://schemas.openxmlformats.org/officeDocument/2006/relationships/oleObject" Target="../embeddings/oleObject13.bin"/><Relationship Id="rId14" Type="http://schemas.openxmlformats.org/officeDocument/2006/relationships/image" Target="../media/image3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notesSlide" Target="../notesSlides/notesSlide10.xml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7.png"/><Relationship Id="rId5" Type="http://schemas.openxmlformats.org/officeDocument/2006/relationships/image" Target="../media/image35.wmf"/><Relationship Id="rId4" Type="http://schemas.openxmlformats.org/officeDocument/2006/relationships/oleObject" Target="../embeddings/oleObject17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13" Type="http://schemas.openxmlformats.org/officeDocument/2006/relationships/image" Target="../media/image43.wmf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40.wmf"/><Relationship Id="rId12" Type="http://schemas.openxmlformats.org/officeDocument/2006/relationships/oleObject" Target="../embeddings/oleObject22.bin"/><Relationship Id="rId17" Type="http://schemas.openxmlformats.org/officeDocument/2006/relationships/image" Target="../media/image45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24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42.wmf"/><Relationship Id="rId5" Type="http://schemas.openxmlformats.org/officeDocument/2006/relationships/image" Target="../media/image46.png"/><Relationship Id="rId15" Type="http://schemas.openxmlformats.org/officeDocument/2006/relationships/image" Target="../media/image44.wmf"/><Relationship Id="rId10" Type="http://schemas.openxmlformats.org/officeDocument/2006/relationships/oleObject" Target="../embeddings/oleObject21.bin"/><Relationship Id="rId4" Type="http://schemas.openxmlformats.org/officeDocument/2006/relationships/image" Target="../media/image39.png"/><Relationship Id="rId9" Type="http://schemas.openxmlformats.org/officeDocument/2006/relationships/image" Target="../media/image41.wmf"/><Relationship Id="rId14" Type="http://schemas.openxmlformats.org/officeDocument/2006/relationships/oleObject" Target="../embeddings/oleObject23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image" Target="../media/image49.wmf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47.wmf"/><Relationship Id="rId12" Type="http://schemas.openxmlformats.org/officeDocument/2006/relationships/oleObject" Target="../embeddings/oleObject2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44.wmf"/><Relationship Id="rId5" Type="http://schemas.openxmlformats.org/officeDocument/2006/relationships/image" Target="../media/image51.png"/><Relationship Id="rId10" Type="http://schemas.openxmlformats.org/officeDocument/2006/relationships/oleObject" Target="../embeddings/oleObject27.bin"/><Relationship Id="rId4" Type="http://schemas.openxmlformats.org/officeDocument/2006/relationships/image" Target="../media/image50.png"/><Relationship Id="rId9" Type="http://schemas.openxmlformats.org/officeDocument/2006/relationships/image" Target="../media/image48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oleObject" Target="../embeddings/oleObject33.bin"/><Relationship Id="rId18" Type="http://schemas.openxmlformats.org/officeDocument/2006/relationships/oleObject" Target="../embeddings/oleObject35.bin"/><Relationship Id="rId3" Type="http://schemas.openxmlformats.org/officeDocument/2006/relationships/notesSlide" Target="../notesSlides/notesSlide14.xml"/><Relationship Id="rId21" Type="http://schemas.openxmlformats.org/officeDocument/2006/relationships/oleObject" Target="../embeddings/oleObject37.bin"/><Relationship Id="rId7" Type="http://schemas.openxmlformats.org/officeDocument/2006/relationships/oleObject" Target="../embeddings/oleObject30.bin"/><Relationship Id="rId12" Type="http://schemas.openxmlformats.org/officeDocument/2006/relationships/image" Target="../media/image55.wmf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57.wmf"/><Relationship Id="rId20" Type="http://schemas.openxmlformats.org/officeDocument/2006/relationships/oleObject" Target="../embeddings/oleObject36.bin"/><Relationship Id="rId1" Type="http://schemas.openxmlformats.org/officeDocument/2006/relationships/vmlDrawing" Target="../drawings/vmlDrawing9.vml"/><Relationship Id="rId6" Type="http://schemas.openxmlformats.org/officeDocument/2006/relationships/image" Target="../media/image52.wmf"/><Relationship Id="rId11" Type="http://schemas.openxmlformats.org/officeDocument/2006/relationships/oleObject" Target="../embeddings/oleObject32.bin"/><Relationship Id="rId24" Type="http://schemas.openxmlformats.org/officeDocument/2006/relationships/image" Target="../media/image63.png"/><Relationship Id="rId5" Type="http://schemas.openxmlformats.org/officeDocument/2006/relationships/oleObject" Target="../embeddings/oleObject29.bin"/><Relationship Id="rId15" Type="http://schemas.openxmlformats.org/officeDocument/2006/relationships/oleObject" Target="../embeddings/oleObject34.bin"/><Relationship Id="rId23" Type="http://schemas.openxmlformats.org/officeDocument/2006/relationships/image" Target="../media/image62.png"/><Relationship Id="rId10" Type="http://schemas.openxmlformats.org/officeDocument/2006/relationships/image" Target="../media/image54.wmf"/><Relationship Id="rId19" Type="http://schemas.openxmlformats.org/officeDocument/2006/relationships/image" Target="../media/image58.wmf"/><Relationship Id="rId4" Type="http://schemas.openxmlformats.org/officeDocument/2006/relationships/image" Target="../media/image60.png"/><Relationship Id="rId9" Type="http://schemas.openxmlformats.org/officeDocument/2006/relationships/oleObject" Target="../embeddings/oleObject31.bin"/><Relationship Id="rId14" Type="http://schemas.openxmlformats.org/officeDocument/2006/relationships/image" Target="../media/image56.wmf"/><Relationship Id="rId22" Type="http://schemas.openxmlformats.org/officeDocument/2006/relationships/image" Target="../media/image5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13" Type="http://schemas.openxmlformats.org/officeDocument/2006/relationships/image" Target="../media/image67.wmf"/><Relationship Id="rId18" Type="http://schemas.openxmlformats.org/officeDocument/2006/relationships/image" Target="../media/image72.pn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64.wmf"/><Relationship Id="rId12" Type="http://schemas.openxmlformats.org/officeDocument/2006/relationships/oleObject" Target="../embeddings/oleObject41.bin"/><Relationship Id="rId17" Type="http://schemas.openxmlformats.org/officeDocument/2006/relationships/image" Target="../media/image69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43.bin"/><Relationship Id="rId20" Type="http://schemas.openxmlformats.org/officeDocument/2006/relationships/image" Target="../media/image74.png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8.bin"/><Relationship Id="rId11" Type="http://schemas.openxmlformats.org/officeDocument/2006/relationships/image" Target="../media/image66.wmf"/><Relationship Id="rId5" Type="http://schemas.openxmlformats.org/officeDocument/2006/relationships/image" Target="../media/image71.png"/><Relationship Id="rId15" Type="http://schemas.openxmlformats.org/officeDocument/2006/relationships/image" Target="../media/image68.wmf"/><Relationship Id="rId10" Type="http://schemas.openxmlformats.org/officeDocument/2006/relationships/oleObject" Target="../embeddings/oleObject40.bin"/><Relationship Id="rId19" Type="http://schemas.openxmlformats.org/officeDocument/2006/relationships/image" Target="../media/image73.png"/><Relationship Id="rId4" Type="http://schemas.openxmlformats.org/officeDocument/2006/relationships/image" Target="../media/image70.png"/><Relationship Id="rId9" Type="http://schemas.openxmlformats.org/officeDocument/2006/relationships/image" Target="../media/image65.wmf"/><Relationship Id="rId14" Type="http://schemas.openxmlformats.org/officeDocument/2006/relationships/oleObject" Target="../embeddings/oleObject42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13" Type="http://schemas.openxmlformats.org/officeDocument/2006/relationships/oleObject" Target="../embeddings/oleObject48.bin"/><Relationship Id="rId18" Type="http://schemas.openxmlformats.org/officeDocument/2006/relationships/oleObject" Target="../embeddings/oleObject52.bin"/><Relationship Id="rId3" Type="http://schemas.openxmlformats.org/officeDocument/2006/relationships/notesSlide" Target="../notesSlides/notesSlide16.xml"/><Relationship Id="rId21" Type="http://schemas.openxmlformats.org/officeDocument/2006/relationships/oleObject" Target="../embeddings/oleObject54.bin"/><Relationship Id="rId7" Type="http://schemas.openxmlformats.org/officeDocument/2006/relationships/oleObject" Target="../embeddings/oleObject45.bin"/><Relationship Id="rId12" Type="http://schemas.openxmlformats.org/officeDocument/2006/relationships/image" Target="../media/image78.wmf"/><Relationship Id="rId17" Type="http://schemas.openxmlformats.org/officeDocument/2006/relationships/image" Target="../media/image79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51.bin"/><Relationship Id="rId20" Type="http://schemas.openxmlformats.org/officeDocument/2006/relationships/image" Target="../media/image80.wmf"/><Relationship Id="rId1" Type="http://schemas.openxmlformats.org/officeDocument/2006/relationships/vmlDrawing" Target="../drawings/vmlDrawing11.vml"/><Relationship Id="rId6" Type="http://schemas.openxmlformats.org/officeDocument/2006/relationships/image" Target="../media/image75.wmf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4.bin"/><Relationship Id="rId15" Type="http://schemas.openxmlformats.org/officeDocument/2006/relationships/oleObject" Target="../embeddings/oleObject50.bin"/><Relationship Id="rId10" Type="http://schemas.openxmlformats.org/officeDocument/2006/relationships/image" Target="../media/image77.wmf"/><Relationship Id="rId19" Type="http://schemas.openxmlformats.org/officeDocument/2006/relationships/oleObject" Target="../embeddings/oleObject53.bin"/><Relationship Id="rId4" Type="http://schemas.openxmlformats.org/officeDocument/2006/relationships/image" Target="../media/image82.png"/><Relationship Id="rId9" Type="http://schemas.openxmlformats.org/officeDocument/2006/relationships/oleObject" Target="../embeddings/oleObject46.bin"/><Relationship Id="rId14" Type="http://schemas.openxmlformats.org/officeDocument/2006/relationships/oleObject" Target="../embeddings/oleObject49.bin"/><Relationship Id="rId22" Type="http://schemas.openxmlformats.org/officeDocument/2006/relationships/image" Target="../media/image81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5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83.w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8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92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9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95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9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01.w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10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09.w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1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1.wmf"/><Relationship Id="rId5" Type="http://schemas.openxmlformats.org/officeDocument/2006/relationships/oleObject" Target="../embeddings/oleObject61.bin"/><Relationship Id="rId4" Type="http://schemas.openxmlformats.org/officeDocument/2006/relationships/image" Target="../media/image11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wmf"/><Relationship Id="rId3" Type="http://schemas.openxmlformats.org/officeDocument/2006/relationships/notesSlide" Target="../notesSlides/notesSlide30.xml"/><Relationship Id="rId7" Type="http://schemas.openxmlformats.org/officeDocument/2006/relationships/oleObject" Target="../embeddings/oleObject63.bin"/><Relationship Id="rId12" Type="http://schemas.openxmlformats.org/officeDocument/2006/relationships/image" Target="../media/image116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3.wmf"/><Relationship Id="rId11" Type="http://schemas.openxmlformats.org/officeDocument/2006/relationships/oleObject" Target="../embeddings/oleObject65.bin"/><Relationship Id="rId5" Type="http://schemas.openxmlformats.org/officeDocument/2006/relationships/oleObject" Target="../embeddings/oleObject62.bin"/><Relationship Id="rId10" Type="http://schemas.openxmlformats.org/officeDocument/2006/relationships/image" Target="../media/image115.wmf"/><Relationship Id="rId4" Type="http://schemas.openxmlformats.org/officeDocument/2006/relationships/image" Target="../media/image117.png"/><Relationship Id="rId9" Type="http://schemas.openxmlformats.org/officeDocument/2006/relationships/oleObject" Target="../embeddings/oleObject64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8.wmf"/><Relationship Id="rId5" Type="http://schemas.openxmlformats.org/officeDocument/2006/relationships/oleObject" Target="../embeddings/oleObject66.bin"/><Relationship Id="rId4" Type="http://schemas.openxmlformats.org/officeDocument/2006/relationships/image" Target="../media/image11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13" Type="http://schemas.openxmlformats.org/officeDocument/2006/relationships/image" Target="../media/image125.wmf"/><Relationship Id="rId18" Type="http://schemas.openxmlformats.org/officeDocument/2006/relationships/oleObject" Target="../embeddings/oleObject74.bin"/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122.emf"/><Relationship Id="rId12" Type="http://schemas.openxmlformats.org/officeDocument/2006/relationships/oleObject" Target="../embeddings/oleObject71.bin"/><Relationship Id="rId17" Type="http://schemas.openxmlformats.org/officeDocument/2006/relationships/image" Target="../media/image127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73.bin"/><Relationship Id="rId20" Type="http://schemas.openxmlformats.org/officeDocument/2006/relationships/image" Target="../media/image129.png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68.bin"/><Relationship Id="rId11" Type="http://schemas.openxmlformats.org/officeDocument/2006/relationships/image" Target="../media/image124.wmf"/><Relationship Id="rId5" Type="http://schemas.openxmlformats.org/officeDocument/2006/relationships/image" Target="../media/image121.wmf"/><Relationship Id="rId15" Type="http://schemas.openxmlformats.org/officeDocument/2006/relationships/image" Target="../media/image126.wmf"/><Relationship Id="rId10" Type="http://schemas.openxmlformats.org/officeDocument/2006/relationships/oleObject" Target="../embeddings/oleObject70.bin"/><Relationship Id="rId19" Type="http://schemas.openxmlformats.org/officeDocument/2006/relationships/image" Target="../media/image128.wmf"/><Relationship Id="rId4" Type="http://schemas.openxmlformats.org/officeDocument/2006/relationships/oleObject" Target="../embeddings/oleObject67.bin"/><Relationship Id="rId9" Type="http://schemas.openxmlformats.org/officeDocument/2006/relationships/image" Target="../media/image123.emf"/><Relationship Id="rId14" Type="http://schemas.openxmlformats.org/officeDocument/2006/relationships/oleObject" Target="../embeddings/oleObject72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30.wmf"/><Relationship Id="rId5" Type="http://schemas.openxmlformats.org/officeDocument/2006/relationships/oleObject" Target="../embeddings/oleObject75.bin"/><Relationship Id="rId4" Type="http://schemas.openxmlformats.org/officeDocument/2006/relationships/image" Target="../media/image1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13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9.png"/><Relationship Id="rId5" Type="http://schemas.openxmlformats.org/officeDocument/2006/relationships/image" Target="../media/image118.wmf"/><Relationship Id="rId4" Type="http://schemas.openxmlformats.org/officeDocument/2006/relationships/oleObject" Target="../embeddings/oleObject76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wmf"/><Relationship Id="rId3" Type="http://schemas.openxmlformats.org/officeDocument/2006/relationships/notesSlide" Target="../notesSlides/notesSlide35.xml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33.wmf"/><Relationship Id="rId11" Type="http://schemas.openxmlformats.org/officeDocument/2006/relationships/image" Target="../media/image137.png"/><Relationship Id="rId5" Type="http://schemas.openxmlformats.org/officeDocument/2006/relationships/oleObject" Target="../embeddings/oleObject77.bin"/><Relationship Id="rId10" Type="http://schemas.openxmlformats.org/officeDocument/2006/relationships/image" Target="../media/image135.wmf"/><Relationship Id="rId4" Type="http://schemas.openxmlformats.org/officeDocument/2006/relationships/image" Target="../media/image136.png"/><Relationship Id="rId9" Type="http://schemas.openxmlformats.org/officeDocument/2006/relationships/oleObject" Target="../embeddings/oleObject79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9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wmf"/><Relationship Id="rId3" Type="http://schemas.openxmlformats.org/officeDocument/2006/relationships/notesSlide" Target="../notesSlides/notesSlide37.xml"/><Relationship Id="rId7" Type="http://schemas.openxmlformats.org/officeDocument/2006/relationships/oleObject" Target="../embeddings/oleObject80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43.png"/><Relationship Id="rId5" Type="http://schemas.openxmlformats.org/officeDocument/2006/relationships/image" Target="../media/image142.png"/><Relationship Id="rId4" Type="http://schemas.openxmlformats.org/officeDocument/2006/relationships/image" Target="../media/image1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23736" y="1060315"/>
            <a:ext cx="86089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L.C. Can I add fractions? </a:t>
            </a:r>
          </a:p>
          <a:p>
            <a:r>
              <a:rPr lang="en-US" sz="4800" dirty="0" smtClean="0"/>
              <a:t>Toolkit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509309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E329DC-9550-47A9-B4F4-ACB3EBA16E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53586"/>
            <a:ext cx="7907446" cy="29508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7AB9F94-8B6B-4767-9C05-B268A89A03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68051"/>
            <a:ext cx="7907446" cy="2921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 err="1">
                <a:solidFill>
                  <a:srgbClr val="3875A1"/>
                </a:solidFill>
              </a:rPr>
              <a:t>tep</a:t>
            </a:r>
            <a:r>
              <a:rPr lang="en-US" dirty="0">
                <a:solidFill>
                  <a:srgbClr val="3875A1"/>
                </a:solidFill>
              </a:rPr>
              <a:t> 1:2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316543-6DB4-4E58-9390-DD71EE6AB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30" y="2198241"/>
            <a:ext cx="4771735" cy="24615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A29452-C7B0-4B91-A198-3C759CA764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170" y="2204061"/>
            <a:ext cx="4771735" cy="2449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811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A77901-CD9A-4B7C-A7E6-43E173DC57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/>
          <a:stretch/>
        </p:blipFill>
        <p:spPr>
          <a:xfrm>
            <a:off x="1163618" y="918415"/>
            <a:ext cx="6816764" cy="1730079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A5D473F2-F210-4DF7-ACF0-B5B594918DA5}"/>
              </a:ext>
            </a:extLst>
          </p:cNvPr>
          <p:cNvSpPr/>
          <p:nvPr/>
        </p:nvSpPr>
        <p:spPr>
          <a:xfrm>
            <a:off x="3480932" y="965200"/>
            <a:ext cx="900568" cy="9457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DF02CB34-998A-4E6E-AA14-B59093730F8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3618" y="1435100"/>
            <a:ext cx="6816764" cy="469534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 err="1">
                <a:solidFill>
                  <a:srgbClr val="3875A1"/>
                </a:solidFill>
              </a:rPr>
              <a:t>tep</a:t>
            </a:r>
            <a:r>
              <a:rPr lang="en-US" dirty="0">
                <a:solidFill>
                  <a:srgbClr val="3875A1"/>
                </a:solidFill>
              </a:rPr>
              <a:t> 1:3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520D01A-593C-4DD8-9A0C-A6565BF63631}"/>
              </a:ext>
            </a:extLst>
          </p:cNvPr>
          <p:cNvSpPr/>
          <p:nvPr/>
        </p:nvSpPr>
        <p:spPr>
          <a:xfrm>
            <a:off x="3829049" y="5610225"/>
            <a:ext cx="157163" cy="6334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4F289924-4502-48BA-8269-6F6BCD83689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618"/>
          <a:stretch/>
        </p:blipFill>
        <p:spPr>
          <a:xfrm>
            <a:off x="1163618" y="806450"/>
            <a:ext cx="6816764" cy="63000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2155C07-E976-4F87-9E07-1E19E353E2D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3618" y="4625794"/>
            <a:ext cx="6816764" cy="853116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F78B8EA0-5F3B-41E0-97C8-69F7BEC8FE5B}"/>
              </a:ext>
            </a:extLst>
          </p:cNvPr>
          <p:cNvSpPr/>
          <p:nvPr/>
        </p:nvSpPr>
        <p:spPr>
          <a:xfrm>
            <a:off x="3480932" y="1441450"/>
            <a:ext cx="900568" cy="4695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6FBC882-1A97-49B8-A679-248EAD49338A}"/>
              </a:ext>
            </a:extLst>
          </p:cNvPr>
          <p:cNvSpPr/>
          <p:nvPr/>
        </p:nvSpPr>
        <p:spPr>
          <a:xfrm>
            <a:off x="3638094" y="911691"/>
            <a:ext cx="900568" cy="518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19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29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60">
            <a:extLst>
              <a:ext uri="{FF2B5EF4-FFF2-40B4-BE49-F238E27FC236}">
                <a16:creationId xmlns:a16="http://schemas.microsoft.com/office/drawing/2014/main" id="{DE7C6BBC-B4FE-4280-9FFC-5F176C1171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461782"/>
            <a:ext cx="7907446" cy="3934437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756731BB-3F9A-4F43-8137-3BA2A100379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89943" y="1582057"/>
            <a:ext cx="493486" cy="696686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1:4</a:t>
            </a:r>
          </a:p>
        </p:txBody>
      </p:sp>
      <p:graphicFrame>
        <p:nvGraphicFramePr>
          <p:cNvPr id="64" name="Object 63">
            <a:extLst>
              <a:ext uri="{FF2B5EF4-FFF2-40B4-BE49-F238E27FC236}">
                <a16:creationId xmlns:a16="http://schemas.microsoft.com/office/drawing/2014/main" id="{EC7B132C-9299-40E3-920B-92E2BA108E3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7981106"/>
              </p:ext>
            </p:extLst>
          </p:nvPr>
        </p:nvGraphicFramePr>
        <p:xfrm>
          <a:off x="5363027" y="2081668"/>
          <a:ext cx="203040" cy="578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6" imgW="253800" imgH="723600" progId="Equation.DSMT4">
                  <p:embed/>
                </p:oleObj>
              </mc:Choice>
              <mc:Fallback>
                <p:oleObj name="Equation" r:id="rId6" imgW="253800" imgH="723600" progId="Equation.DSMT4">
                  <p:embed/>
                  <p:pic>
                    <p:nvPicPr>
                      <p:cNvPr id="64" name="Object 63">
                        <a:extLst>
                          <a:ext uri="{FF2B5EF4-FFF2-40B4-BE49-F238E27FC236}">
                            <a16:creationId xmlns:a16="http://schemas.microsoft.com/office/drawing/2014/main" id="{EC7B132C-9299-40E3-920B-92E2BA108E3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63027" y="2081668"/>
                        <a:ext cx="203040" cy="5788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6" name="Picture 65">
            <a:extLst>
              <a:ext uri="{FF2B5EF4-FFF2-40B4-BE49-F238E27FC236}">
                <a16:creationId xmlns:a16="http://schemas.microsoft.com/office/drawing/2014/main" id="{AC206858-95DF-4C27-8BB4-DA2FD15495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464639"/>
            <a:ext cx="7907446" cy="3857292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831337C2-EAAA-42E0-9CB7-AB2362E5558D}"/>
              </a:ext>
            </a:extLst>
          </p:cNvPr>
          <p:cNvSpPr/>
          <p:nvPr/>
        </p:nvSpPr>
        <p:spPr>
          <a:xfrm>
            <a:off x="4876800" y="1638300"/>
            <a:ext cx="381000" cy="578880"/>
          </a:xfrm>
          <a:prstGeom prst="rect">
            <a:avLst/>
          </a:prstGeom>
          <a:solidFill>
            <a:srgbClr val="EF8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893934F8-9626-4FB3-8BDC-A618F793FFDE}"/>
              </a:ext>
            </a:extLst>
          </p:cNvPr>
          <p:cNvSpPr/>
          <p:nvPr/>
        </p:nvSpPr>
        <p:spPr>
          <a:xfrm>
            <a:off x="5739107" y="1638300"/>
            <a:ext cx="381000" cy="578880"/>
          </a:xfrm>
          <a:prstGeom prst="rect">
            <a:avLst/>
          </a:prstGeom>
          <a:solidFill>
            <a:srgbClr val="EF8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06872EC4-F135-409E-93CC-940C0C9862B9}"/>
              </a:ext>
            </a:extLst>
          </p:cNvPr>
          <p:cNvSpPr/>
          <p:nvPr/>
        </p:nvSpPr>
        <p:spPr>
          <a:xfrm>
            <a:off x="4876800" y="2516673"/>
            <a:ext cx="381000" cy="578880"/>
          </a:xfrm>
          <a:prstGeom prst="rect">
            <a:avLst/>
          </a:prstGeom>
          <a:solidFill>
            <a:srgbClr val="EF8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8718A7A5-3B7C-4108-A7F0-D71756673A3A}"/>
              </a:ext>
            </a:extLst>
          </p:cNvPr>
          <p:cNvSpPr/>
          <p:nvPr/>
        </p:nvSpPr>
        <p:spPr>
          <a:xfrm>
            <a:off x="5739107" y="2516673"/>
            <a:ext cx="381000" cy="578880"/>
          </a:xfrm>
          <a:prstGeom prst="rect">
            <a:avLst/>
          </a:prstGeom>
          <a:solidFill>
            <a:srgbClr val="EF84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2BAB4165-ABBD-4A22-9A8A-93E4A9BE755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1465472"/>
            <a:ext cx="7907446" cy="3810471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46F7E7CB-2B1D-487A-BA45-DD514E589A0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462080"/>
            <a:ext cx="7907446" cy="388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856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70" grpId="0" animBg="1"/>
      <p:bldP spid="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A215650-F6DB-4D1F-A9C8-52AE99F5F7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0355" y="4015309"/>
            <a:ext cx="1626045" cy="345961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1:5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509BB920-0E53-4867-9E52-EC96B20A8F0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63618" y="4536440"/>
            <a:ext cx="6816764" cy="1524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F1692D4-8612-499C-8106-46A4BE539B6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46399" y="4015309"/>
            <a:ext cx="396875" cy="3459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0F54D6-C53E-4789-BB90-00FDE0DF8A6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"/>
          <a:stretch/>
        </p:blipFill>
        <p:spPr>
          <a:xfrm>
            <a:off x="1163618" y="3438775"/>
            <a:ext cx="6816764" cy="9510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2751CBD-B7EC-41AA-8128-6F7FC35355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133" y="919901"/>
            <a:ext cx="4771735" cy="237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99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14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1:6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5E8CC793-91A9-4BF9-B410-12AE0A4E76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2416538"/>
              </p:ext>
            </p:extLst>
          </p:nvPr>
        </p:nvGraphicFramePr>
        <p:xfrm>
          <a:off x="4098925" y="3060700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4" imgW="228600" imgH="736560" progId="Equation.DSMT4">
                  <p:embed/>
                </p:oleObj>
              </mc:Choice>
              <mc:Fallback>
                <p:oleObj name="Equation" r:id="rId4" imgW="228600" imgH="73656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5E8CC793-91A9-4BF9-B410-12AE0A4E760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98925" y="3060700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DFA8C3C9-EA0D-4495-B61E-7A6518FCC6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8881287"/>
              </p:ext>
            </p:extLst>
          </p:nvPr>
        </p:nvGraphicFramePr>
        <p:xfrm>
          <a:off x="4803775" y="3060700"/>
          <a:ext cx="241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6" imgW="241200" imgH="736560" progId="Equation.DSMT4">
                  <p:embed/>
                </p:oleObj>
              </mc:Choice>
              <mc:Fallback>
                <p:oleObj name="Equation" r:id="rId6" imgW="241200" imgH="736560" progId="Equation.DSMT4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DFA8C3C9-EA0D-4495-B61E-7A6518FCC6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803775" y="3060700"/>
                        <a:ext cx="241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21ACD20E-F387-4DE0-A090-448A000AB968}"/>
              </a:ext>
            </a:extLst>
          </p:cNvPr>
          <p:cNvSpPr/>
          <p:nvPr/>
        </p:nvSpPr>
        <p:spPr>
          <a:xfrm>
            <a:off x="4098925" y="3529962"/>
            <a:ext cx="241300" cy="518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43A50D-5624-488E-8225-708F0CCF56F7}"/>
              </a:ext>
            </a:extLst>
          </p:cNvPr>
          <p:cNvSpPr/>
          <p:nvPr/>
        </p:nvSpPr>
        <p:spPr>
          <a:xfrm>
            <a:off x="4775200" y="3528060"/>
            <a:ext cx="241300" cy="518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0895760D-F004-42A4-AA42-F992316B61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4375083"/>
              </p:ext>
            </p:extLst>
          </p:nvPr>
        </p:nvGraphicFramePr>
        <p:xfrm>
          <a:off x="4126706" y="3510281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8" imgW="177480" imgH="279360" progId="Equation.DSMT4">
                  <p:embed/>
                </p:oleObj>
              </mc:Choice>
              <mc:Fallback>
                <p:oleObj name="Equation" r:id="rId8" imgW="177480" imgH="27936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0895760D-F004-42A4-AA42-F992316B61C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126706" y="3510281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3941B1D8-5E7F-4D76-A1C9-1D9A4294BA4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0238382"/>
              </p:ext>
            </p:extLst>
          </p:nvPr>
        </p:nvGraphicFramePr>
        <p:xfrm>
          <a:off x="4803775" y="3060700"/>
          <a:ext cx="241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10" imgW="241200" imgH="736560" progId="Equation.DSMT4">
                  <p:embed/>
                </p:oleObj>
              </mc:Choice>
              <mc:Fallback>
                <p:oleObj name="Equation" r:id="rId10" imgW="241200" imgH="7365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3941B1D8-5E7F-4D76-A1C9-1D9A4294BA4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803775" y="3060700"/>
                        <a:ext cx="241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AAD64962-297F-48B2-B8B4-C2D347137FFC}"/>
              </a:ext>
            </a:extLst>
          </p:cNvPr>
          <p:cNvSpPr/>
          <p:nvPr/>
        </p:nvSpPr>
        <p:spPr>
          <a:xfrm>
            <a:off x="4806951" y="3497834"/>
            <a:ext cx="241300" cy="518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A093F5DF-8214-4020-B632-D2183EABCDA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7028489"/>
              </p:ext>
            </p:extLst>
          </p:nvPr>
        </p:nvGraphicFramePr>
        <p:xfrm>
          <a:off x="4828382" y="3510249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Equation" r:id="rId12" imgW="190440" imgH="279360" progId="Equation.DSMT4">
                  <p:embed/>
                </p:oleObj>
              </mc:Choice>
              <mc:Fallback>
                <p:oleObj name="Equation" r:id="rId12" imgW="190440" imgH="27936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A093F5DF-8214-4020-B632-D2183EABCDA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828382" y="3510249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9095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639C582-97A6-4926-8497-9C415D59B3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891673"/>
            <a:ext cx="7907446" cy="2950829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1:6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5E8CC793-91A9-4BF9-B410-12AE0A4E760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437888"/>
              </p:ext>
            </p:extLst>
          </p:nvPr>
        </p:nvGraphicFramePr>
        <p:xfrm>
          <a:off x="4457700" y="3699324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Equation" r:id="rId5" imgW="228600" imgH="736560" progId="Equation.DSMT4">
                  <p:embed/>
                </p:oleObj>
              </mc:Choice>
              <mc:Fallback>
                <p:oleObj name="Equation" r:id="rId5" imgW="228600" imgH="73656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5E8CC793-91A9-4BF9-B410-12AE0A4E760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57700" y="3699324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0DDC64A6-5663-4E0D-8AC2-B1BCBBE23C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879480"/>
            <a:ext cx="7907446" cy="2921898"/>
          </a:xfrm>
          <a:prstGeom prst="rect">
            <a:avLst/>
          </a:prstGeom>
        </p:spPr>
      </p:pic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E81A5513-172E-403A-AD55-DF853840C23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0686710"/>
              </p:ext>
            </p:extLst>
          </p:nvPr>
        </p:nvGraphicFramePr>
        <p:xfrm>
          <a:off x="4457700" y="3699324"/>
          <a:ext cx="241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Equation" r:id="rId8" imgW="241200" imgH="736560" progId="Equation.DSMT4">
                  <p:embed/>
                </p:oleObj>
              </mc:Choice>
              <mc:Fallback>
                <p:oleObj name="Equation" r:id="rId8" imgW="241200" imgH="73656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E81A5513-172E-403A-AD55-DF853840C23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57700" y="3699324"/>
                        <a:ext cx="241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4BE5CE86-2E68-4826-91D8-EA4BEE739E2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1842449"/>
              </p:ext>
            </p:extLst>
          </p:nvPr>
        </p:nvGraphicFramePr>
        <p:xfrm>
          <a:off x="3860800" y="4628242"/>
          <a:ext cx="1422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Equation" r:id="rId10" imgW="1422360" imgH="736560" progId="Equation.DSMT4">
                  <p:embed/>
                </p:oleObj>
              </mc:Choice>
              <mc:Fallback>
                <p:oleObj name="Equation" r:id="rId10" imgW="1422360" imgH="73656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4BE5CE86-2E68-4826-91D8-EA4BEE739E2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860800" y="4628242"/>
                        <a:ext cx="1422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95EF17AB-BAD6-470E-A151-C3E945B000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7776379"/>
              </p:ext>
            </p:extLst>
          </p:nvPr>
        </p:nvGraphicFramePr>
        <p:xfrm>
          <a:off x="3873500" y="5550357"/>
          <a:ext cx="1409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12" imgW="1409400" imgH="736560" progId="Equation.DSMT4">
                  <p:embed/>
                </p:oleObj>
              </mc:Choice>
              <mc:Fallback>
                <p:oleObj name="Equation" r:id="rId12" imgW="1409400" imgH="73656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95EF17AB-BAD6-470E-A151-C3E945B000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873500" y="5550357"/>
                        <a:ext cx="1409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160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1:8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35E069-070D-4385-87E7-CA3E2D2E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15142" y="1534581"/>
            <a:ext cx="3715657" cy="3934437"/>
          </a:xfrm>
          <a:prstGeom prst="rect">
            <a:avLst/>
          </a:prstGeom>
        </p:spPr>
      </p:pic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20457A38-7A51-4645-8111-0A60037EF2E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00890"/>
              </p:ext>
            </p:extLst>
          </p:nvPr>
        </p:nvGraphicFramePr>
        <p:xfrm>
          <a:off x="5802993" y="1948543"/>
          <a:ext cx="9779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Equation" r:id="rId5" imgW="977760" imgH="736560" progId="Equation.DSMT4">
                  <p:embed/>
                </p:oleObj>
              </mc:Choice>
              <mc:Fallback>
                <p:oleObj name="Equation" r:id="rId5" imgW="977760" imgH="73656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20457A38-7A51-4645-8111-0A60037EF2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802993" y="1948543"/>
                        <a:ext cx="9779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2BBD78E5-C32B-42FA-809B-C9208BF1EBF8}"/>
              </a:ext>
            </a:extLst>
          </p:cNvPr>
          <p:cNvSpPr/>
          <p:nvPr/>
        </p:nvSpPr>
        <p:spPr>
          <a:xfrm>
            <a:off x="5829300" y="2364012"/>
            <a:ext cx="348343" cy="63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927D25-50F4-4931-A1BB-C96F0929EA6D}"/>
              </a:ext>
            </a:extLst>
          </p:cNvPr>
          <p:cNvSpPr/>
          <p:nvPr/>
        </p:nvSpPr>
        <p:spPr>
          <a:xfrm>
            <a:off x="6482443" y="2410584"/>
            <a:ext cx="348343" cy="63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8F422BB7-3854-4716-8B2C-6F3A42A23F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6897727"/>
              </p:ext>
            </p:extLst>
          </p:nvPr>
        </p:nvGraphicFramePr>
        <p:xfrm>
          <a:off x="5826466" y="2403362"/>
          <a:ext cx="3302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name="Equation" r:id="rId7" imgW="330120" imgH="279360" progId="Equation.DSMT4">
                  <p:embed/>
                </p:oleObj>
              </mc:Choice>
              <mc:Fallback>
                <p:oleObj name="Equation" r:id="rId7" imgW="330120" imgH="27936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8F422BB7-3854-4716-8B2C-6F3A42A23F9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26466" y="2403362"/>
                        <a:ext cx="3302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957FE4F6-6FBD-497B-90BB-9ACEAC93C54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080554"/>
              </p:ext>
            </p:extLst>
          </p:nvPr>
        </p:nvGraphicFramePr>
        <p:xfrm>
          <a:off x="6545261" y="2416062"/>
          <a:ext cx="2032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Equation" r:id="rId9" imgW="203040" imgH="253800" progId="Equation.DSMT4">
                  <p:embed/>
                </p:oleObj>
              </mc:Choice>
              <mc:Fallback>
                <p:oleObj name="Equation" r:id="rId9" imgW="203040" imgH="25380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957FE4F6-6FBD-497B-90BB-9ACEAC93C54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545261" y="2416062"/>
                        <a:ext cx="203200" cy="25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CD586021-E1CD-4E61-BDB5-462D4FAD9D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6805333"/>
              </p:ext>
            </p:extLst>
          </p:nvPr>
        </p:nvGraphicFramePr>
        <p:xfrm>
          <a:off x="5802993" y="2994012"/>
          <a:ext cx="1816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Equation" r:id="rId11" imgW="1815840" imgH="736560" progId="Equation.DSMT4">
                  <p:embed/>
                </p:oleObj>
              </mc:Choice>
              <mc:Fallback>
                <p:oleObj name="Equation" r:id="rId11" imgW="1815840" imgH="73656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CD586021-E1CD-4E61-BDB5-462D4FAD9D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802993" y="2994012"/>
                        <a:ext cx="1816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56A0F729-1354-4559-9F2E-6F0E9F6786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8639738"/>
              </p:ext>
            </p:extLst>
          </p:nvPr>
        </p:nvGraphicFramePr>
        <p:xfrm>
          <a:off x="5828847" y="4039481"/>
          <a:ext cx="1689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Equation" r:id="rId13" imgW="1688760" imgH="736560" progId="Equation.DSMT4">
                  <p:embed/>
                </p:oleObj>
              </mc:Choice>
              <mc:Fallback>
                <p:oleObj name="Equation" r:id="rId13" imgW="1688760" imgH="73656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56A0F729-1354-4559-9F2E-6F0E9F67866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828847" y="4039481"/>
                        <a:ext cx="1689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563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6F1CEDF-E6A7-46CB-8E8E-E3876359BC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320029"/>
            <a:ext cx="7907446" cy="2217943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1:9</a:t>
            </a:r>
          </a:p>
        </p:txBody>
      </p:sp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A1943352-AD2F-4E91-8E7F-CE7BB3D0553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2594524"/>
              </p:ext>
            </p:extLst>
          </p:nvPr>
        </p:nvGraphicFramePr>
        <p:xfrm>
          <a:off x="3143250" y="5228908"/>
          <a:ext cx="2857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Equation" r:id="rId5" imgW="2857320" imgH="279360" progId="Equation.DSMT4">
                  <p:embed/>
                </p:oleObj>
              </mc:Choice>
              <mc:Fallback>
                <p:oleObj name="Equation" r:id="rId5" imgW="2857320" imgH="2793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A1943352-AD2F-4E91-8E7F-CE7BB3D0553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43250" y="5228908"/>
                        <a:ext cx="2857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7822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1:9</a:t>
            </a:r>
          </a:p>
        </p:txBody>
      </p:sp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A1943352-AD2F-4E91-8E7F-CE7BB3D0553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0804595"/>
              </p:ext>
            </p:extLst>
          </p:nvPr>
        </p:nvGraphicFramePr>
        <p:xfrm>
          <a:off x="3086100" y="5203825"/>
          <a:ext cx="297180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tion" r:id="rId4" imgW="2971800" imgH="330120" progId="Equation.DSMT4">
                  <p:embed/>
                </p:oleObj>
              </mc:Choice>
              <mc:Fallback>
                <p:oleObj name="Equation" r:id="rId4" imgW="2971800" imgH="33012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A1943352-AD2F-4E91-8E7F-CE7BB3D0553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86100" y="5203825"/>
                        <a:ext cx="2971800" cy="330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32670DED-C640-43BF-89D7-9ACCE1CDE5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05711"/>
            <a:ext cx="7907446" cy="2680818"/>
          </a:xfrm>
          <a:prstGeom prst="rect">
            <a:avLst/>
          </a:prstGeom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2FC0A40F-5452-40D4-A55E-E3292CC998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653800"/>
              </p:ext>
            </p:extLst>
          </p:nvPr>
        </p:nvGraphicFramePr>
        <p:xfrm>
          <a:off x="2432050" y="5203825"/>
          <a:ext cx="4279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1" name="Equation" r:id="rId7" imgW="4279680" imgH="279360" progId="Equation.DSMT4">
                  <p:embed/>
                </p:oleObj>
              </mc:Choice>
              <mc:Fallback>
                <p:oleObj name="Equation" r:id="rId7" imgW="4279680" imgH="27936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2FC0A40F-5452-40D4-A55E-E3292CC9984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32050" y="5203825"/>
                        <a:ext cx="4279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65215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1:12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696F43-4472-4005-B672-B27BC9BC02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344" y="1109637"/>
            <a:ext cx="6135088" cy="463872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A159DC5-3B26-409F-9D9F-701FBF97B406}"/>
              </a:ext>
            </a:extLst>
          </p:cNvPr>
          <p:cNvSpPr/>
          <p:nvPr/>
        </p:nvSpPr>
        <p:spPr>
          <a:xfrm>
            <a:off x="3358608" y="1844040"/>
            <a:ext cx="304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B7A705D-F01E-4409-A451-CF37565ECC34}"/>
              </a:ext>
            </a:extLst>
          </p:cNvPr>
          <p:cNvSpPr/>
          <p:nvPr/>
        </p:nvSpPr>
        <p:spPr>
          <a:xfrm>
            <a:off x="3358608" y="3140881"/>
            <a:ext cx="304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BB4F1F0-DA0B-472D-B027-63F06B0C9BB0}"/>
              </a:ext>
            </a:extLst>
          </p:cNvPr>
          <p:cNvSpPr/>
          <p:nvPr/>
        </p:nvSpPr>
        <p:spPr>
          <a:xfrm>
            <a:off x="3693888" y="3376439"/>
            <a:ext cx="457200" cy="2978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7452ABB-B988-458B-9D26-CFBD34BDC1E5}"/>
              </a:ext>
            </a:extLst>
          </p:cNvPr>
          <p:cNvSpPr/>
          <p:nvPr/>
        </p:nvSpPr>
        <p:spPr>
          <a:xfrm>
            <a:off x="4217765" y="3429000"/>
            <a:ext cx="457200" cy="3881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C087069-0FBF-43E3-A295-12EA5875DF94}"/>
              </a:ext>
            </a:extLst>
          </p:cNvPr>
          <p:cNvSpPr/>
          <p:nvPr/>
        </p:nvSpPr>
        <p:spPr>
          <a:xfrm>
            <a:off x="3367181" y="3857262"/>
            <a:ext cx="1146812" cy="3599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46EF3A5-F87A-45DB-B820-7B0717D3E084}"/>
              </a:ext>
            </a:extLst>
          </p:cNvPr>
          <p:cNvSpPr/>
          <p:nvPr/>
        </p:nvSpPr>
        <p:spPr>
          <a:xfrm>
            <a:off x="3419564" y="4249167"/>
            <a:ext cx="1146812" cy="3363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5852266-6304-4DD5-8866-E582DCAD1138}"/>
              </a:ext>
            </a:extLst>
          </p:cNvPr>
          <p:cNvSpPr/>
          <p:nvPr/>
        </p:nvSpPr>
        <p:spPr>
          <a:xfrm>
            <a:off x="3309078" y="2681987"/>
            <a:ext cx="1146812" cy="4572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6CD58C7-CE12-4229-AD6F-08F814DC55F3}"/>
              </a:ext>
            </a:extLst>
          </p:cNvPr>
          <p:cNvSpPr/>
          <p:nvPr/>
        </p:nvSpPr>
        <p:spPr>
          <a:xfrm>
            <a:off x="3291933" y="2343945"/>
            <a:ext cx="1146812" cy="3363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F402FF5-03D9-41A7-961C-5FB9680190FF}"/>
              </a:ext>
            </a:extLst>
          </p:cNvPr>
          <p:cNvSpPr/>
          <p:nvPr/>
        </p:nvSpPr>
        <p:spPr>
          <a:xfrm>
            <a:off x="4217765" y="3139188"/>
            <a:ext cx="457200" cy="249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8F25A15-8519-4BFA-AAC2-8CFD460B215C}"/>
              </a:ext>
            </a:extLst>
          </p:cNvPr>
          <p:cNvSpPr/>
          <p:nvPr/>
        </p:nvSpPr>
        <p:spPr>
          <a:xfrm>
            <a:off x="3291933" y="4822793"/>
            <a:ext cx="1706880" cy="925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6647BD4-6098-4D46-8C65-5C8D4A283DCB}"/>
              </a:ext>
            </a:extLst>
          </p:cNvPr>
          <p:cNvSpPr/>
          <p:nvPr/>
        </p:nvSpPr>
        <p:spPr>
          <a:xfrm>
            <a:off x="5120733" y="4822793"/>
            <a:ext cx="1706880" cy="925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34E6675C-68DC-41BD-A2E2-22CFF489A3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6118" y="889420"/>
            <a:ext cx="478973" cy="1077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85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9" grpId="0" animBg="1"/>
      <p:bldP spid="13" grpId="0" animBg="1"/>
      <p:bldP spid="15" grpId="0" animBg="1"/>
      <p:bldP spid="18" grpId="0" animBg="1"/>
      <p:bldP spid="20" grpId="0" animBg="1"/>
      <p:bldP spid="21" grpId="0" animBg="1"/>
      <p:bldP spid="24" grpId="0" animBg="1"/>
      <p:bldP spid="26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1:13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34E6675C-68DC-41BD-A2E2-22CFF489A3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6118" y="889420"/>
            <a:ext cx="478973" cy="10779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5474685-CBDB-4BEF-BFC5-FEB22B0C8B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344" y="1102447"/>
            <a:ext cx="6135088" cy="511756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BAD8668E-3E0B-4D33-BD94-9AECD44EC721}"/>
              </a:ext>
            </a:extLst>
          </p:cNvPr>
          <p:cNvSpPr/>
          <p:nvPr/>
        </p:nvSpPr>
        <p:spPr>
          <a:xfrm>
            <a:off x="3358608" y="1844040"/>
            <a:ext cx="304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A7EFD98A-24F7-448F-8C73-9B8549F745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74869286"/>
              </p:ext>
            </p:extLst>
          </p:nvPr>
        </p:nvGraphicFramePr>
        <p:xfrm>
          <a:off x="4013137" y="2453640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Equation" r:id="rId6" imgW="190440" imgH="266400" progId="Equation.DSMT4">
                  <p:embed/>
                </p:oleObj>
              </mc:Choice>
              <mc:Fallback>
                <p:oleObj name="Equation" r:id="rId6" imgW="190440" imgH="26640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A7EFD98A-24F7-448F-8C73-9B8549F745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13137" y="2453640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C3018582-A831-48C3-9FBF-387D27A3A2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2265003"/>
              </p:ext>
            </p:extLst>
          </p:nvPr>
        </p:nvGraphicFramePr>
        <p:xfrm>
          <a:off x="4008438" y="4667250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Equation" r:id="rId8" imgW="190440" imgH="266400" progId="Equation.DSMT4">
                  <p:embed/>
                </p:oleObj>
              </mc:Choice>
              <mc:Fallback>
                <p:oleObj name="Equation" r:id="rId8" imgW="190440" imgH="2664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C3018582-A831-48C3-9FBF-387D27A3A2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08438" y="4667250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B57D051D-8EF7-4282-ADF9-3D1D15CB00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7669910"/>
              </p:ext>
            </p:extLst>
          </p:nvPr>
        </p:nvGraphicFramePr>
        <p:xfrm>
          <a:off x="3416300" y="5373688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Equation" r:id="rId10" imgW="190440" imgH="266400" progId="Equation.DSMT4">
                  <p:embed/>
                </p:oleObj>
              </mc:Choice>
              <mc:Fallback>
                <p:oleObj name="Equation" r:id="rId10" imgW="190440" imgH="26640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B57D051D-8EF7-4282-ADF9-3D1D15CB00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16300" y="5373688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>
            <a:extLst>
              <a:ext uri="{FF2B5EF4-FFF2-40B4-BE49-F238E27FC236}">
                <a16:creationId xmlns:a16="http://schemas.microsoft.com/office/drawing/2014/main" id="{F8991B9D-E0A7-4C92-8D4B-F18E8405E7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9646262"/>
              </p:ext>
            </p:extLst>
          </p:nvPr>
        </p:nvGraphicFramePr>
        <p:xfrm>
          <a:off x="5276850" y="5381625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Equation" r:id="rId12" imgW="177480" imgH="279360" progId="Equation.DSMT4">
                  <p:embed/>
                </p:oleObj>
              </mc:Choice>
              <mc:Fallback>
                <p:oleObj name="Equation" r:id="rId12" imgW="177480" imgH="279360" progId="Equation.DSMT4">
                  <p:embed/>
                  <p:pic>
                    <p:nvPicPr>
                      <p:cNvPr id="25" name="Object 24">
                        <a:extLst>
                          <a:ext uri="{FF2B5EF4-FFF2-40B4-BE49-F238E27FC236}">
                            <a16:creationId xmlns:a16="http://schemas.microsoft.com/office/drawing/2014/main" id="{F8991B9D-E0A7-4C92-8D4B-F18E8405E70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276850" y="5381625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413E306B-4633-4906-B898-DD46DBF147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5986412"/>
              </p:ext>
            </p:extLst>
          </p:nvPr>
        </p:nvGraphicFramePr>
        <p:xfrm>
          <a:off x="4351338" y="3424238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6" name="Equation" r:id="rId14" imgW="190440" imgH="266400" progId="Equation.DSMT4">
                  <p:embed/>
                </p:oleObj>
              </mc:Choice>
              <mc:Fallback>
                <p:oleObj name="Equation" r:id="rId14" imgW="190440" imgH="266400" progId="Equation.DSMT4">
                  <p:embed/>
                  <p:pic>
                    <p:nvPicPr>
                      <p:cNvPr id="29" name="Object 28">
                        <a:extLst>
                          <a:ext uri="{FF2B5EF4-FFF2-40B4-BE49-F238E27FC236}">
                            <a16:creationId xmlns:a16="http://schemas.microsoft.com/office/drawing/2014/main" id="{413E306B-4633-4906-B898-DD46DBF147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351338" y="3424238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00C680E4-CC44-4165-A893-D1C48D1AFE6B}"/>
              </a:ext>
            </a:extLst>
          </p:cNvPr>
          <p:cNvSpPr/>
          <p:nvPr/>
        </p:nvSpPr>
        <p:spPr>
          <a:xfrm>
            <a:off x="3398600" y="2282191"/>
            <a:ext cx="1503678" cy="28012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7F783FE-36BD-40F8-A367-E2A1DE339A13}"/>
              </a:ext>
            </a:extLst>
          </p:cNvPr>
          <p:cNvSpPr/>
          <p:nvPr/>
        </p:nvSpPr>
        <p:spPr>
          <a:xfrm>
            <a:off x="3115312" y="5254898"/>
            <a:ext cx="1456688" cy="965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A4667FB-7FF5-48AD-8FAA-503C69A543E2}"/>
              </a:ext>
            </a:extLst>
          </p:cNvPr>
          <p:cNvSpPr/>
          <p:nvPr/>
        </p:nvSpPr>
        <p:spPr>
          <a:xfrm>
            <a:off x="4490975" y="5291389"/>
            <a:ext cx="1456688" cy="965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275CE43-F431-4EC1-941A-F6412B15A8D8}"/>
              </a:ext>
            </a:extLst>
          </p:cNvPr>
          <p:cNvSpPr/>
          <p:nvPr/>
        </p:nvSpPr>
        <p:spPr>
          <a:xfrm>
            <a:off x="5107218" y="888276"/>
            <a:ext cx="751545" cy="1298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6" name="Object 35">
            <a:extLst>
              <a:ext uri="{FF2B5EF4-FFF2-40B4-BE49-F238E27FC236}">
                <a16:creationId xmlns:a16="http://schemas.microsoft.com/office/drawing/2014/main" id="{0AB33B31-5519-4A95-9352-CD2035522E1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8542398"/>
              </p:ext>
            </p:extLst>
          </p:nvPr>
        </p:nvGraphicFramePr>
        <p:xfrm>
          <a:off x="5276850" y="1066455"/>
          <a:ext cx="254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" name="Equation" r:id="rId16" imgW="253800" imgH="723600" progId="Equation.DSMT4">
                  <p:embed/>
                </p:oleObj>
              </mc:Choice>
              <mc:Fallback>
                <p:oleObj name="Equation" r:id="rId16" imgW="253800" imgH="723600" progId="Equation.DSMT4">
                  <p:embed/>
                  <p:pic>
                    <p:nvPicPr>
                      <p:cNvPr id="36" name="Object 35">
                        <a:extLst>
                          <a:ext uri="{FF2B5EF4-FFF2-40B4-BE49-F238E27FC236}">
                            <a16:creationId xmlns:a16="http://schemas.microsoft.com/office/drawing/2014/main" id="{0AB33B31-5519-4A95-9352-CD2035522E1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276850" y="1066455"/>
                        <a:ext cx="254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07295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5" grpId="0" animBg="1"/>
      <p:bldP spid="32" grpId="0" animBg="1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921F2C-079B-4ECA-8CCC-54962316D6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116" y="1107288"/>
            <a:ext cx="6135088" cy="13467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B3B5B6-0EF4-47C5-94DF-87C54D3EE8B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88344" y="1831188"/>
            <a:ext cx="6135088" cy="4584852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1:13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128053A-E208-4E1E-95DD-0FF2310D5471}"/>
              </a:ext>
            </a:extLst>
          </p:cNvPr>
          <p:cNvSpPr/>
          <p:nvPr/>
        </p:nvSpPr>
        <p:spPr>
          <a:xfrm>
            <a:off x="3358608" y="1844040"/>
            <a:ext cx="304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5" name="Object 44">
            <a:extLst>
              <a:ext uri="{FF2B5EF4-FFF2-40B4-BE49-F238E27FC236}">
                <a16:creationId xmlns:a16="http://schemas.microsoft.com/office/drawing/2014/main" id="{2DD51267-BC48-4786-9B43-FFDB21BBE55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709190"/>
              </p:ext>
            </p:extLst>
          </p:nvPr>
        </p:nvGraphicFramePr>
        <p:xfrm>
          <a:off x="4013137" y="2453640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2" name="Equation" r:id="rId6" imgW="190440" imgH="266400" progId="Equation.DSMT4">
                  <p:embed/>
                </p:oleObj>
              </mc:Choice>
              <mc:Fallback>
                <p:oleObj name="Equation" r:id="rId6" imgW="190440" imgH="266400" progId="Equation.DSMT4">
                  <p:embed/>
                  <p:pic>
                    <p:nvPicPr>
                      <p:cNvPr id="45" name="Object 44">
                        <a:extLst>
                          <a:ext uri="{FF2B5EF4-FFF2-40B4-BE49-F238E27FC236}">
                            <a16:creationId xmlns:a16="http://schemas.microsoft.com/office/drawing/2014/main" id="{2DD51267-BC48-4786-9B43-FFDB21BBE5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13137" y="2453640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>
            <a:extLst>
              <a:ext uri="{FF2B5EF4-FFF2-40B4-BE49-F238E27FC236}">
                <a16:creationId xmlns:a16="http://schemas.microsoft.com/office/drawing/2014/main" id="{BB76CF2E-CF8B-45DC-BF9D-7BB30583B3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9437862"/>
              </p:ext>
            </p:extLst>
          </p:nvPr>
        </p:nvGraphicFramePr>
        <p:xfrm>
          <a:off x="4008438" y="4667250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name="Equation" r:id="rId8" imgW="190440" imgH="266400" progId="Equation.DSMT4">
                  <p:embed/>
                </p:oleObj>
              </mc:Choice>
              <mc:Fallback>
                <p:oleObj name="Equation" r:id="rId8" imgW="190440" imgH="266400" progId="Equation.DSMT4">
                  <p:embed/>
                  <p:pic>
                    <p:nvPicPr>
                      <p:cNvPr id="46" name="Object 45">
                        <a:extLst>
                          <a:ext uri="{FF2B5EF4-FFF2-40B4-BE49-F238E27FC236}">
                            <a16:creationId xmlns:a16="http://schemas.microsoft.com/office/drawing/2014/main" id="{BB76CF2E-CF8B-45DC-BF9D-7BB30583B3E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008438" y="4667250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>
            <a:extLst>
              <a:ext uri="{FF2B5EF4-FFF2-40B4-BE49-F238E27FC236}">
                <a16:creationId xmlns:a16="http://schemas.microsoft.com/office/drawing/2014/main" id="{AE98764F-338D-449E-84D7-941BAA4550F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5642278"/>
              </p:ext>
            </p:extLst>
          </p:nvPr>
        </p:nvGraphicFramePr>
        <p:xfrm>
          <a:off x="4351338" y="3424238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Equation" r:id="rId10" imgW="190440" imgH="266400" progId="Equation.DSMT4">
                  <p:embed/>
                </p:oleObj>
              </mc:Choice>
              <mc:Fallback>
                <p:oleObj name="Equation" r:id="rId10" imgW="190440" imgH="266400" progId="Equation.DSMT4">
                  <p:embed/>
                  <p:pic>
                    <p:nvPicPr>
                      <p:cNvPr id="47" name="Object 46">
                        <a:extLst>
                          <a:ext uri="{FF2B5EF4-FFF2-40B4-BE49-F238E27FC236}">
                            <a16:creationId xmlns:a16="http://schemas.microsoft.com/office/drawing/2014/main" id="{AE98764F-338D-449E-84D7-941BAA4550F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351338" y="3424238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Rectangle 47">
            <a:extLst>
              <a:ext uri="{FF2B5EF4-FFF2-40B4-BE49-F238E27FC236}">
                <a16:creationId xmlns:a16="http://schemas.microsoft.com/office/drawing/2014/main" id="{83592747-1364-438C-A632-DEECAC8A6ACF}"/>
              </a:ext>
            </a:extLst>
          </p:cNvPr>
          <p:cNvSpPr/>
          <p:nvPr/>
        </p:nvSpPr>
        <p:spPr>
          <a:xfrm>
            <a:off x="3217756" y="2349242"/>
            <a:ext cx="1503678" cy="28012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7CA8B58D-8919-4169-BCD7-05FE32DCE1D0}"/>
              </a:ext>
            </a:extLst>
          </p:cNvPr>
          <p:cNvSpPr/>
          <p:nvPr/>
        </p:nvSpPr>
        <p:spPr>
          <a:xfrm>
            <a:off x="3230880" y="5254898"/>
            <a:ext cx="1456688" cy="965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A3E8E3B2-FDB2-4F77-BE81-A00E3B9D8FB0}"/>
              </a:ext>
            </a:extLst>
          </p:cNvPr>
          <p:cNvSpPr/>
          <p:nvPr/>
        </p:nvSpPr>
        <p:spPr>
          <a:xfrm>
            <a:off x="4719574" y="5291389"/>
            <a:ext cx="1456689" cy="965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1" name="Object 50">
            <a:extLst>
              <a:ext uri="{FF2B5EF4-FFF2-40B4-BE49-F238E27FC236}">
                <a16:creationId xmlns:a16="http://schemas.microsoft.com/office/drawing/2014/main" id="{0645DA19-19AF-4651-8A9C-D29272BA6D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167542"/>
              </p:ext>
            </p:extLst>
          </p:nvPr>
        </p:nvGraphicFramePr>
        <p:xfrm>
          <a:off x="5219700" y="1066800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5" name="Equation" r:id="rId12" imgW="368280" imgH="723600" progId="Equation.DSMT4">
                  <p:embed/>
                </p:oleObj>
              </mc:Choice>
              <mc:Fallback>
                <p:oleObj name="Equation" r:id="rId12" imgW="368280" imgH="723600" progId="Equation.DSMT4">
                  <p:embed/>
                  <p:pic>
                    <p:nvPicPr>
                      <p:cNvPr id="51" name="Object 50">
                        <a:extLst>
                          <a:ext uri="{FF2B5EF4-FFF2-40B4-BE49-F238E27FC236}">
                            <a16:creationId xmlns:a16="http://schemas.microsoft.com/office/drawing/2014/main" id="{0645DA19-19AF-4651-8A9C-D29272BA6D8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219700" y="1066800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924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8" grpId="0" animBg="1"/>
      <p:bldP spid="49" grpId="0" animBg="1"/>
      <p:bldP spid="5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083DCA4-E06A-4003-9A5B-9C8FFD36B90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5356" y="1112580"/>
            <a:ext cx="6135088" cy="5417702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1:13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3A2B841-1763-453B-B850-4F98E2F692D5}"/>
              </a:ext>
            </a:extLst>
          </p:cNvPr>
          <p:cNvSpPr/>
          <p:nvPr/>
        </p:nvSpPr>
        <p:spPr>
          <a:xfrm>
            <a:off x="3053808" y="1844040"/>
            <a:ext cx="304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6" name="Object 25">
            <a:extLst>
              <a:ext uri="{FF2B5EF4-FFF2-40B4-BE49-F238E27FC236}">
                <a16:creationId xmlns:a16="http://schemas.microsoft.com/office/drawing/2014/main" id="{63BCB306-704E-4AD1-9170-678B38A125D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757801"/>
              </p:ext>
            </p:extLst>
          </p:nvPr>
        </p:nvGraphicFramePr>
        <p:xfrm>
          <a:off x="3708400" y="2460625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6" name="Equation" r:id="rId5" imgW="177480" imgH="279360" progId="Equation.DSMT4">
                  <p:embed/>
                </p:oleObj>
              </mc:Choice>
              <mc:Fallback>
                <p:oleObj name="Equation" r:id="rId5" imgW="177480" imgH="279360" progId="Equation.DSMT4">
                  <p:embed/>
                  <p:pic>
                    <p:nvPicPr>
                      <p:cNvPr id="26" name="Object 25">
                        <a:extLst>
                          <a:ext uri="{FF2B5EF4-FFF2-40B4-BE49-F238E27FC236}">
                            <a16:creationId xmlns:a16="http://schemas.microsoft.com/office/drawing/2014/main" id="{63BCB306-704E-4AD1-9170-678B38A125D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08400" y="2460625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9114B36D-A31A-4420-886E-FFCE33BD76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180301"/>
              </p:ext>
            </p:extLst>
          </p:nvPr>
        </p:nvGraphicFramePr>
        <p:xfrm>
          <a:off x="3709988" y="4660900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7" name="Equation" r:id="rId7" imgW="177480" imgH="279360" progId="Equation.DSMT4">
                  <p:embed/>
                </p:oleObj>
              </mc:Choice>
              <mc:Fallback>
                <p:oleObj name="Equation" r:id="rId7" imgW="177480" imgH="279360" progId="Equation.DSMT4">
                  <p:embed/>
                  <p:pic>
                    <p:nvPicPr>
                      <p:cNvPr id="27" name="Object 26">
                        <a:extLst>
                          <a:ext uri="{FF2B5EF4-FFF2-40B4-BE49-F238E27FC236}">
                            <a16:creationId xmlns:a16="http://schemas.microsoft.com/office/drawing/2014/main" id="{9114B36D-A31A-4420-886E-FFCE33BD76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09988" y="4660900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>
            <a:extLst>
              <a:ext uri="{FF2B5EF4-FFF2-40B4-BE49-F238E27FC236}">
                <a16:creationId xmlns:a16="http://schemas.microsoft.com/office/drawing/2014/main" id="{BCE87ECA-3384-41E7-B16B-B1F08E92BBE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509778"/>
              </p:ext>
            </p:extLst>
          </p:nvPr>
        </p:nvGraphicFramePr>
        <p:xfrm>
          <a:off x="4052888" y="3443288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8" name="Equation" r:id="rId9" imgW="177480" imgH="279360" progId="Equation.DSMT4">
                  <p:embed/>
                </p:oleObj>
              </mc:Choice>
              <mc:Fallback>
                <p:oleObj name="Equation" r:id="rId9" imgW="177480" imgH="279360" progId="Equation.DSMT4">
                  <p:embed/>
                  <p:pic>
                    <p:nvPicPr>
                      <p:cNvPr id="28" name="Object 27">
                        <a:extLst>
                          <a:ext uri="{FF2B5EF4-FFF2-40B4-BE49-F238E27FC236}">
                            <a16:creationId xmlns:a16="http://schemas.microsoft.com/office/drawing/2014/main" id="{BCE87ECA-3384-41E7-B16B-B1F08E92BBE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52888" y="3443288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5286838B-685C-44E7-9F31-89E3E1B2C002}"/>
              </a:ext>
            </a:extLst>
          </p:cNvPr>
          <p:cNvSpPr/>
          <p:nvPr/>
        </p:nvSpPr>
        <p:spPr>
          <a:xfrm>
            <a:off x="2922597" y="2370325"/>
            <a:ext cx="1503678" cy="27342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4FE7403-AC63-4697-B7B8-7C0B11D24A80}"/>
              </a:ext>
            </a:extLst>
          </p:cNvPr>
          <p:cNvSpPr/>
          <p:nvPr/>
        </p:nvSpPr>
        <p:spPr>
          <a:xfrm>
            <a:off x="4895308" y="1844040"/>
            <a:ext cx="304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57448ED4-E81B-43FD-8F1E-7E080A188C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6854532"/>
              </p:ext>
            </p:extLst>
          </p:nvPr>
        </p:nvGraphicFramePr>
        <p:xfrm>
          <a:off x="5543550" y="2460625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9" name="Equation" r:id="rId11" imgW="190440" imgH="279360" progId="Equation.DSMT4">
                  <p:embed/>
                </p:oleObj>
              </mc:Choice>
              <mc:Fallback>
                <p:oleObj name="Equation" r:id="rId11" imgW="190440" imgH="279360" progId="Equation.DSMT4">
                  <p:embed/>
                  <p:pic>
                    <p:nvPicPr>
                      <p:cNvPr id="35" name="Object 34">
                        <a:extLst>
                          <a:ext uri="{FF2B5EF4-FFF2-40B4-BE49-F238E27FC236}">
                            <a16:creationId xmlns:a16="http://schemas.microsoft.com/office/drawing/2014/main" id="{57448ED4-E81B-43FD-8F1E-7E080A188CC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543550" y="2460625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>
            <a:extLst>
              <a:ext uri="{FF2B5EF4-FFF2-40B4-BE49-F238E27FC236}">
                <a16:creationId xmlns:a16="http://schemas.microsoft.com/office/drawing/2014/main" id="{036AB933-6C8F-43E5-B1EE-A3AE8ADF63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048235"/>
              </p:ext>
            </p:extLst>
          </p:nvPr>
        </p:nvGraphicFramePr>
        <p:xfrm>
          <a:off x="5545138" y="4660900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0" name="Equation" r:id="rId13" imgW="190440" imgH="279360" progId="Equation.DSMT4">
                  <p:embed/>
                </p:oleObj>
              </mc:Choice>
              <mc:Fallback>
                <p:oleObj name="Equation" r:id="rId13" imgW="190440" imgH="279360" progId="Equation.DSMT4">
                  <p:embed/>
                  <p:pic>
                    <p:nvPicPr>
                      <p:cNvPr id="36" name="Object 35">
                        <a:extLst>
                          <a:ext uri="{FF2B5EF4-FFF2-40B4-BE49-F238E27FC236}">
                            <a16:creationId xmlns:a16="http://schemas.microsoft.com/office/drawing/2014/main" id="{036AB933-6C8F-43E5-B1EE-A3AE8ADF63E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545138" y="4660900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>
            <a:extLst>
              <a:ext uri="{FF2B5EF4-FFF2-40B4-BE49-F238E27FC236}">
                <a16:creationId xmlns:a16="http://schemas.microsoft.com/office/drawing/2014/main" id="{A0E3EC76-2C79-4293-83FB-95544B79ED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5458691"/>
              </p:ext>
            </p:extLst>
          </p:nvPr>
        </p:nvGraphicFramePr>
        <p:xfrm>
          <a:off x="5888038" y="3443288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" name="Equation" r:id="rId15" imgW="190440" imgH="279360" progId="Equation.DSMT4">
                  <p:embed/>
                </p:oleObj>
              </mc:Choice>
              <mc:Fallback>
                <p:oleObj name="Equation" r:id="rId15" imgW="190440" imgH="279360" progId="Equation.DSMT4">
                  <p:embed/>
                  <p:pic>
                    <p:nvPicPr>
                      <p:cNvPr id="37" name="Object 36">
                        <a:extLst>
                          <a:ext uri="{FF2B5EF4-FFF2-40B4-BE49-F238E27FC236}">
                            <a16:creationId xmlns:a16="http://schemas.microsoft.com/office/drawing/2014/main" id="{A0E3EC76-2C79-4293-83FB-95544B79ED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888038" y="3443288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3" name="Picture 52">
            <a:extLst>
              <a:ext uri="{FF2B5EF4-FFF2-40B4-BE49-F238E27FC236}">
                <a16:creationId xmlns:a16="http://schemas.microsoft.com/office/drawing/2014/main" id="{A68C6FF6-01E9-4430-AC6B-D0C7B6A04504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30308" y="5643563"/>
            <a:ext cx="363222" cy="249238"/>
          </a:xfrm>
          <a:prstGeom prst="rect">
            <a:avLst/>
          </a:prstGeom>
        </p:spPr>
      </p:pic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5ED1C640-A034-452A-BECF-C31929F9EAA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899583"/>
              </p:ext>
            </p:extLst>
          </p:nvPr>
        </p:nvGraphicFramePr>
        <p:xfrm>
          <a:off x="5974808" y="5366578"/>
          <a:ext cx="381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2" name="Equation" r:id="rId18" imgW="380880" imgH="723600" progId="Equation.DSMT4">
                  <p:embed/>
                </p:oleObj>
              </mc:Choice>
              <mc:Fallback>
                <p:oleObj name="Equation" r:id="rId18" imgW="380880" imgH="72360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5ED1C640-A034-452A-BECF-C31929F9EA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974808" y="5366578"/>
                        <a:ext cx="381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" name="Rectangle 54">
            <a:extLst>
              <a:ext uri="{FF2B5EF4-FFF2-40B4-BE49-F238E27FC236}">
                <a16:creationId xmlns:a16="http://schemas.microsoft.com/office/drawing/2014/main" id="{6B4F10DC-D079-4409-8D88-A256166A4AA8}"/>
              </a:ext>
            </a:extLst>
          </p:cNvPr>
          <p:cNvSpPr/>
          <p:nvPr/>
        </p:nvSpPr>
        <p:spPr>
          <a:xfrm>
            <a:off x="5936708" y="5339590"/>
            <a:ext cx="1841860" cy="8524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D4B1B2B2-7673-4B10-A105-65B07376A6EA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83716" y="1351155"/>
            <a:ext cx="363222" cy="249238"/>
          </a:xfrm>
          <a:prstGeom prst="rect">
            <a:avLst/>
          </a:prstGeom>
        </p:spPr>
      </p:pic>
      <p:graphicFrame>
        <p:nvGraphicFramePr>
          <p:cNvPr id="58" name="Object 57">
            <a:extLst>
              <a:ext uri="{FF2B5EF4-FFF2-40B4-BE49-F238E27FC236}">
                <a16:creationId xmlns:a16="http://schemas.microsoft.com/office/drawing/2014/main" id="{1E425890-F954-4029-A9E3-AE102B20E5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5267437"/>
              </p:ext>
            </p:extLst>
          </p:nvPr>
        </p:nvGraphicFramePr>
        <p:xfrm>
          <a:off x="5815516" y="1074170"/>
          <a:ext cx="381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3" name="Equation" r:id="rId20" imgW="380880" imgH="723600" progId="Equation.DSMT4">
                  <p:embed/>
                </p:oleObj>
              </mc:Choice>
              <mc:Fallback>
                <p:oleObj name="Equation" r:id="rId20" imgW="380880" imgH="723600" progId="Equation.DSMT4">
                  <p:embed/>
                  <p:pic>
                    <p:nvPicPr>
                      <p:cNvPr id="58" name="Object 57">
                        <a:extLst>
                          <a:ext uri="{FF2B5EF4-FFF2-40B4-BE49-F238E27FC236}">
                            <a16:creationId xmlns:a16="http://schemas.microsoft.com/office/drawing/2014/main" id="{1E425890-F954-4029-A9E3-AE102B20E5E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5815516" y="1074170"/>
                        <a:ext cx="381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Rectangle 43">
            <a:extLst>
              <a:ext uri="{FF2B5EF4-FFF2-40B4-BE49-F238E27FC236}">
                <a16:creationId xmlns:a16="http://schemas.microsoft.com/office/drawing/2014/main" id="{65E74DAE-C24B-493A-B1E6-2D36C8D800BB}"/>
              </a:ext>
            </a:extLst>
          </p:cNvPr>
          <p:cNvSpPr/>
          <p:nvPr/>
        </p:nvSpPr>
        <p:spPr>
          <a:xfrm>
            <a:off x="2424844" y="5395980"/>
            <a:ext cx="3322094" cy="8524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8C5D61-BF83-4F28-BC4A-B5117B9AB1C5}"/>
              </a:ext>
            </a:extLst>
          </p:cNvPr>
          <p:cNvSpPr/>
          <p:nvPr/>
        </p:nvSpPr>
        <p:spPr>
          <a:xfrm>
            <a:off x="3028950" y="1074170"/>
            <a:ext cx="363222" cy="8233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EF372C47-D44C-464D-A6E9-C433FDB12D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6171538"/>
              </p:ext>
            </p:extLst>
          </p:nvPr>
        </p:nvGraphicFramePr>
        <p:xfrm>
          <a:off x="3075786" y="1081885"/>
          <a:ext cx="254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4" name="Equation" r:id="rId21" imgW="253800" imgH="723600" progId="Equation.DSMT4">
                  <p:embed/>
                </p:oleObj>
              </mc:Choice>
              <mc:Fallback>
                <p:oleObj name="Equation" r:id="rId21" imgW="253800" imgH="72360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EF372C47-D44C-464D-A6E9-C433FDB12DA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3075786" y="1081885"/>
                        <a:ext cx="254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Rectangle 30">
            <a:extLst>
              <a:ext uri="{FF2B5EF4-FFF2-40B4-BE49-F238E27FC236}">
                <a16:creationId xmlns:a16="http://schemas.microsoft.com/office/drawing/2014/main" id="{44FAAF33-1559-47F3-B56F-B87592899A41}"/>
              </a:ext>
            </a:extLst>
          </p:cNvPr>
          <p:cNvSpPr/>
          <p:nvPr/>
        </p:nvSpPr>
        <p:spPr>
          <a:xfrm>
            <a:off x="3009205" y="713355"/>
            <a:ext cx="363222" cy="8233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0F2793C5-D6D4-4FA1-A514-279A9A42BF88}"/>
              </a:ext>
            </a:extLst>
          </p:cNvPr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2453" y="1114156"/>
            <a:ext cx="254000" cy="40139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C6FD415-76CF-4343-B5DD-829359D0D465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51732" y="4205268"/>
            <a:ext cx="1244731" cy="351049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EE17ED72-3339-4D7F-8B8F-2E5AF4A665A5}"/>
              </a:ext>
            </a:extLst>
          </p:cNvPr>
          <p:cNvSpPr/>
          <p:nvPr/>
        </p:nvSpPr>
        <p:spPr>
          <a:xfrm>
            <a:off x="4838700" y="2379478"/>
            <a:ext cx="1560285" cy="2704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15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  <p:bldP spid="34" grpId="0" animBg="1"/>
      <p:bldP spid="55" grpId="0" animBg="1"/>
      <p:bldP spid="44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4195E35B-E3A7-485E-B0B3-433A8B5C826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34823" y="5254625"/>
            <a:ext cx="528321" cy="4824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2342CF-E1D4-4259-B724-1EE1BA245D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506" y="1106647"/>
            <a:ext cx="6135088" cy="5140006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1:14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D83B9C7-A3E2-4721-B181-66BF1DCD607C}"/>
              </a:ext>
            </a:extLst>
          </p:cNvPr>
          <p:cNvSpPr/>
          <p:nvPr/>
        </p:nvSpPr>
        <p:spPr>
          <a:xfrm>
            <a:off x="4266658" y="1805940"/>
            <a:ext cx="304800" cy="527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9" name="Object 38">
            <a:extLst>
              <a:ext uri="{FF2B5EF4-FFF2-40B4-BE49-F238E27FC236}">
                <a16:creationId xmlns:a16="http://schemas.microsoft.com/office/drawing/2014/main" id="{891BB4A3-03C9-4414-B367-E818688AD49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2442368"/>
              </p:ext>
            </p:extLst>
          </p:nvPr>
        </p:nvGraphicFramePr>
        <p:xfrm>
          <a:off x="4903788" y="2466975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4" name="Equation" r:id="rId6" imgW="190440" imgH="266400" progId="Equation.DSMT4">
                  <p:embed/>
                </p:oleObj>
              </mc:Choice>
              <mc:Fallback>
                <p:oleObj name="Equation" r:id="rId6" imgW="190440" imgH="266400" progId="Equation.DSMT4">
                  <p:embed/>
                  <p:pic>
                    <p:nvPicPr>
                      <p:cNvPr id="39" name="Object 38">
                        <a:extLst>
                          <a:ext uri="{FF2B5EF4-FFF2-40B4-BE49-F238E27FC236}">
                            <a16:creationId xmlns:a16="http://schemas.microsoft.com/office/drawing/2014/main" id="{891BB4A3-03C9-4414-B367-E818688AD49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903788" y="2466975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>
            <a:extLst>
              <a:ext uri="{FF2B5EF4-FFF2-40B4-BE49-F238E27FC236}">
                <a16:creationId xmlns:a16="http://schemas.microsoft.com/office/drawing/2014/main" id="{98A5D28F-0C49-4228-8198-3F1B0C5E0C1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1678074"/>
              </p:ext>
            </p:extLst>
          </p:nvPr>
        </p:nvGraphicFramePr>
        <p:xfrm>
          <a:off x="4905375" y="4667250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5" name="Equation" r:id="rId8" imgW="190440" imgH="266400" progId="Equation.DSMT4">
                  <p:embed/>
                </p:oleObj>
              </mc:Choice>
              <mc:Fallback>
                <p:oleObj name="Equation" r:id="rId8" imgW="190440" imgH="266400" progId="Equation.DSMT4">
                  <p:embed/>
                  <p:pic>
                    <p:nvPicPr>
                      <p:cNvPr id="40" name="Object 39">
                        <a:extLst>
                          <a:ext uri="{FF2B5EF4-FFF2-40B4-BE49-F238E27FC236}">
                            <a16:creationId xmlns:a16="http://schemas.microsoft.com/office/drawing/2014/main" id="{98A5D28F-0C49-4228-8198-3F1B0C5E0C1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905375" y="4667250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>
            <a:extLst>
              <a:ext uri="{FF2B5EF4-FFF2-40B4-BE49-F238E27FC236}">
                <a16:creationId xmlns:a16="http://schemas.microsoft.com/office/drawing/2014/main" id="{81BDF59B-80A8-4125-99D7-A1AF06D1BC2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0108735"/>
              </p:ext>
            </p:extLst>
          </p:nvPr>
        </p:nvGraphicFramePr>
        <p:xfrm>
          <a:off x="5238751" y="3416303"/>
          <a:ext cx="190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6" name="Equation" r:id="rId10" imgW="190440" imgH="266400" progId="Equation.DSMT4">
                  <p:embed/>
                </p:oleObj>
              </mc:Choice>
              <mc:Fallback>
                <p:oleObj name="Equation" r:id="rId10" imgW="190440" imgH="266400" progId="Equation.DSMT4">
                  <p:embed/>
                  <p:pic>
                    <p:nvPicPr>
                      <p:cNvPr id="41" name="Object 40">
                        <a:extLst>
                          <a:ext uri="{FF2B5EF4-FFF2-40B4-BE49-F238E27FC236}">
                            <a16:creationId xmlns:a16="http://schemas.microsoft.com/office/drawing/2014/main" id="{81BDF59B-80A8-4125-99D7-A1AF06D1BC2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238751" y="3416303"/>
                        <a:ext cx="190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F95CFE94-7C54-4D09-93C7-5E3B8D893317}"/>
              </a:ext>
            </a:extLst>
          </p:cNvPr>
          <p:cNvSpPr/>
          <p:nvPr/>
        </p:nvSpPr>
        <p:spPr>
          <a:xfrm>
            <a:off x="4255136" y="2360335"/>
            <a:ext cx="1503678" cy="270454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3BFB2331-7806-432F-A123-A724EA006F1E}"/>
              </a:ext>
            </a:extLst>
          </p:cNvPr>
          <p:cNvSpPr/>
          <p:nvPr/>
        </p:nvSpPr>
        <p:spPr>
          <a:xfrm>
            <a:off x="3181350" y="5137150"/>
            <a:ext cx="673100" cy="609600"/>
          </a:xfrm>
          <a:custGeom>
            <a:avLst/>
            <a:gdLst>
              <a:gd name="connsiteX0" fmla="*/ 158750 w 673100"/>
              <a:gd name="connsiteY0" fmla="*/ 463550 h 609600"/>
              <a:gd name="connsiteX1" fmla="*/ 101600 w 673100"/>
              <a:gd name="connsiteY1" fmla="*/ 488950 h 609600"/>
              <a:gd name="connsiteX2" fmla="*/ 95250 w 673100"/>
              <a:gd name="connsiteY2" fmla="*/ 514350 h 609600"/>
              <a:gd name="connsiteX3" fmla="*/ 101600 w 673100"/>
              <a:gd name="connsiteY3" fmla="*/ 571500 h 609600"/>
              <a:gd name="connsiteX4" fmla="*/ 127000 w 673100"/>
              <a:gd name="connsiteY4" fmla="*/ 603250 h 609600"/>
              <a:gd name="connsiteX5" fmla="*/ 546100 w 673100"/>
              <a:gd name="connsiteY5" fmla="*/ 609600 h 609600"/>
              <a:gd name="connsiteX6" fmla="*/ 590550 w 673100"/>
              <a:gd name="connsiteY6" fmla="*/ 603250 h 609600"/>
              <a:gd name="connsiteX7" fmla="*/ 596900 w 673100"/>
              <a:gd name="connsiteY7" fmla="*/ 577850 h 609600"/>
              <a:gd name="connsiteX8" fmla="*/ 603250 w 673100"/>
              <a:gd name="connsiteY8" fmla="*/ 558800 h 609600"/>
              <a:gd name="connsiteX9" fmla="*/ 609600 w 673100"/>
              <a:gd name="connsiteY9" fmla="*/ 533400 h 609600"/>
              <a:gd name="connsiteX10" fmla="*/ 615950 w 673100"/>
              <a:gd name="connsiteY10" fmla="*/ 514350 h 609600"/>
              <a:gd name="connsiteX11" fmla="*/ 628650 w 673100"/>
              <a:gd name="connsiteY11" fmla="*/ 450850 h 609600"/>
              <a:gd name="connsiteX12" fmla="*/ 641350 w 673100"/>
              <a:gd name="connsiteY12" fmla="*/ 431800 h 609600"/>
              <a:gd name="connsiteX13" fmla="*/ 647700 w 673100"/>
              <a:gd name="connsiteY13" fmla="*/ 412750 h 609600"/>
              <a:gd name="connsiteX14" fmla="*/ 660400 w 673100"/>
              <a:gd name="connsiteY14" fmla="*/ 387350 h 609600"/>
              <a:gd name="connsiteX15" fmla="*/ 673100 w 673100"/>
              <a:gd name="connsiteY15" fmla="*/ 311150 h 609600"/>
              <a:gd name="connsiteX16" fmla="*/ 666750 w 673100"/>
              <a:gd name="connsiteY16" fmla="*/ 114300 h 609600"/>
              <a:gd name="connsiteX17" fmla="*/ 660400 w 673100"/>
              <a:gd name="connsiteY17" fmla="*/ 88900 h 609600"/>
              <a:gd name="connsiteX18" fmla="*/ 641350 w 673100"/>
              <a:gd name="connsiteY18" fmla="*/ 76200 h 609600"/>
              <a:gd name="connsiteX19" fmla="*/ 577850 w 673100"/>
              <a:gd name="connsiteY19" fmla="*/ 25400 h 609600"/>
              <a:gd name="connsiteX20" fmla="*/ 533400 w 673100"/>
              <a:gd name="connsiteY20" fmla="*/ 0 h 609600"/>
              <a:gd name="connsiteX21" fmla="*/ 222250 w 673100"/>
              <a:gd name="connsiteY21" fmla="*/ 12700 h 609600"/>
              <a:gd name="connsiteX22" fmla="*/ 177800 w 673100"/>
              <a:gd name="connsiteY22" fmla="*/ 19050 h 609600"/>
              <a:gd name="connsiteX23" fmla="*/ 158750 w 673100"/>
              <a:gd name="connsiteY23" fmla="*/ 38100 h 609600"/>
              <a:gd name="connsiteX24" fmla="*/ 139700 w 673100"/>
              <a:gd name="connsiteY24" fmla="*/ 50800 h 609600"/>
              <a:gd name="connsiteX25" fmla="*/ 127000 w 673100"/>
              <a:gd name="connsiteY25" fmla="*/ 69850 h 609600"/>
              <a:gd name="connsiteX26" fmla="*/ 107950 w 673100"/>
              <a:gd name="connsiteY26" fmla="*/ 82550 h 609600"/>
              <a:gd name="connsiteX27" fmla="*/ 82550 w 673100"/>
              <a:gd name="connsiteY27" fmla="*/ 114300 h 609600"/>
              <a:gd name="connsiteX28" fmla="*/ 82550 w 673100"/>
              <a:gd name="connsiteY28" fmla="*/ 234950 h 609600"/>
              <a:gd name="connsiteX29" fmla="*/ 107950 w 673100"/>
              <a:gd name="connsiteY29" fmla="*/ 273050 h 609600"/>
              <a:gd name="connsiteX30" fmla="*/ 127000 w 673100"/>
              <a:gd name="connsiteY30" fmla="*/ 285750 h 609600"/>
              <a:gd name="connsiteX31" fmla="*/ 152400 w 673100"/>
              <a:gd name="connsiteY31" fmla="*/ 311150 h 609600"/>
              <a:gd name="connsiteX32" fmla="*/ 190500 w 673100"/>
              <a:gd name="connsiteY32" fmla="*/ 336550 h 609600"/>
              <a:gd name="connsiteX33" fmla="*/ 196850 w 673100"/>
              <a:gd name="connsiteY33" fmla="*/ 355600 h 609600"/>
              <a:gd name="connsiteX34" fmla="*/ 203200 w 673100"/>
              <a:gd name="connsiteY34" fmla="*/ 412750 h 609600"/>
              <a:gd name="connsiteX35" fmla="*/ 215900 w 673100"/>
              <a:gd name="connsiteY35" fmla="*/ 431800 h 609600"/>
              <a:gd name="connsiteX36" fmla="*/ 203200 w 673100"/>
              <a:gd name="connsiteY36" fmla="*/ 450850 h 609600"/>
              <a:gd name="connsiteX37" fmla="*/ 184150 w 673100"/>
              <a:gd name="connsiteY37" fmla="*/ 438150 h 609600"/>
              <a:gd name="connsiteX38" fmla="*/ 152400 w 673100"/>
              <a:gd name="connsiteY38" fmla="*/ 406400 h 609600"/>
              <a:gd name="connsiteX39" fmla="*/ 114300 w 673100"/>
              <a:gd name="connsiteY39" fmla="*/ 393700 h 609600"/>
              <a:gd name="connsiteX40" fmla="*/ 107950 w 673100"/>
              <a:gd name="connsiteY40" fmla="*/ 336550 h 609600"/>
              <a:gd name="connsiteX41" fmla="*/ 76200 w 673100"/>
              <a:gd name="connsiteY41" fmla="*/ 330200 h 609600"/>
              <a:gd name="connsiteX42" fmla="*/ 0 w 673100"/>
              <a:gd name="connsiteY42" fmla="*/ 336550 h 609600"/>
              <a:gd name="connsiteX43" fmla="*/ 6350 w 673100"/>
              <a:gd name="connsiteY43" fmla="*/ 393700 h 609600"/>
              <a:gd name="connsiteX44" fmla="*/ 19050 w 673100"/>
              <a:gd name="connsiteY44" fmla="*/ 412750 h 609600"/>
              <a:gd name="connsiteX45" fmla="*/ 38100 w 673100"/>
              <a:gd name="connsiteY45" fmla="*/ 431800 h 609600"/>
              <a:gd name="connsiteX46" fmla="*/ 107950 w 673100"/>
              <a:gd name="connsiteY46" fmla="*/ 444500 h 609600"/>
              <a:gd name="connsiteX47" fmla="*/ 133350 w 673100"/>
              <a:gd name="connsiteY47" fmla="*/ 450850 h 609600"/>
              <a:gd name="connsiteX48" fmla="*/ 152400 w 673100"/>
              <a:gd name="connsiteY48" fmla="*/ 463550 h 609600"/>
              <a:gd name="connsiteX49" fmla="*/ 158750 w 673100"/>
              <a:gd name="connsiteY49" fmla="*/ 46355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673100" h="609600">
                <a:moveTo>
                  <a:pt x="158750" y="463550"/>
                </a:moveTo>
                <a:cubicBezTo>
                  <a:pt x="150283" y="467783"/>
                  <a:pt x="110225" y="476012"/>
                  <a:pt x="101600" y="488950"/>
                </a:cubicBezTo>
                <a:cubicBezTo>
                  <a:pt x="96759" y="496212"/>
                  <a:pt x="97367" y="505883"/>
                  <a:pt x="95250" y="514350"/>
                </a:cubicBezTo>
                <a:cubicBezTo>
                  <a:pt x="97367" y="533400"/>
                  <a:pt x="98449" y="552594"/>
                  <a:pt x="101600" y="571500"/>
                </a:cubicBezTo>
                <a:cubicBezTo>
                  <a:pt x="103691" y="584044"/>
                  <a:pt x="109989" y="602510"/>
                  <a:pt x="127000" y="603250"/>
                </a:cubicBezTo>
                <a:cubicBezTo>
                  <a:pt x="266584" y="609319"/>
                  <a:pt x="406400" y="607483"/>
                  <a:pt x="546100" y="609600"/>
                </a:cubicBezTo>
                <a:cubicBezTo>
                  <a:pt x="560917" y="607483"/>
                  <a:pt x="577858" y="611183"/>
                  <a:pt x="590550" y="603250"/>
                </a:cubicBezTo>
                <a:cubicBezTo>
                  <a:pt x="597951" y="598625"/>
                  <a:pt x="594502" y="586241"/>
                  <a:pt x="596900" y="577850"/>
                </a:cubicBezTo>
                <a:cubicBezTo>
                  <a:pt x="598739" y="571414"/>
                  <a:pt x="601411" y="565236"/>
                  <a:pt x="603250" y="558800"/>
                </a:cubicBezTo>
                <a:cubicBezTo>
                  <a:pt x="605648" y="550409"/>
                  <a:pt x="607202" y="541791"/>
                  <a:pt x="609600" y="533400"/>
                </a:cubicBezTo>
                <a:cubicBezTo>
                  <a:pt x="611439" y="526964"/>
                  <a:pt x="614498" y="520884"/>
                  <a:pt x="615950" y="514350"/>
                </a:cubicBezTo>
                <a:cubicBezTo>
                  <a:pt x="618374" y="503441"/>
                  <a:pt x="622811" y="464475"/>
                  <a:pt x="628650" y="450850"/>
                </a:cubicBezTo>
                <a:cubicBezTo>
                  <a:pt x="631656" y="443835"/>
                  <a:pt x="637937" y="438626"/>
                  <a:pt x="641350" y="431800"/>
                </a:cubicBezTo>
                <a:cubicBezTo>
                  <a:pt x="644343" y="425813"/>
                  <a:pt x="645063" y="418902"/>
                  <a:pt x="647700" y="412750"/>
                </a:cubicBezTo>
                <a:cubicBezTo>
                  <a:pt x="651429" y="404049"/>
                  <a:pt x="657076" y="396213"/>
                  <a:pt x="660400" y="387350"/>
                </a:cubicBezTo>
                <a:cubicBezTo>
                  <a:pt x="668267" y="366372"/>
                  <a:pt x="670795" y="329590"/>
                  <a:pt x="673100" y="311150"/>
                </a:cubicBezTo>
                <a:cubicBezTo>
                  <a:pt x="670983" y="245533"/>
                  <a:pt x="670495" y="179844"/>
                  <a:pt x="666750" y="114300"/>
                </a:cubicBezTo>
                <a:cubicBezTo>
                  <a:pt x="666252" y="105587"/>
                  <a:pt x="665241" y="96162"/>
                  <a:pt x="660400" y="88900"/>
                </a:cubicBezTo>
                <a:cubicBezTo>
                  <a:pt x="656167" y="82550"/>
                  <a:pt x="647700" y="80433"/>
                  <a:pt x="641350" y="76200"/>
                </a:cubicBezTo>
                <a:cubicBezTo>
                  <a:pt x="613925" y="35063"/>
                  <a:pt x="644667" y="75513"/>
                  <a:pt x="577850" y="25400"/>
                </a:cubicBezTo>
                <a:cubicBezTo>
                  <a:pt x="547095" y="2334"/>
                  <a:pt x="562490" y="9697"/>
                  <a:pt x="533400" y="0"/>
                </a:cubicBezTo>
                <a:lnTo>
                  <a:pt x="222250" y="12700"/>
                </a:lnTo>
                <a:cubicBezTo>
                  <a:pt x="207304" y="13501"/>
                  <a:pt x="191697" y="13491"/>
                  <a:pt x="177800" y="19050"/>
                </a:cubicBezTo>
                <a:cubicBezTo>
                  <a:pt x="169462" y="22385"/>
                  <a:pt x="165649" y="32351"/>
                  <a:pt x="158750" y="38100"/>
                </a:cubicBezTo>
                <a:cubicBezTo>
                  <a:pt x="152887" y="42986"/>
                  <a:pt x="146050" y="46567"/>
                  <a:pt x="139700" y="50800"/>
                </a:cubicBezTo>
                <a:cubicBezTo>
                  <a:pt x="135467" y="57150"/>
                  <a:pt x="132396" y="64454"/>
                  <a:pt x="127000" y="69850"/>
                </a:cubicBezTo>
                <a:cubicBezTo>
                  <a:pt x="121604" y="75246"/>
                  <a:pt x="112718" y="76591"/>
                  <a:pt x="107950" y="82550"/>
                </a:cubicBezTo>
                <a:cubicBezTo>
                  <a:pt x="72897" y="126367"/>
                  <a:pt x="137145" y="77904"/>
                  <a:pt x="82550" y="114300"/>
                </a:cubicBezTo>
                <a:cubicBezTo>
                  <a:pt x="73247" y="160814"/>
                  <a:pt x="67521" y="174834"/>
                  <a:pt x="82550" y="234950"/>
                </a:cubicBezTo>
                <a:cubicBezTo>
                  <a:pt x="86252" y="249758"/>
                  <a:pt x="95250" y="264583"/>
                  <a:pt x="107950" y="273050"/>
                </a:cubicBezTo>
                <a:lnTo>
                  <a:pt x="127000" y="285750"/>
                </a:lnTo>
                <a:cubicBezTo>
                  <a:pt x="137776" y="318077"/>
                  <a:pt x="124691" y="295756"/>
                  <a:pt x="152400" y="311150"/>
                </a:cubicBezTo>
                <a:cubicBezTo>
                  <a:pt x="165743" y="318563"/>
                  <a:pt x="190500" y="336550"/>
                  <a:pt x="190500" y="336550"/>
                </a:cubicBezTo>
                <a:cubicBezTo>
                  <a:pt x="192617" y="342900"/>
                  <a:pt x="195750" y="348998"/>
                  <a:pt x="196850" y="355600"/>
                </a:cubicBezTo>
                <a:cubicBezTo>
                  <a:pt x="200001" y="374506"/>
                  <a:pt x="198551" y="394155"/>
                  <a:pt x="203200" y="412750"/>
                </a:cubicBezTo>
                <a:cubicBezTo>
                  <a:pt x="205051" y="420154"/>
                  <a:pt x="211667" y="425450"/>
                  <a:pt x="215900" y="431800"/>
                </a:cubicBezTo>
                <a:cubicBezTo>
                  <a:pt x="211667" y="438150"/>
                  <a:pt x="210684" y="449353"/>
                  <a:pt x="203200" y="450850"/>
                </a:cubicBezTo>
                <a:cubicBezTo>
                  <a:pt x="195716" y="452347"/>
                  <a:pt x="189546" y="443546"/>
                  <a:pt x="184150" y="438150"/>
                </a:cubicBezTo>
                <a:cubicBezTo>
                  <a:pt x="162137" y="416137"/>
                  <a:pt x="182880" y="419947"/>
                  <a:pt x="152400" y="406400"/>
                </a:cubicBezTo>
                <a:cubicBezTo>
                  <a:pt x="140167" y="400963"/>
                  <a:pt x="114300" y="393700"/>
                  <a:pt x="114300" y="393700"/>
                </a:cubicBezTo>
                <a:cubicBezTo>
                  <a:pt x="112183" y="374650"/>
                  <a:pt x="117811" y="352986"/>
                  <a:pt x="107950" y="336550"/>
                </a:cubicBezTo>
                <a:cubicBezTo>
                  <a:pt x="102397" y="327295"/>
                  <a:pt x="86993" y="330200"/>
                  <a:pt x="76200" y="330200"/>
                </a:cubicBezTo>
                <a:cubicBezTo>
                  <a:pt x="50712" y="330200"/>
                  <a:pt x="25400" y="334433"/>
                  <a:pt x="0" y="336550"/>
                </a:cubicBezTo>
                <a:cubicBezTo>
                  <a:pt x="2117" y="355600"/>
                  <a:pt x="1701" y="375105"/>
                  <a:pt x="6350" y="393700"/>
                </a:cubicBezTo>
                <a:cubicBezTo>
                  <a:pt x="8201" y="401104"/>
                  <a:pt x="14164" y="406887"/>
                  <a:pt x="19050" y="412750"/>
                </a:cubicBezTo>
                <a:cubicBezTo>
                  <a:pt x="24799" y="419649"/>
                  <a:pt x="29643" y="428780"/>
                  <a:pt x="38100" y="431800"/>
                </a:cubicBezTo>
                <a:cubicBezTo>
                  <a:pt x="60386" y="439759"/>
                  <a:pt x="84745" y="439859"/>
                  <a:pt x="107950" y="444500"/>
                </a:cubicBezTo>
                <a:cubicBezTo>
                  <a:pt x="116508" y="446212"/>
                  <a:pt x="124883" y="448733"/>
                  <a:pt x="133350" y="450850"/>
                </a:cubicBezTo>
                <a:cubicBezTo>
                  <a:pt x="139700" y="455083"/>
                  <a:pt x="147632" y="457591"/>
                  <a:pt x="152400" y="463550"/>
                </a:cubicBezTo>
                <a:cubicBezTo>
                  <a:pt x="156581" y="468777"/>
                  <a:pt x="167217" y="459317"/>
                  <a:pt x="158750" y="4635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9624F1-3BC8-4660-ADD6-9EE21145424B}"/>
              </a:ext>
            </a:extLst>
          </p:cNvPr>
          <p:cNvSpPr/>
          <p:nvPr/>
        </p:nvSpPr>
        <p:spPr>
          <a:xfrm>
            <a:off x="3173753" y="5264150"/>
            <a:ext cx="221293" cy="400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Object 47">
            <a:extLst>
              <a:ext uri="{FF2B5EF4-FFF2-40B4-BE49-F238E27FC236}">
                <a16:creationId xmlns:a16="http://schemas.microsoft.com/office/drawing/2014/main" id="{C98DEA5D-0A67-4EB5-B75F-7AB5EB37602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811379"/>
              </p:ext>
            </p:extLst>
          </p:nvPr>
        </p:nvGraphicFramePr>
        <p:xfrm>
          <a:off x="3443988" y="5434330"/>
          <a:ext cx="1270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7" name="Equation" r:id="rId12" imgW="126720" imgH="253800" progId="Equation.DSMT4">
                  <p:embed/>
                </p:oleObj>
              </mc:Choice>
              <mc:Fallback>
                <p:oleObj name="Equation" r:id="rId12" imgW="126720" imgH="253800" progId="Equation.DSMT4">
                  <p:embed/>
                  <p:pic>
                    <p:nvPicPr>
                      <p:cNvPr id="48" name="Object 47">
                        <a:extLst>
                          <a:ext uri="{FF2B5EF4-FFF2-40B4-BE49-F238E27FC236}">
                            <a16:creationId xmlns:a16="http://schemas.microsoft.com/office/drawing/2014/main" id="{C98DEA5D-0A67-4EB5-B75F-7AB5EB37602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443988" y="5434330"/>
                        <a:ext cx="127000" cy="25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9B04965E-AB13-4449-9DB8-2D265EDE8A2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1807564"/>
              </p:ext>
            </p:extLst>
          </p:nvPr>
        </p:nvGraphicFramePr>
        <p:xfrm>
          <a:off x="5249864" y="5384800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8" name="Equation" r:id="rId14" imgW="177480" imgH="279360" progId="Equation.DSMT4">
                  <p:embed/>
                </p:oleObj>
              </mc:Choice>
              <mc:Fallback>
                <p:oleObj name="Equation" r:id="rId14" imgW="177480" imgH="27936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9B04965E-AB13-4449-9DB8-2D265EDE8A2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249864" y="5384800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Rectangle 50">
            <a:extLst>
              <a:ext uri="{FF2B5EF4-FFF2-40B4-BE49-F238E27FC236}">
                <a16:creationId xmlns:a16="http://schemas.microsoft.com/office/drawing/2014/main" id="{EFD1E847-8887-48D1-9068-0F2078B68B9A}"/>
              </a:ext>
            </a:extLst>
          </p:cNvPr>
          <p:cNvSpPr/>
          <p:nvPr/>
        </p:nvSpPr>
        <p:spPr>
          <a:xfrm>
            <a:off x="5094288" y="5171519"/>
            <a:ext cx="1988231" cy="9493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81D02393-EC82-4E67-8BD2-53066DF1902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2590064"/>
              </p:ext>
            </p:extLst>
          </p:nvPr>
        </p:nvGraphicFramePr>
        <p:xfrm>
          <a:off x="5155292" y="1091241"/>
          <a:ext cx="241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9" name="Equation" r:id="rId16" imgW="241200" imgH="736560" progId="Equation.DSMT4">
                  <p:embed/>
                </p:oleObj>
              </mc:Choice>
              <mc:Fallback>
                <p:oleObj name="Equation" r:id="rId16" imgW="241200" imgH="73656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81D02393-EC82-4E67-8BD2-53066DF1902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155292" y="1091241"/>
                        <a:ext cx="241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2514CCBB-C4BB-4BCF-BDEF-BDA14DF19D7D}"/>
              </a:ext>
            </a:extLst>
          </p:cNvPr>
          <p:cNvSpPr/>
          <p:nvPr/>
        </p:nvSpPr>
        <p:spPr>
          <a:xfrm>
            <a:off x="4231481" y="5381152"/>
            <a:ext cx="339977" cy="2971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06F71EE-7B6F-43E7-B542-F80C0EC2DC22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64662" y="5394708"/>
            <a:ext cx="251504" cy="29711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2F6E42C-E94D-472B-88EA-D93D0597BFBD}"/>
              </a:ext>
            </a:extLst>
          </p:cNvPr>
          <p:cNvSpPr/>
          <p:nvPr/>
        </p:nvSpPr>
        <p:spPr>
          <a:xfrm>
            <a:off x="4264662" y="5720929"/>
            <a:ext cx="272186" cy="1265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B91139A-496C-436A-85EB-B2A286B3F8D6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47339" y="5741371"/>
            <a:ext cx="673101" cy="9263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6D511B1-25B9-4884-82D1-E75EDEF9D39C}"/>
              </a:ext>
            </a:extLst>
          </p:cNvPr>
          <p:cNvSpPr/>
          <p:nvPr/>
        </p:nvSpPr>
        <p:spPr>
          <a:xfrm>
            <a:off x="3297010" y="5711555"/>
            <a:ext cx="459203" cy="926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BADDE0F-DBB7-4982-B20E-F06AB532A9CA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83860" y="5711555"/>
            <a:ext cx="272186" cy="92633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62B502AE-000D-4A70-B8C2-13A9126BDD93}"/>
              </a:ext>
            </a:extLst>
          </p:cNvPr>
          <p:cNvSpPr/>
          <p:nvPr/>
        </p:nvSpPr>
        <p:spPr>
          <a:xfrm>
            <a:off x="2576626" y="5171519"/>
            <a:ext cx="2446976" cy="12578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E54E74-4CEE-444F-B09D-92518F6EE18D}"/>
              </a:ext>
            </a:extLst>
          </p:cNvPr>
          <p:cNvSpPr/>
          <p:nvPr/>
        </p:nvSpPr>
        <p:spPr>
          <a:xfrm>
            <a:off x="5155292" y="1439984"/>
            <a:ext cx="241300" cy="926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80AD5B4-DD38-4C03-AA82-F425A4DC4F44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45260" y="1417684"/>
            <a:ext cx="272186" cy="9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03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2" grpId="0" animBg="1"/>
      <p:bldP spid="51" grpId="0" animBg="1"/>
      <p:bldP spid="4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BF49026-7F74-4810-938D-17206BC169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858" y="1101238"/>
            <a:ext cx="6135088" cy="5297125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1:14</a:t>
            </a:r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073320D9-A555-4A11-956B-67D0D0F2643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8745285"/>
              </p:ext>
            </p:extLst>
          </p:nvPr>
        </p:nvGraphicFramePr>
        <p:xfrm>
          <a:off x="4268108" y="3818163"/>
          <a:ext cx="317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8" name="Equation" r:id="rId5" imgW="317160" imgH="266400" progId="Equation.DSMT4">
                  <p:embed/>
                </p:oleObj>
              </mc:Choice>
              <mc:Fallback>
                <p:oleObj name="Equation" r:id="rId5" imgW="317160" imgH="26640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073320D9-A555-4A11-956B-67D0D0F2643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68108" y="3818163"/>
                        <a:ext cx="317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8CDF49FC-A548-4EB7-9524-6F7C2DBC9B5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8434818"/>
              </p:ext>
            </p:extLst>
          </p:nvPr>
        </p:nvGraphicFramePr>
        <p:xfrm>
          <a:off x="4005942" y="2460170"/>
          <a:ext cx="2032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9" name="Equation" r:id="rId7" imgW="203040" imgH="253800" progId="Equation.DSMT4">
                  <p:embed/>
                </p:oleObj>
              </mc:Choice>
              <mc:Fallback>
                <p:oleObj name="Equation" r:id="rId7" imgW="203040" imgH="2538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8CDF49FC-A548-4EB7-9524-6F7C2DBC9B5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005942" y="2460170"/>
                        <a:ext cx="203200" cy="25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1D55A233-E5B3-44D9-A05F-5946971F32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8474934"/>
              </p:ext>
            </p:extLst>
          </p:nvPr>
        </p:nvGraphicFramePr>
        <p:xfrm>
          <a:off x="4021138" y="4710113"/>
          <a:ext cx="2032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0" name="Equation" r:id="rId9" imgW="203040" imgH="253800" progId="Equation.DSMT4">
                  <p:embed/>
                </p:oleObj>
              </mc:Choice>
              <mc:Fallback>
                <p:oleObj name="Equation" r:id="rId9" imgW="203040" imgH="25380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1D55A233-E5B3-44D9-A05F-5946971F32A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021138" y="4710113"/>
                        <a:ext cx="203200" cy="25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2D6BDC7A-2700-4A92-A8BA-445EF828F31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436871"/>
              </p:ext>
            </p:extLst>
          </p:nvPr>
        </p:nvGraphicFramePr>
        <p:xfrm>
          <a:off x="4318000" y="3340100"/>
          <a:ext cx="2032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1" name="Equation" r:id="rId11" imgW="203040" imgH="253800" progId="Equation.DSMT4">
                  <p:embed/>
                </p:oleObj>
              </mc:Choice>
              <mc:Fallback>
                <p:oleObj name="Equation" r:id="rId11" imgW="203040" imgH="25380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2D6BDC7A-2700-4A92-A8BA-445EF828F31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318000" y="3340100"/>
                        <a:ext cx="203200" cy="25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3F20E197-ACFC-4874-9BF7-6718EF5B88E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8568303"/>
              </p:ext>
            </p:extLst>
          </p:nvPr>
        </p:nvGraphicFramePr>
        <p:xfrm>
          <a:off x="3353708" y="5875563"/>
          <a:ext cx="317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2" name="Equation" r:id="rId13" imgW="317160" imgH="266400" progId="Equation.DSMT4">
                  <p:embed/>
                </p:oleObj>
              </mc:Choice>
              <mc:Fallback>
                <p:oleObj name="Equation" r:id="rId13" imgW="317160" imgH="26640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3F20E197-ACFC-4874-9BF7-6718EF5B88E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53708" y="5875563"/>
                        <a:ext cx="317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887F9FA5-A0D6-405E-AF7B-6C7FF16926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319442"/>
              </p:ext>
            </p:extLst>
          </p:nvPr>
        </p:nvGraphicFramePr>
        <p:xfrm>
          <a:off x="3403600" y="5397500"/>
          <a:ext cx="2032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3" name="Equation" r:id="rId14" imgW="203040" imgH="253800" progId="Equation.DSMT4">
                  <p:embed/>
                </p:oleObj>
              </mc:Choice>
              <mc:Fallback>
                <p:oleObj name="Equation" r:id="rId14" imgW="203040" imgH="253800" progId="Equation.DSMT4">
                  <p:embed/>
                  <p:pic>
                    <p:nvPicPr>
                      <p:cNvPr id="34" name="Object 33">
                        <a:extLst>
                          <a:ext uri="{FF2B5EF4-FFF2-40B4-BE49-F238E27FC236}">
                            <a16:creationId xmlns:a16="http://schemas.microsoft.com/office/drawing/2014/main" id="{887F9FA5-A0D6-405E-AF7B-6C7FF16926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403600" y="5397500"/>
                        <a:ext cx="203200" cy="25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0C066CAC-D812-4D2E-95B2-D864C8CCC2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4950938"/>
              </p:ext>
            </p:extLst>
          </p:nvPr>
        </p:nvGraphicFramePr>
        <p:xfrm>
          <a:off x="4255408" y="5875563"/>
          <a:ext cx="317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4" name="Equation" r:id="rId15" imgW="317160" imgH="266400" progId="Equation.DSMT4">
                  <p:embed/>
                </p:oleObj>
              </mc:Choice>
              <mc:Fallback>
                <p:oleObj name="Equation" r:id="rId15" imgW="317160" imgH="266400" progId="Equation.DSMT4">
                  <p:embed/>
                  <p:pic>
                    <p:nvPicPr>
                      <p:cNvPr id="35" name="Object 34">
                        <a:extLst>
                          <a:ext uri="{FF2B5EF4-FFF2-40B4-BE49-F238E27FC236}">
                            <a16:creationId xmlns:a16="http://schemas.microsoft.com/office/drawing/2014/main" id="{0C066CAC-D812-4D2E-95B2-D864C8CCC2E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55408" y="5875563"/>
                        <a:ext cx="317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>
            <a:extLst>
              <a:ext uri="{FF2B5EF4-FFF2-40B4-BE49-F238E27FC236}">
                <a16:creationId xmlns:a16="http://schemas.microsoft.com/office/drawing/2014/main" id="{7FDE4930-A4D7-48D3-8A84-922A999A43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5948228"/>
              </p:ext>
            </p:extLst>
          </p:nvPr>
        </p:nvGraphicFramePr>
        <p:xfrm>
          <a:off x="4356100" y="5397500"/>
          <a:ext cx="1270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5" name="Equation" r:id="rId16" imgW="126720" imgH="253800" progId="Equation.DSMT4">
                  <p:embed/>
                </p:oleObj>
              </mc:Choice>
              <mc:Fallback>
                <p:oleObj name="Equation" r:id="rId16" imgW="126720" imgH="253800" progId="Equation.DSMT4">
                  <p:embed/>
                  <p:pic>
                    <p:nvPicPr>
                      <p:cNvPr id="36" name="Object 35">
                        <a:extLst>
                          <a:ext uri="{FF2B5EF4-FFF2-40B4-BE49-F238E27FC236}">
                            <a16:creationId xmlns:a16="http://schemas.microsoft.com/office/drawing/2014/main" id="{7FDE4930-A4D7-48D3-8A84-922A999A438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356100" y="5397500"/>
                        <a:ext cx="127000" cy="25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42">
            <a:extLst>
              <a:ext uri="{FF2B5EF4-FFF2-40B4-BE49-F238E27FC236}">
                <a16:creationId xmlns:a16="http://schemas.microsoft.com/office/drawing/2014/main" id="{4C99A47D-5AF5-4709-A65E-3A6FB351BF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6582348"/>
              </p:ext>
            </p:extLst>
          </p:nvPr>
        </p:nvGraphicFramePr>
        <p:xfrm>
          <a:off x="5220608" y="5888263"/>
          <a:ext cx="317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6" name="Equation" r:id="rId18" imgW="317160" imgH="266400" progId="Equation.DSMT4">
                  <p:embed/>
                </p:oleObj>
              </mc:Choice>
              <mc:Fallback>
                <p:oleObj name="Equation" r:id="rId18" imgW="317160" imgH="266400" progId="Equation.DSMT4">
                  <p:embed/>
                  <p:pic>
                    <p:nvPicPr>
                      <p:cNvPr id="43" name="Object 42">
                        <a:extLst>
                          <a:ext uri="{FF2B5EF4-FFF2-40B4-BE49-F238E27FC236}">
                            <a16:creationId xmlns:a16="http://schemas.microsoft.com/office/drawing/2014/main" id="{4C99A47D-5AF5-4709-A65E-3A6FB351BF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20608" y="5888263"/>
                        <a:ext cx="317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Object 43">
            <a:extLst>
              <a:ext uri="{FF2B5EF4-FFF2-40B4-BE49-F238E27FC236}">
                <a16:creationId xmlns:a16="http://schemas.microsoft.com/office/drawing/2014/main" id="{A33C6486-64F8-48CB-BF6A-C2DF764769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4144257"/>
              </p:ext>
            </p:extLst>
          </p:nvPr>
        </p:nvGraphicFramePr>
        <p:xfrm>
          <a:off x="5283200" y="5403850"/>
          <a:ext cx="1778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7" name="Equation" r:id="rId19" imgW="177480" imgH="266400" progId="Equation.DSMT4">
                  <p:embed/>
                </p:oleObj>
              </mc:Choice>
              <mc:Fallback>
                <p:oleObj name="Equation" r:id="rId19" imgW="177480" imgH="266400" progId="Equation.DSMT4">
                  <p:embed/>
                  <p:pic>
                    <p:nvPicPr>
                      <p:cNvPr id="44" name="Object 43">
                        <a:extLst>
                          <a:ext uri="{FF2B5EF4-FFF2-40B4-BE49-F238E27FC236}">
                            <a16:creationId xmlns:a16="http://schemas.microsoft.com/office/drawing/2014/main" id="{A33C6486-64F8-48CB-BF6A-C2DF764769C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5283200" y="5403850"/>
                        <a:ext cx="1778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87FDF895-2039-45C8-9D63-3C04E44DF19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9225234"/>
              </p:ext>
            </p:extLst>
          </p:nvPr>
        </p:nvGraphicFramePr>
        <p:xfrm>
          <a:off x="5118100" y="1060656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98" name="Equation" r:id="rId21" imgW="368280" imgH="723600" progId="Equation.DSMT4">
                  <p:embed/>
                </p:oleObj>
              </mc:Choice>
              <mc:Fallback>
                <p:oleObj name="Equation" r:id="rId21" imgW="368280" imgH="72360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87FDF895-2039-45C8-9D63-3C04E44DF19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5118100" y="1060656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6075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1:14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0B9D07-5DA1-46F4-8743-7B9E54DD33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767470"/>
            <a:ext cx="7907446" cy="5323061"/>
          </a:xfrm>
          <a:prstGeom prst="rect">
            <a:avLst/>
          </a:prstGeom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63311C7B-219B-4A7F-B38C-9AB8F07DA7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268293"/>
              </p:ext>
            </p:extLst>
          </p:nvPr>
        </p:nvGraphicFramePr>
        <p:xfrm>
          <a:off x="4274820" y="842526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4" name="Equation" r:id="rId5" imgW="380880" imgH="736560" progId="Equation.DSMT4">
                  <p:embed/>
                </p:oleObj>
              </mc:Choice>
              <mc:Fallback>
                <p:oleObj name="Equation" r:id="rId5" imgW="380880" imgH="73656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63311C7B-219B-4A7F-B38C-9AB8F07DA72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74820" y="842526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699216FE-AD08-4434-A4AB-A35B134D24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8140848"/>
              </p:ext>
            </p:extLst>
          </p:nvPr>
        </p:nvGraphicFramePr>
        <p:xfrm>
          <a:off x="4281488" y="3584575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5" name="Equation" r:id="rId7" imgW="368280" imgH="723600" progId="Equation.DSMT4">
                  <p:embed/>
                </p:oleObj>
              </mc:Choice>
              <mc:Fallback>
                <p:oleObj name="Equation" r:id="rId7" imgW="368280" imgH="72360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699216FE-AD08-4434-A4AB-A35B134D247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81488" y="3584575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5895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1:14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CC7A446-9386-4A74-BA57-9C2C721CA0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148376"/>
            <a:ext cx="7907446" cy="456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0225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1:14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BF1080-A56B-4F97-AF7C-0B5FBE2C1C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153199"/>
            <a:ext cx="7907446" cy="455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82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39BDD6-FD1C-470E-A765-2EBC33B35C7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978964"/>
            <a:ext cx="7907446" cy="23397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E29A595-56EA-4843-8165-0820DEE105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868680"/>
            <a:ext cx="7907446" cy="2560320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2:6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282317C-0C45-4E36-8062-F48A046A448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716280"/>
            <a:ext cx="7907446" cy="27127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621AE7-9E99-4FE4-A8DA-63E0C86723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3451757"/>
            <a:ext cx="7907446" cy="312440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B4EF3E2-AE00-429B-B9EF-F4DE704A9C26}"/>
              </a:ext>
            </a:extLst>
          </p:cNvPr>
          <p:cNvSpPr/>
          <p:nvPr/>
        </p:nvSpPr>
        <p:spPr>
          <a:xfrm>
            <a:off x="2451100" y="4084320"/>
            <a:ext cx="994606" cy="5361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88155C5-7E09-4E9D-B39A-47EC821586A8}"/>
              </a:ext>
            </a:extLst>
          </p:cNvPr>
          <p:cNvSpPr/>
          <p:nvPr/>
        </p:nvSpPr>
        <p:spPr>
          <a:xfrm>
            <a:off x="2628806" y="3391155"/>
            <a:ext cx="994606" cy="6780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03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873304-BA6E-40BB-91F1-A8569B2316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541823"/>
            <a:ext cx="7907446" cy="177435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DCC53E1-3E4F-4487-9D62-B6399D3ED169}"/>
              </a:ext>
            </a:extLst>
          </p:cNvPr>
          <p:cNvSpPr/>
          <p:nvPr/>
        </p:nvSpPr>
        <p:spPr>
          <a:xfrm>
            <a:off x="5384800" y="3399972"/>
            <a:ext cx="595086" cy="594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A8E0F97A-8AB9-4795-834E-3CAF402FB88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8049005"/>
              </p:ext>
            </p:extLst>
          </p:nvPr>
        </p:nvGraphicFramePr>
        <p:xfrm>
          <a:off x="5495700" y="3342822"/>
          <a:ext cx="331452" cy="651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8" name="Equation" r:id="rId5" imgW="368280" imgH="723600" progId="Equation.DSMT4">
                  <p:embed/>
                </p:oleObj>
              </mc:Choice>
              <mc:Fallback>
                <p:oleObj name="Equation" r:id="rId5" imgW="368280" imgH="72360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A8E0F97A-8AB9-4795-834E-3CAF402FB88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495700" y="3342822"/>
                        <a:ext cx="331452" cy="651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8720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AEA51D-13B7-4A09-AA51-725FD500AE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464677"/>
            <a:ext cx="7907446" cy="192864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8F23B04-288E-40AB-8697-27A84064BF53}"/>
              </a:ext>
            </a:extLst>
          </p:cNvPr>
          <p:cNvSpPr/>
          <p:nvPr/>
        </p:nvSpPr>
        <p:spPr>
          <a:xfrm>
            <a:off x="3550920" y="2316480"/>
            <a:ext cx="2042160" cy="20768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DC8D92A-0CAC-4AC2-9EFA-2F6CFB57FD4C}"/>
              </a:ext>
            </a:extLst>
          </p:cNvPr>
          <p:cNvSpPr/>
          <p:nvPr/>
        </p:nvSpPr>
        <p:spPr>
          <a:xfrm>
            <a:off x="5791200" y="2316480"/>
            <a:ext cx="2042160" cy="20768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98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2:10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A1002A-48BE-4CC1-B00B-D0E5FC31E5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556288"/>
            <a:ext cx="7907446" cy="174542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110D632-239F-4D6C-B4D1-5CC7EB92895B}"/>
              </a:ext>
            </a:extLst>
          </p:cNvPr>
          <p:cNvSpPr/>
          <p:nvPr/>
        </p:nvSpPr>
        <p:spPr>
          <a:xfrm>
            <a:off x="6939280" y="3399972"/>
            <a:ext cx="595086" cy="594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F4FDE3C6-1359-4253-BA48-5B376CA9F6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4666469"/>
              </p:ext>
            </p:extLst>
          </p:nvPr>
        </p:nvGraphicFramePr>
        <p:xfrm>
          <a:off x="7050180" y="3374572"/>
          <a:ext cx="331452" cy="651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Equation" r:id="rId5" imgW="368280" imgH="723600" progId="Equation.DSMT4">
                  <p:embed/>
                </p:oleObj>
              </mc:Choice>
              <mc:Fallback>
                <p:oleObj name="Equation" r:id="rId5" imgW="368280" imgH="72360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F4FDE3C6-1359-4253-BA48-5B376CA9F65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050180" y="3374572"/>
                        <a:ext cx="331452" cy="651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497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3:1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CD6D13-A92E-45CE-BFDD-22825D8EEE8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6719" y="1514819"/>
            <a:ext cx="6422603" cy="38283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BB6E1D-3148-4825-8809-72FD3AEE64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719" y="1516962"/>
            <a:ext cx="6041603" cy="38669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2BA0D99-AECC-4CFD-9EED-359E293438F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64480" y="1079710"/>
            <a:ext cx="3093720" cy="469858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FE961DE-2E72-4502-985B-9BD9B5504141}"/>
              </a:ext>
            </a:extLst>
          </p:cNvPr>
          <p:cNvSpPr/>
          <p:nvPr/>
        </p:nvSpPr>
        <p:spPr>
          <a:xfrm>
            <a:off x="5937613" y="1842861"/>
            <a:ext cx="338727" cy="543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C64B95-CBF9-412B-B979-3747FE4BE17A}"/>
              </a:ext>
            </a:extLst>
          </p:cNvPr>
          <p:cNvSpPr/>
          <p:nvPr/>
        </p:nvSpPr>
        <p:spPr>
          <a:xfrm>
            <a:off x="5500733" y="4752976"/>
            <a:ext cx="2141537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187A4F-D33B-441C-A4B2-6F1277472B0C}"/>
              </a:ext>
            </a:extLst>
          </p:cNvPr>
          <p:cNvSpPr/>
          <p:nvPr/>
        </p:nvSpPr>
        <p:spPr>
          <a:xfrm>
            <a:off x="5734413" y="2386646"/>
            <a:ext cx="1495909" cy="20847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B733EDA-6CFA-4086-A78D-2A7AC7804B75}"/>
              </a:ext>
            </a:extLst>
          </p:cNvPr>
          <p:cNvSpPr/>
          <p:nvPr/>
        </p:nvSpPr>
        <p:spPr>
          <a:xfrm>
            <a:off x="5718939" y="831635"/>
            <a:ext cx="1755918" cy="970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30DD03D-0340-468E-8B97-F0946923DB09}"/>
              </a:ext>
            </a:extLst>
          </p:cNvPr>
          <p:cNvSpPr/>
          <p:nvPr/>
        </p:nvSpPr>
        <p:spPr>
          <a:xfrm>
            <a:off x="6582985" y="2386646"/>
            <a:ext cx="469537" cy="2136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86667D0-4D12-4206-844A-775FD3C1C633}"/>
              </a:ext>
            </a:extLst>
          </p:cNvPr>
          <p:cNvSpPr/>
          <p:nvPr/>
        </p:nvSpPr>
        <p:spPr>
          <a:xfrm>
            <a:off x="6783857" y="3087510"/>
            <a:ext cx="469537" cy="29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EB0C73C-746D-4771-A446-F74FDC277BAA}"/>
              </a:ext>
            </a:extLst>
          </p:cNvPr>
          <p:cNvSpPr/>
          <p:nvPr/>
        </p:nvSpPr>
        <p:spPr>
          <a:xfrm>
            <a:off x="6549088" y="4180892"/>
            <a:ext cx="469537" cy="29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BD36E6B-CFE4-4062-98CE-FB2C05E261ED}"/>
              </a:ext>
            </a:extLst>
          </p:cNvPr>
          <p:cNvSpPr/>
          <p:nvPr/>
        </p:nvSpPr>
        <p:spPr>
          <a:xfrm>
            <a:off x="7749948" y="4886326"/>
            <a:ext cx="679677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3C34494-8E26-4042-B949-57F3BF3BB6A7}"/>
              </a:ext>
            </a:extLst>
          </p:cNvPr>
          <p:cNvSpPr/>
          <p:nvPr/>
        </p:nvSpPr>
        <p:spPr>
          <a:xfrm>
            <a:off x="7302432" y="897791"/>
            <a:ext cx="31329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320DED3A-78BE-4D06-A5F5-92E5D457A7A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7231"/>
          <a:stretch/>
        </p:blipFill>
        <p:spPr>
          <a:xfrm>
            <a:off x="7749948" y="1105716"/>
            <a:ext cx="860652" cy="104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9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21" grpId="0" animBg="1"/>
      <p:bldP spid="23" grpId="0" animBg="1"/>
      <p:bldP spid="25" grpId="0" animBg="1"/>
      <p:bldP spid="27" grpId="0" animBg="1"/>
      <p:bldP spid="29" grpId="0" animBg="1"/>
      <p:bldP spid="3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3:2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CDBBEE-B10C-402D-ABA8-1D8B1450BB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00548"/>
            <a:ext cx="7907446" cy="3056904"/>
          </a:xfrm>
          <a:prstGeom prst="rect">
            <a:avLst/>
          </a:prstGeom>
        </p:spPr>
      </p:pic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C04A9205-65AE-495B-870F-80D7614DF64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8008571"/>
              </p:ext>
            </p:extLst>
          </p:nvPr>
        </p:nvGraphicFramePr>
        <p:xfrm>
          <a:off x="3727450" y="1022350"/>
          <a:ext cx="1689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name="Equation" r:id="rId5" imgW="1688760" imgH="736560" progId="Equation.DSMT4">
                  <p:embed/>
                </p:oleObj>
              </mc:Choice>
              <mc:Fallback>
                <p:oleObj name="Equation" r:id="rId5" imgW="168876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C04A9205-65AE-495B-870F-80D7614DF64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727450" y="1022350"/>
                        <a:ext cx="1689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73040EDC-0AF1-4AD0-BCB0-3EBC31E2ADED}"/>
              </a:ext>
            </a:extLst>
          </p:cNvPr>
          <p:cNvSpPr/>
          <p:nvPr/>
        </p:nvSpPr>
        <p:spPr>
          <a:xfrm>
            <a:off x="6210300" y="2514600"/>
            <a:ext cx="1924050" cy="60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2594609-8241-4AF2-9881-BDB14FDBD7A5}"/>
              </a:ext>
            </a:extLst>
          </p:cNvPr>
          <p:cNvSpPr/>
          <p:nvPr/>
        </p:nvSpPr>
        <p:spPr>
          <a:xfrm>
            <a:off x="6362700" y="1726926"/>
            <a:ext cx="1924050" cy="736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70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3:3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42A005-4B7D-45C2-8F2B-A14B0175CA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133" y="891873"/>
            <a:ext cx="4771735" cy="7564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7BB3B6B-928A-4123-9A6A-6AAF1BDB8E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809" y="1747341"/>
            <a:ext cx="3408382" cy="26394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BE1EAAC-7232-44A8-9FF0-21EEF36FC0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133" y="4636392"/>
            <a:ext cx="4771735" cy="173993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0F65E09-3DB2-4A0F-A076-7CA076BDCE67}"/>
              </a:ext>
            </a:extLst>
          </p:cNvPr>
          <p:cNvSpPr/>
          <p:nvPr/>
        </p:nvSpPr>
        <p:spPr>
          <a:xfrm>
            <a:off x="4465320" y="2148840"/>
            <a:ext cx="106680" cy="281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CC72C2D-3ED0-4B46-9A66-910DAF5E6D25}"/>
              </a:ext>
            </a:extLst>
          </p:cNvPr>
          <p:cNvSpPr/>
          <p:nvPr/>
        </p:nvSpPr>
        <p:spPr>
          <a:xfrm>
            <a:off x="4411980" y="2430780"/>
            <a:ext cx="723900" cy="12801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B3DA234-ED6C-4130-8FC6-5ED9C451F549}"/>
              </a:ext>
            </a:extLst>
          </p:cNvPr>
          <p:cNvSpPr/>
          <p:nvPr/>
        </p:nvSpPr>
        <p:spPr>
          <a:xfrm>
            <a:off x="3688080" y="3809913"/>
            <a:ext cx="1165860" cy="4470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CE21CE3-4C15-4B4F-A5DF-47DD332C8E8A}"/>
              </a:ext>
            </a:extLst>
          </p:cNvPr>
          <p:cNvSpPr/>
          <p:nvPr/>
        </p:nvSpPr>
        <p:spPr>
          <a:xfrm>
            <a:off x="4861560" y="3841005"/>
            <a:ext cx="434340" cy="4470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EA2B378D-9FE2-4D91-87B5-87B4192F83E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3939" y="1605914"/>
            <a:ext cx="289561" cy="67581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0EDE8C15-CD45-485C-8EF5-11BD75A62D3D}"/>
              </a:ext>
            </a:extLst>
          </p:cNvPr>
          <p:cNvSpPr/>
          <p:nvPr/>
        </p:nvSpPr>
        <p:spPr>
          <a:xfrm>
            <a:off x="4686300" y="1844040"/>
            <a:ext cx="167639" cy="2209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DDB0767-D37C-4E39-AA08-AD6D02EFD2A4}"/>
              </a:ext>
            </a:extLst>
          </p:cNvPr>
          <p:cNvSpPr/>
          <p:nvPr/>
        </p:nvSpPr>
        <p:spPr>
          <a:xfrm>
            <a:off x="4067175" y="5629275"/>
            <a:ext cx="1228725" cy="371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86F9233-7DFD-4374-9F5E-9453D196066A}"/>
              </a:ext>
            </a:extLst>
          </p:cNvPr>
          <p:cNvSpPr/>
          <p:nvPr/>
        </p:nvSpPr>
        <p:spPr>
          <a:xfrm>
            <a:off x="4219575" y="6000750"/>
            <a:ext cx="1228725" cy="4415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2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7" grpId="0" animBg="1"/>
      <p:bldP spid="19" grpId="0" animBg="1"/>
      <p:bldP spid="14" grpId="0" animBg="1"/>
      <p:bldP spid="24" grpId="0" animBg="1"/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3:6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6DE1A01-C1E6-4BE3-917D-37FFD2B28F83}"/>
              </a:ext>
            </a:extLst>
          </p:cNvPr>
          <p:cNvGrpSpPr>
            <a:grpSpLocks noChangeAspect="1"/>
          </p:cNvGrpSpPr>
          <p:nvPr/>
        </p:nvGrpSpPr>
        <p:grpSpPr>
          <a:xfrm>
            <a:off x="245268" y="1845349"/>
            <a:ext cx="8653464" cy="3167302"/>
            <a:chOff x="871369" y="2127995"/>
            <a:chExt cx="7109013" cy="260200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5B6FC9E-0163-4915-A37A-A02DD64D45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369" y="2127995"/>
              <a:ext cx="3408382" cy="260200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95C4EF8-6EF6-4C48-BE59-285B2AAB68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396093"/>
              <a:ext cx="3408382" cy="20658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00279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3:8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3E9189-727B-43F7-A880-1D254FE660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950690"/>
            <a:ext cx="7907446" cy="4956620"/>
          </a:xfrm>
          <a:prstGeom prst="rect">
            <a:avLst/>
          </a:prstGeom>
        </p:spPr>
      </p:pic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770C326C-F3EE-40A8-B27E-13628571935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5502029"/>
              </p:ext>
            </p:extLst>
          </p:nvPr>
        </p:nvGraphicFramePr>
        <p:xfrm>
          <a:off x="3305810" y="2426970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0" name="Equation" r:id="rId5" imgW="368280" imgH="723600" progId="Equation.DSMT4">
                  <p:embed/>
                </p:oleObj>
              </mc:Choice>
              <mc:Fallback>
                <p:oleObj name="Equation" r:id="rId5" imgW="368280" imgH="72360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770C326C-F3EE-40A8-B27E-1362857193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305810" y="2426970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9508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3:8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00AC26-B361-4F65-9A12-D5A6EF5F0B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881262"/>
            <a:ext cx="7907446" cy="309547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D7F2820-5DD1-43CF-81D5-EF1108B13852}"/>
              </a:ext>
            </a:extLst>
          </p:cNvPr>
          <p:cNvSpPr/>
          <p:nvPr/>
        </p:nvSpPr>
        <p:spPr>
          <a:xfrm>
            <a:off x="4998720" y="3063240"/>
            <a:ext cx="502920" cy="365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88E2FB4C-B48C-4EF2-8D19-45A01629B5C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0544904"/>
              </p:ext>
            </p:extLst>
          </p:nvPr>
        </p:nvGraphicFramePr>
        <p:xfrm>
          <a:off x="5077460" y="2947035"/>
          <a:ext cx="294624" cy="5788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4" name="Equation" r:id="rId5" imgW="368280" imgH="723600" progId="Equation.DSMT4">
                  <p:embed/>
                </p:oleObj>
              </mc:Choice>
              <mc:Fallback>
                <p:oleObj name="Equation" r:id="rId5" imgW="368280" imgH="72360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88E2FB4C-B48C-4EF2-8D19-45A01629B5C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77460" y="2947035"/>
                        <a:ext cx="294624" cy="5788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359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3:8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EDC169-98A4-4464-BC59-AA0CC6D222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931515"/>
            <a:ext cx="6135088" cy="5566471"/>
          </a:xfrm>
          <a:prstGeom prst="rect">
            <a:avLst/>
          </a:prstGeom>
        </p:spPr>
      </p:pic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A8516C32-461A-4AAC-ABE0-1BEA8DD04D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1615879"/>
              </p:ext>
            </p:extLst>
          </p:nvPr>
        </p:nvGraphicFramePr>
        <p:xfrm>
          <a:off x="4418013" y="1349375"/>
          <a:ext cx="306387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4" name="Equation" r:id="rId5" imgW="380880" imgH="558720" progId="Equation.DSMT4">
                  <p:embed/>
                </p:oleObj>
              </mc:Choice>
              <mc:Fallback>
                <p:oleObj name="Equation" r:id="rId5" imgW="380880" imgH="55872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A8516C32-461A-4AAC-ABE0-1BEA8DD04DA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418013" y="1349375"/>
                        <a:ext cx="306387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C5DDF8FE-8228-400C-BFEC-597B17710B1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587848"/>
              </p:ext>
            </p:extLst>
          </p:nvPr>
        </p:nvGraphicFramePr>
        <p:xfrm>
          <a:off x="4343400" y="2787650"/>
          <a:ext cx="487363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5" name="Equation" r:id="rId7" imgW="609480" imgH="558720" progId="Equation.DSMT4">
                  <p:embed/>
                </p:oleObj>
              </mc:Choice>
              <mc:Fallback>
                <p:oleObj name="Equation" r:id="rId7" imgW="609480" imgH="55872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C5DDF8FE-8228-400C-BFEC-597B17710B1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43400" y="2787650"/>
                        <a:ext cx="487363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8B5314CA-0AEF-4B06-AF64-7485B6C35C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384346"/>
              </p:ext>
            </p:extLst>
          </p:nvPr>
        </p:nvGraphicFramePr>
        <p:xfrm>
          <a:off x="4429125" y="4225925"/>
          <a:ext cx="3048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6" name="Equation" r:id="rId9" imgW="380880" imgH="558720" progId="Equation.DSMT4">
                  <p:embed/>
                </p:oleObj>
              </mc:Choice>
              <mc:Fallback>
                <p:oleObj name="Equation" r:id="rId9" imgW="380880" imgH="55872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8B5314CA-0AEF-4B06-AF64-7485B6C35C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29125" y="4225925"/>
                        <a:ext cx="304800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E26244A5-F3FD-41FE-96B6-184120A510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945568"/>
              </p:ext>
            </p:extLst>
          </p:nvPr>
        </p:nvGraphicFramePr>
        <p:xfrm>
          <a:off x="4429125" y="5664200"/>
          <a:ext cx="3048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7" name="Equation" r:id="rId11" imgW="380880" imgH="558720" progId="Equation.DSMT4">
                  <p:embed/>
                </p:oleObj>
              </mc:Choice>
              <mc:Fallback>
                <p:oleObj name="Equation" r:id="rId11" imgW="380880" imgH="55872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E26244A5-F3FD-41FE-96B6-184120A510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429125" y="5664200"/>
                        <a:ext cx="304800" cy="447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10170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4:1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C6D124-F562-417F-95E8-0C7660F892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892568"/>
            <a:ext cx="7907446" cy="4493745"/>
          </a:xfrm>
          <a:prstGeom prst="rect">
            <a:avLst/>
          </a:prstGeom>
        </p:spPr>
      </p:pic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DA39BF92-183E-4576-B1F2-25FEC9EF0F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3546992"/>
              </p:ext>
            </p:extLst>
          </p:nvPr>
        </p:nvGraphicFramePr>
        <p:xfrm>
          <a:off x="3873500" y="5499100"/>
          <a:ext cx="1397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2" name="Equation" r:id="rId5" imgW="1396800" imgH="736560" progId="Equation.DSMT4">
                  <p:embed/>
                </p:oleObj>
              </mc:Choice>
              <mc:Fallback>
                <p:oleObj name="Equation" r:id="rId5" imgW="139680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DA39BF92-183E-4576-B1F2-25FEC9EF0F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73500" y="5499100"/>
                        <a:ext cx="1397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F302D2D6-3ECB-40A0-B685-1E1C691C639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99254" y="5902419"/>
            <a:ext cx="381000" cy="392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549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4:3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FC7B4769-5ED9-418C-9F2C-78FECC53C6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6819465"/>
              </p:ext>
            </p:extLst>
          </p:nvPr>
        </p:nvGraphicFramePr>
        <p:xfrm>
          <a:off x="3122930" y="1506220"/>
          <a:ext cx="825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0" name="Equation" r:id="rId4" imgW="825480" imgH="736560" progId="Equation.DSMT4">
                  <p:embed/>
                </p:oleObj>
              </mc:Choice>
              <mc:Fallback>
                <p:oleObj name="Equation" r:id="rId4" imgW="825480" imgH="73656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FC7B4769-5ED9-418C-9F2C-78FECC53C6E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22930" y="1506220"/>
                        <a:ext cx="825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472E0C42-6542-447C-B1B6-B8EE44C4C0D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0009733"/>
              </p:ext>
            </p:extLst>
          </p:nvPr>
        </p:nvGraphicFramePr>
        <p:xfrm>
          <a:off x="3122930" y="3792221"/>
          <a:ext cx="819150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" name="Equation" r:id="rId6" imgW="819249" imgH="733405" progId="Equation.DSMT4">
                  <p:embed/>
                </p:oleObj>
              </mc:Choice>
              <mc:Fallback>
                <p:oleObj name="Equation" r:id="rId6" imgW="819249" imgH="733405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472E0C42-6542-447C-B1B6-B8EE44C4C0D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22930" y="3792221"/>
                        <a:ext cx="819150" cy="733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B42B9E32-BB3D-437D-B486-7CBAA7EF53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2683984"/>
              </p:ext>
            </p:extLst>
          </p:nvPr>
        </p:nvGraphicFramePr>
        <p:xfrm>
          <a:off x="3122930" y="2650808"/>
          <a:ext cx="819150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2" name="Equation" r:id="rId8" imgW="819249" imgH="733405" progId="Equation.DSMT4">
                  <p:embed/>
                </p:oleObj>
              </mc:Choice>
              <mc:Fallback>
                <p:oleObj name="Equation" r:id="rId8" imgW="819249" imgH="733405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B42B9E32-BB3D-437D-B486-7CBAA7EF536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122930" y="2650808"/>
                        <a:ext cx="819150" cy="733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5E4C27EC-1941-4D9E-8AE4-8A91A0ADA6A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5261357"/>
              </p:ext>
            </p:extLst>
          </p:nvPr>
        </p:nvGraphicFramePr>
        <p:xfrm>
          <a:off x="3114675" y="4927283"/>
          <a:ext cx="825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3" name="Equation" r:id="rId10" imgW="825480" imgH="736560" progId="Equation.DSMT4">
                  <p:embed/>
                </p:oleObj>
              </mc:Choice>
              <mc:Fallback>
                <p:oleObj name="Equation" r:id="rId10" imgW="825480" imgH="73656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5E4C27EC-1941-4D9E-8AE4-8A91A0ADA6A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114675" y="4927283"/>
                        <a:ext cx="825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8B265CC1-3C66-4469-847C-40CC9E99A61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6515408"/>
              </p:ext>
            </p:extLst>
          </p:nvPr>
        </p:nvGraphicFramePr>
        <p:xfrm>
          <a:off x="4795838" y="1512888"/>
          <a:ext cx="800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4" name="Equation" r:id="rId12" imgW="799920" imgH="736560" progId="Equation.DSMT4">
                  <p:embed/>
                </p:oleObj>
              </mc:Choice>
              <mc:Fallback>
                <p:oleObj name="Equation" r:id="rId12" imgW="799920" imgH="73656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8B265CC1-3C66-4469-847C-40CC9E99A61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795838" y="1512888"/>
                        <a:ext cx="800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C1BA12D0-0C52-45C6-8E39-425C56886D6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8762322"/>
              </p:ext>
            </p:extLst>
          </p:nvPr>
        </p:nvGraphicFramePr>
        <p:xfrm>
          <a:off x="4802505" y="2644775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5" name="Equation" r:id="rId14" imgW="228600" imgH="736560" progId="Equation.DSMT4">
                  <p:embed/>
                </p:oleObj>
              </mc:Choice>
              <mc:Fallback>
                <p:oleObj name="Equation" r:id="rId14" imgW="228600" imgH="73656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C1BA12D0-0C52-45C6-8E39-425C56886D6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802505" y="2644775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144CC996-7612-480C-AD74-37EE47F9CA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233779"/>
              </p:ext>
            </p:extLst>
          </p:nvPr>
        </p:nvGraphicFramePr>
        <p:xfrm>
          <a:off x="4772025" y="3774758"/>
          <a:ext cx="850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6" name="Equation" r:id="rId16" imgW="850680" imgH="723600" progId="Equation.DSMT4">
                  <p:embed/>
                </p:oleObj>
              </mc:Choice>
              <mc:Fallback>
                <p:oleObj name="Equation" r:id="rId16" imgW="850680" imgH="72360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144CC996-7612-480C-AD74-37EE47F9CA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772025" y="3774758"/>
                        <a:ext cx="8509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D10B9AE3-5269-49DF-AB1C-D5B35CD8BE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8757217"/>
              </p:ext>
            </p:extLst>
          </p:nvPr>
        </p:nvGraphicFramePr>
        <p:xfrm>
          <a:off x="4779963" y="4940300"/>
          <a:ext cx="254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Equation" r:id="rId18" imgW="253800" imgH="723600" progId="Equation.DSMT4">
                  <p:embed/>
                </p:oleObj>
              </mc:Choice>
              <mc:Fallback>
                <p:oleObj name="Equation" r:id="rId18" imgW="253800" imgH="72360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D10B9AE3-5269-49DF-AB1C-D5B35CD8BE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779963" y="4940300"/>
                        <a:ext cx="254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" name="Picture 21">
            <a:extLst>
              <a:ext uri="{FF2B5EF4-FFF2-40B4-BE49-F238E27FC236}">
                <a16:creationId xmlns:a16="http://schemas.microsoft.com/office/drawing/2014/main" id="{B30174E3-6FA1-48F9-89EB-57009025E07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251949" y="1729890"/>
            <a:ext cx="320051" cy="32005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C446920-1ED5-4EA2-8459-4806F49C7F4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251949" y="2853049"/>
            <a:ext cx="320051" cy="32005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327EFDC-973F-49EF-B76A-0C3FB9459F0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949" y="4017080"/>
            <a:ext cx="320051" cy="32005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2383DE0-B4D8-4198-B499-A54AC8AD595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949" y="5140239"/>
            <a:ext cx="320051" cy="320051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348CD7C3-C915-47AC-B523-D90668F7EDC6}"/>
              </a:ext>
            </a:extLst>
          </p:cNvPr>
          <p:cNvSpPr/>
          <p:nvPr/>
        </p:nvSpPr>
        <p:spPr>
          <a:xfrm>
            <a:off x="4305300" y="1790700"/>
            <a:ext cx="199320" cy="199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8219220-8403-4BD8-A85A-26A32396E0A3}"/>
              </a:ext>
            </a:extLst>
          </p:cNvPr>
          <p:cNvSpPr/>
          <p:nvPr/>
        </p:nvSpPr>
        <p:spPr>
          <a:xfrm>
            <a:off x="4312314" y="2926478"/>
            <a:ext cx="199320" cy="199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C4E3997-F601-4F85-8B66-02219AD29701}"/>
              </a:ext>
            </a:extLst>
          </p:cNvPr>
          <p:cNvSpPr/>
          <p:nvPr/>
        </p:nvSpPr>
        <p:spPr>
          <a:xfrm>
            <a:off x="4305299" y="4077445"/>
            <a:ext cx="199320" cy="199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2247981-A23B-4B63-B09F-85F1F58D5172}"/>
              </a:ext>
            </a:extLst>
          </p:cNvPr>
          <p:cNvSpPr/>
          <p:nvPr/>
        </p:nvSpPr>
        <p:spPr>
          <a:xfrm>
            <a:off x="4312314" y="5200160"/>
            <a:ext cx="199320" cy="199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48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4" grpId="0" animBg="1"/>
      <p:bldP spid="3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4:5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551DB8-F762-4F05-8881-3C0F6F315D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1221865"/>
            <a:ext cx="6135088" cy="441427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0F1BA22-6B85-4199-A0DC-70E09B4E33C5}"/>
              </a:ext>
            </a:extLst>
          </p:cNvPr>
          <p:cNvSpPr/>
          <p:nvPr/>
        </p:nvSpPr>
        <p:spPr>
          <a:xfrm>
            <a:off x="3143250" y="1976944"/>
            <a:ext cx="188100" cy="5224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E451BFE-B093-42C8-AB3C-1FAC3627C7B1}"/>
              </a:ext>
            </a:extLst>
          </p:cNvPr>
          <p:cNvSpPr/>
          <p:nvPr/>
        </p:nvSpPr>
        <p:spPr>
          <a:xfrm>
            <a:off x="3086100" y="2514600"/>
            <a:ext cx="1295400" cy="179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7BF099C-A17B-47A6-A585-D55B03E6417E}"/>
              </a:ext>
            </a:extLst>
          </p:cNvPr>
          <p:cNvSpPr/>
          <p:nvPr/>
        </p:nvSpPr>
        <p:spPr>
          <a:xfrm>
            <a:off x="3421380" y="2189575"/>
            <a:ext cx="518160" cy="309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05C9A41-7320-4165-B566-FFA48FCB798C}"/>
              </a:ext>
            </a:extLst>
          </p:cNvPr>
          <p:cNvSpPr/>
          <p:nvPr/>
        </p:nvSpPr>
        <p:spPr>
          <a:xfrm>
            <a:off x="4724893" y="1984565"/>
            <a:ext cx="188101" cy="425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C5013F4-EEAB-48B0-A9F7-F9971E223C02}"/>
              </a:ext>
            </a:extLst>
          </p:cNvPr>
          <p:cNvSpPr/>
          <p:nvPr/>
        </p:nvSpPr>
        <p:spPr>
          <a:xfrm>
            <a:off x="4667744" y="2529840"/>
            <a:ext cx="1295400" cy="179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1EBD790-F4CE-4DD5-A279-83B5A782125B}"/>
              </a:ext>
            </a:extLst>
          </p:cNvPr>
          <p:cNvSpPr/>
          <p:nvPr/>
        </p:nvSpPr>
        <p:spPr>
          <a:xfrm>
            <a:off x="5151612" y="2204815"/>
            <a:ext cx="354331" cy="309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6112C10-4F40-499D-A695-FCCCD83324A4}"/>
              </a:ext>
            </a:extLst>
          </p:cNvPr>
          <p:cNvSpPr/>
          <p:nvPr/>
        </p:nvSpPr>
        <p:spPr>
          <a:xfrm>
            <a:off x="2799855" y="4724399"/>
            <a:ext cx="2029319" cy="911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93E8E87-AE5B-4E5B-ACBA-73BAA977AB28}"/>
              </a:ext>
            </a:extLst>
          </p:cNvPr>
          <p:cNvSpPr/>
          <p:nvPr/>
        </p:nvSpPr>
        <p:spPr>
          <a:xfrm>
            <a:off x="4923930" y="4716780"/>
            <a:ext cx="582013" cy="911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996858B-EDAC-4ACB-829F-B05766DC7158}"/>
              </a:ext>
            </a:extLst>
          </p:cNvPr>
          <p:cNvSpPr/>
          <p:nvPr/>
        </p:nvSpPr>
        <p:spPr>
          <a:xfrm>
            <a:off x="5116334" y="1229486"/>
            <a:ext cx="582013" cy="8964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41B0FB10-D018-4260-97A5-F22660BE6C4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2742459"/>
              </p:ext>
            </p:extLst>
          </p:nvPr>
        </p:nvGraphicFramePr>
        <p:xfrm>
          <a:off x="5714362" y="1228725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" name="Equation" r:id="rId5" imgW="368280" imgH="723600" progId="Equation.DSMT4">
                  <p:embed/>
                </p:oleObj>
              </mc:Choice>
              <mc:Fallback>
                <p:oleObj name="Equation" r:id="rId5" imgW="368280" imgH="72360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41B0FB10-D018-4260-97A5-F22660BE6C4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714362" y="1228725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166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4" grpId="0" animBg="1"/>
      <p:bldP spid="26" grpId="0" animBg="1"/>
      <p:bldP spid="30" grpId="0" animBg="1"/>
      <p:bldP spid="33" grpId="0" animBg="1"/>
      <p:bldP spid="35" grpId="0" animBg="1"/>
      <p:bldP spid="40" grpId="0" animBg="1"/>
      <p:bldP spid="42" grpId="0" animBg="1"/>
      <p:bldP spid="4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4:6</a:t>
            </a:r>
          </a:p>
        </p:txBody>
      </p:sp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1421C06F-5734-464B-91C2-2E33464CDD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4665595"/>
              </p:ext>
            </p:extLst>
          </p:nvPr>
        </p:nvGraphicFramePr>
        <p:xfrm>
          <a:off x="3873500" y="840014"/>
          <a:ext cx="1397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4" name="Equation" r:id="rId4" imgW="1396800" imgH="736560" progId="Equation.DSMT4">
                  <p:embed/>
                </p:oleObj>
              </mc:Choice>
              <mc:Fallback>
                <p:oleObj name="Equation" r:id="rId4" imgW="1396800" imgH="73656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1421C06F-5734-464B-91C2-2E33464CDDE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73500" y="840014"/>
                        <a:ext cx="1397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F47975EC-7BCB-4F10-A8EF-3940A1181F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67034"/>
            <a:ext cx="7907446" cy="44937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43CA33-C629-427B-9EBD-C3A801D01DF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898"/>
          <a:stretch/>
        </p:blipFill>
        <p:spPr>
          <a:xfrm>
            <a:off x="2324101" y="1786628"/>
            <a:ext cx="4476750" cy="479914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23258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4:7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765E9C-DC0A-43A8-93F3-2DAC40FC62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093413"/>
            <a:ext cx="7907446" cy="2671174"/>
          </a:xfrm>
          <a:prstGeom prst="rect">
            <a:avLst/>
          </a:prstGeom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280AB7D1-977C-4377-9438-8280999A8C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8235393"/>
              </p:ext>
            </p:extLst>
          </p:nvPr>
        </p:nvGraphicFramePr>
        <p:xfrm>
          <a:off x="2800350" y="4764587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2" name="Equation" r:id="rId5" imgW="228600" imgH="736560" progId="Equation.DSMT4">
                  <p:embed/>
                </p:oleObj>
              </mc:Choice>
              <mc:Fallback>
                <p:oleObj name="Equation" r:id="rId5" imgW="228600" imgH="73656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280AB7D1-977C-4377-9438-8280999A8C8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00350" y="4764587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2C0BA2B7-BE15-402E-B6BB-56B1B6ED0D8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3388946"/>
              </p:ext>
            </p:extLst>
          </p:nvPr>
        </p:nvGraphicFramePr>
        <p:xfrm>
          <a:off x="6248400" y="4784725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3" name="Equation" r:id="rId7" imgW="228600" imgH="736560" progId="Equation.DSMT4">
                  <p:embed/>
                </p:oleObj>
              </mc:Choice>
              <mc:Fallback>
                <p:oleObj name="Equation" r:id="rId7" imgW="228600" imgH="73656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2C0BA2B7-BE15-402E-B6BB-56B1B6ED0D8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248400" y="4784725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87A0332E-90BB-46D7-805E-251B30A139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2621480"/>
              </p:ext>
            </p:extLst>
          </p:nvPr>
        </p:nvGraphicFramePr>
        <p:xfrm>
          <a:off x="4470400" y="5035550"/>
          <a:ext cx="2032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4" name="Equation" r:id="rId9" imgW="203040" imgH="215640" progId="Equation.DSMT4">
                  <p:embed/>
                </p:oleObj>
              </mc:Choice>
              <mc:Fallback>
                <p:oleObj name="Equation" r:id="rId9" imgW="203040" imgH="21564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87A0332E-90BB-46D7-805E-251B30A1398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70400" y="5035550"/>
                        <a:ext cx="2032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A7F4984A-BF25-43BC-9EC3-0C30E8E4EB3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096390"/>
            <a:ext cx="7907446" cy="257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295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4:9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F4B621-0034-4A2F-A9FE-DFB57E705B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990367"/>
            <a:ext cx="6135088" cy="557395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5A3E2CF-58BE-461A-8D0F-7387238E77E2}"/>
              </a:ext>
            </a:extLst>
          </p:cNvPr>
          <p:cNvSpPr/>
          <p:nvPr/>
        </p:nvSpPr>
        <p:spPr>
          <a:xfrm>
            <a:off x="3143250" y="1735644"/>
            <a:ext cx="188100" cy="5224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5AB8C74-9AEB-49AC-A0DA-3FDCF8458C12}"/>
              </a:ext>
            </a:extLst>
          </p:cNvPr>
          <p:cNvSpPr/>
          <p:nvPr/>
        </p:nvSpPr>
        <p:spPr>
          <a:xfrm>
            <a:off x="3086100" y="2273300"/>
            <a:ext cx="1295400" cy="179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2AF0C96-E612-4505-A8AD-D1FE39A9D620}"/>
              </a:ext>
            </a:extLst>
          </p:cNvPr>
          <p:cNvSpPr/>
          <p:nvPr/>
        </p:nvSpPr>
        <p:spPr>
          <a:xfrm>
            <a:off x="3421380" y="1948275"/>
            <a:ext cx="518160" cy="309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97A3753-B175-40F8-91A8-3B4A4D8DB5C6}"/>
              </a:ext>
            </a:extLst>
          </p:cNvPr>
          <p:cNvSpPr/>
          <p:nvPr/>
        </p:nvSpPr>
        <p:spPr>
          <a:xfrm>
            <a:off x="4724893" y="1750885"/>
            <a:ext cx="188101" cy="425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751DC10-7CFA-4D97-8E09-138E295B3E07}"/>
              </a:ext>
            </a:extLst>
          </p:cNvPr>
          <p:cNvSpPr/>
          <p:nvPr/>
        </p:nvSpPr>
        <p:spPr>
          <a:xfrm>
            <a:off x="4667744" y="2288540"/>
            <a:ext cx="1295400" cy="1790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D1377BA-DD5B-4052-9957-8BA5B5DE72B8}"/>
              </a:ext>
            </a:extLst>
          </p:cNvPr>
          <p:cNvSpPr/>
          <p:nvPr/>
        </p:nvSpPr>
        <p:spPr>
          <a:xfrm>
            <a:off x="5151612" y="1963515"/>
            <a:ext cx="354331" cy="3097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7970ABB-B83C-4D87-BBB6-793646FAFC54}"/>
              </a:ext>
            </a:extLst>
          </p:cNvPr>
          <p:cNvSpPr/>
          <p:nvPr/>
        </p:nvSpPr>
        <p:spPr>
          <a:xfrm>
            <a:off x="2799855" y="4483099"/>
            <a:ext cx="2029319" cy="911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F0D6A8A-5D49-4A99-9FD6-AA9BF0F4A396}"/>
              </a:ext>
            </a:extLst>
          </p:cNvPr>
          <p:cNvSpPr/>
          <p:nvPr/>
        </p:nvSpPr>
        <p:spPr>
          <a:xfrm>
            <a:off x="4923930" y="4475480"/>
            <a:ext cx="582013" cy="911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666B766-DCFD-41D8-9BC3-0D142E0201A7}"/>
              </a:ext>
            </a:extLst>
          </p:cNvPr>
          <p:cNvSpPr/>
          <p:nvPr/>
        </p:nvSpPr>
        <p:spPr>
          <a:xfrm>
            <a:off x="4433886" y="5472909"/>
            <a:ext cx="1072057" cy="7627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A177E7B-BC32-4788-9B73-2AAF1BB6B533}"/>
              </a:ext>
            </a:extLst>
          </p:cNvPr>
          <p:cNvSpPr/>
          <p:nvPr/>
        </p:nvSpPr>
        <p:spPr>
          <a:xfrm>
            <a:off x="5269724" y="1135838"/>
            <a:ext cx="190499" cy="4238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4B72053-AF52-49FF-8C29-2D088E9B8F2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59232" y="948545"/>
            <a:ext cx="1295400" cy="911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429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E03AC1-86A6-411A-A566-F38152357B6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39900" y="2141629"/>
            <a:ext cx="2557780" cy="257474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C5FE6F3-A0FA-4178-B456-3869D663794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16880" y="2141629"/>
            <a:ext cx="2682240" cy="257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E18F38-0970-4B24-8C7C-AC2119A5B3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141629"/>
            <a:ext cx="7907446" cy="2574743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3.8 Common denomination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3875A1"/>
                </a:solidFill>
              </a:rPr>
              <a:t>Step 4:10</a:t>
            </a:r>
          </a:p>
        </p:txBody>
      </p:sp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98CDAEF5-EA2B-4555-AE16-8AC04373DD2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8368966"/>
              </p:ext>
            </p:extLst>
          </p:nvPr>
        </p:nvGraphicFramePr>
        <p:xfrm>
          <a:off x="3829050" y="928688"/>
          <a:ext cx="14859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2" name="Equation" r:id="rId7" imgW="1485720" imgH="558720" progId="Equation.DSMT4">
                  <p:embed/>
                </p:oleObj>
              </mc:Choice>
              <mc:Fallback>
                <p:oleObj name="Equation" r:id="rId7" imgW="1485720" imgH="55872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98CDAEF5-EA2B-4555-AE16-8AC04373DD2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29050" y="928688"/>
                        <a:ext cx="14859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5769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625</Words>
  <Application>Microsoft Office PowerPoint</Application>
  <PresentationFormat>On-screen Show (4:3)</PresentationFormat>
  <Paragraphs>157</Paragraphs>
  <Slides>38</Slides>
  <Notes>37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Calibri Light</vt:lpstr>
      <vt:lpstr>Cambria Math</vt:lpstr>
      <vt:lpstr>Myriad Pro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2019-08-21T13:23:03Z</dcterms:created>
  <dcterms:modified xsi:type="dcterms:W3CDTF">2021-07-03T11:43:45Z</dcterms:modified>
</cp:coreProperties>
</file>