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5" r:id="rId2"/>
    <p:sldId id="260" r:id="rId3"/>
    <p:sldId id="256" r:id="rId4"/>
    <p:sldId id="289" r:id="rId5"/>
    <p:sldId id="263" r:id="rId6"/>
    <p:sldId id="279" r:id="rId7"/>
    <p:sldId id="258" r:id="rId8"/>
    <p:sldId id="259" r:id="rId9"/>
    <p:sldId id="267" r:id="rId10"/>
    <p:sldId id="277" r:id="rId11"/>
    <p:sldId id="278" r:id="rId12"/>
    <p:sldId id="268" r:id="rId13"/>
    <p:sldId id="276" r:id="rId14"/>
    <p:sldId id="290" r:id="rId15"/>
    <p:sldId id="269" r:id="rId16"/>
    <p:sldId id="281" r:id="rId17"/>
    <p:sldId id="286" r:id="rId18"/>
    <p:sldId id="287" r:id="rId19"/>
    <p:sldId id="283" r:id="rId20"/>
    <p:sldId id="284" r:id="rId21"/>
    <p:sldId id="288"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E807E3-D986-35DB-D6A5-BDC49CED80DC}" v="72" dt="2021-01-02T19:06:46.659"/>
    <p1510:client id="{445AA26D-18E6-76A1-61AC-0CC22D84B1C5}" v="362" dt="2020-12-30T18:04:49.263"/>
    <p1510:client id="{59D45835-5A28-4BA0-B527-F48BFFDACC56}" v="41" dt="2020-12-30T19:01:09.355"/>
    <p1510:client id="{BF28D4E1-6AB9-37CB-4B6F-BAE886CC6F99}" v="23" dt="2020-12-29T17:54:22.460"/>
    <p1510:client id="{E451BBE0-AFF2-4083-94B3-AB8FEC1DBB41}" v="1920" dt="2020-12-29T11:06:38.012"/>
    <p1510:client id="{F9C98604-A74E-70BD-A936-A5F73C9434B2}" v="4361" dt="2021-01-02T18:55:49.6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rina Stewart" userId="S::corrina.stewart@bramhopeprimaryschool.co.uk::47a46c61-2e17-40ae-9a3d-a14b8220ea0f" providerId="AD" clId="Web-{445AA26D-18E6-76A1-61AC-0CC22D84B1C5}"/>
    <pc:docChg chg="addSld modSld">
      <pc:chgData name="Corrina Stewart" userId="S::corrina.stewart@bramhopeprimaryschool.co.uk::47a46c61-2e17-40ae-9a3d-a14b8220ea0f" providerId="AD" clId="Web-{445AA26D-18E6-76A1-61AC-0CC22D84B1C5}" dt="2020-12-30T18:04:49.263" v="359" actId="20577"/>
      <pc:docMkLst>
        <pc:docMk/>
      </pc:docMkLst>
      <pc:sldChg chg="addSp modSp addAnim modAnim">
        <pc:chgData name="Corrina Stewart" userId="S::corrina.stewart@bramhopeprimaryschool.co.uk::47a46c61-2e17-40ae-9a3d-a14b8220ea0f" providerId="AD" clId="Web-{445AA26D-18E6-76A1-61AC-0CC22D84B1C5}" dt="2020-12-30T17:34:50.332" v="76"/>
        <pc:sldMkLst>
          <pc:docMk/>
          <pc:sldMk cId="450975006" sldId="263"/>
        </pc:sldMkLst>
        <pc:spChg chg="mod">
          <ac:chgData name="Corrina Stewart" userId="S::corrina.stewart@bramhopeprimaryschool.co.uk::47a46c61-2e17-40ae-9a3d-a14b8220ea0f" providerId="AD" clId="Web-{445AA26D-18E6-76A1-61AC-0CC22D84B1C5}" dt="2020-12-30T17:26:13.934" v="0" actId="1076"/>
          <ac:spMkLst>
            <pc:docMk/>
            <pc:sldMk cId="450975006" sldId="263"/>
            <ac:spMk id="5" creationId="{07AAB5E9-49A9-4E33-8924-D1B4FD045E54}"/>
          </ac:spMkLst>
        </pc:spChg>
        <pc:spChg chg="add mod">
          <ac:chgData name="Corrina Stewart" userId="S::corrina.stewart@bramhopeprimaryschool.co.uk::47a46c61-2e17-40ae-9a3d-a14b8220ea0f" providerId="AD" clId="Web-{445AA26D-18E6-76A1-61AC-0CC22D84B1C5}" dt="2020-12-30T17:29:22.983" v="48" actId="20577"/>
          <ac:spMkLst>
            <pc:docMk/>
            <pc:sldMk cId="450975006" sldId="263"/>
            <ac:spMk id="6" creationId="{77DD69DC-3596-46CF-B3B0-E854B07240C1}"/>
          </ac:spMkLst>
        </pc:spChg>
        <pc:spChg chg="add mod">
          <ac:chgData name="Corrina Stewart" userId="S::corrina.stewart@bramhopeprimaryschool.co.uk::47a46c61-2e17-40ae-9a3d-a14b8220ea0f" providerId="AD" clId="Web-{445AA26D-18E6-76A1-61AC-0CC22D84B1C5}" dt="2020-12-30T17:33:14.205" v="72" actId="1076"/>
          <ac:spMkLst>
            <pc:docMk/>
            <pc:sldMk cId="450975006" sldId="263"/>
            <ac:spMk id="8" creationId="{A5CC310B-5CF7-4D92-B931-C53A4C60C553}"/>
          </ac:spMkLst>
        </pc:spChg>
      </pc:sldChg>
      <pc:sldChg chg="addSp modSp">
        <pc:chgData name="Corrina Stewart" userId="S::corrina.stewart@bramhopeprimaryschool.co.uk::47a46c61-2e17-40ae-9a3d-a14b8220ea0f" providerId="AD" clId="Web-{445AA26D-18E6-76A1-61AC-0CC22D84B1C5}" dt="2020-12-30T18:00:11.775" v="105" actId="20577"/>
        <pc:sldMkLst>
          <pc:docMk/>
          <pc:sldMk cId="672351973" sldId="272"/>
        </pc:sldMkLst>
        <pc:spChg chg="mod">
          <ac:chgData name="Corrina Stewart" userId="S::corrina.stewart@bramhopeprimaryschool.co.uk::47a46c61-2e17-40ae-9a3d-a14b8220ea0f" providerId="AD" clId="Web-{445AA26D-18E6-76A1-61AC-0CC22D84B1C5}" dt="2020-12-30T18:00:05.290" v="104" actId="1076"/>
          <ac:spMkLst>
            <pc:docMk/>
            <pc:sldMk cId="672351973" sldId="272"/>
            <ac:spMk id="4" creationId="{D0A1F721-D7E7-4D58-9890-0E6E5CF860DE}"/>
          </ac:spMkLst>
        </pc:spChg>
        <pc:spChg chg="add mod">
          <ac:chgData name="Corrina Stewart" userId="S::corrina.stewart@bramhopeprimaryschool.co.uk::47a46c61-2e17-40ae-9a3d-a14b8220ea0f" providerId="AD" clId="Web-{445AA26D-18E6-76A1-61AC-0CC22D84B1C5}" dt="2020-12-30T18:00:11.775" v="105" actId="20577"/>
          <ac:spMkLst>
            <pc:docMk/>
            <pc:sldMk cId="672351973" sldId="272"/>
            <ac:spMk id="12" creationId="{9C36DEC3-93B2-4FF3-864A-462243CE53BB}"/>
          </ac:spMkLst>
        </pc:spChg>
        <pc:picChg chg="add mod">
          <ac:chgData name="Corrina Stewart" userId="S::corrina.stewart@bramhopeprimaryschool.co.uk::47a46c61-2e17-40ae-9a3d-a14b8220ea0f" providerId="AD" clId="Web-{445AA26D-18E6-76A1-61AC-0CC22D84B1C5}" dt="2020-12-30T17:59:00.946" v="92" actId="1076"/>
          <ac:picMkLst>
            <pc:docMk/>
            <pc:sldMk cId="672351973" sldId="272"/>
            <ac:picMk id="2" creationId="{9771F587-6A09-4FBA-9EB1-67BB7E146729}"/>
          </ac:picMkLst>
        </pc:picChg>
        <pc:picChg chg="add mod">
          <ac:chgData name="Corrina Stewart" userId="S::corrina.stewart@bramhopeprimaryschool.co.uk::47a46c61-2e17-40ae-9a3d-a14b8220ea0f" providerId="AD" clId="Web-{445AA26D-18E6-76A1-61AC-0CC22D84B1C5}" dt="2020-12-30T17:59:59.915" v="103" actId="1076"/>
          <ac:picMkLst>
            <pc:docMk/>
            <pc:sldMk cId="672351973" sldId="272"/>
            <ac:picMk id="6" creationId="{7438A1ED-5521-46A5-B3B8-67CEDA964A66}"/>
          </ac:picMkLst>
        </pc:picChg>
        <pc:picChg chg="add mod">
          <ac:chgData name="Corrina Stewart" userId="S::corrina.stewart@bramhopeprimaryschool.co.uk::47a46c61-2e17-40ae-9a3d-a14b8220ea0f" providerId="AD" clId="Web-{445AA26D-18E6-76A1-61AC-0CC22D84B1C5}" dt="2020-12-30T17:59:51.743" v="102" actId="1076"/>
          <ac:picMkLst>
            <pc:docMk/>
            <pc:sldMk cId="672351973" sldId="272"/>
            <ac:picMk id="8" creationId="{0B4E8F26-6C0F-4168-86FD-32D81C6A1837}"/>
          </ac:picMkLst>
        </pc:picChg>
        <pc:picChg chg="add mod">
          <ac:chgData name="Corrina Stewart" userId="S::corrina.stewart@bramhopeprimaryschool.co.uk::47a46c61-2e17-40ae-9a3d-a14b8220ea0f" providerId="AD" clId="Web-{445AA26D-18E6-76A1-61AC-0CC22D84B1C5}" dt="2020-12-30T17:59:44.978" v="101" actId="1076"/>
          <ac:picMkLst>
            <pc:docMk/>
            <pc:sldMk cId="672351973" sldId="272"/>
            <ac:picMk id="10" creationId="{B54ADA2B-0E2A-4DE4-9426-2C0310945734}"/>
          </ac:picMkLst>
        </pc:picChg>
      </pc:sldChg>
      <pc:sldChg chg="modSp new">
        <pc:chgData name="Corrina Stewart" userId="S::corrina.stewart@bramhopeprimaryschool.co.uk::47a46c61-2e17-40ae-9a3d-a14b8220ea0f" providerId="AD" clId="Web-{445AA26D-18E6-76A1-61AC-0CC22D84B1C5}" dt="2020-12-30T18:04:49.263" v="358" actId="20577"/>
        <pc:sldMkLst>
          <pc:docMk/>
          <pc:sldMk cId="2900256312" sldId="274"/>
        </pc:sldMkLst>
        <pc:spChg chg="mod">
          <ac:chgData name="Corrina Stewart" userId="S::corrina.stewart@bramhopeprimaryschool.co.uk::47a46c61-2e17-40ae-9a3d-a14b8220ea0f" providerId="AD" clId="Web-{445AA26D-18E6-76A1-61AC-0CC22D84B1C5}" dt="2020-12-30T18:03:06.105" v="123" actId="20577"/>
          <ac:spMkLst>
            <pc:docMk/>
            <pc:sldMk cId="2900256312" sldId="274"/>
            <ac:spMk id="2" creationId="{5E54A2EE-F27E-4BF2-8EB9-95DF966E6B43}"/>
          </ac:spMkLst>
        </pc:spChg>
        <pc:spChg chg="mod">
          <ac:chgData name="Corrina Stewart" userId="S::corrina.stewart@bramhopeprimaryschool.co.uk::47a46c61-2e17-40ae-9a3d-a14b8220ea0f" providerId="AD" clId="Web-{445AA26D-18E6-76A1-61AC-0CC22D84B1C5}" dt="2020-12-30T18:04:49.263" v="358" actId="20577"/>
          <ac:spMkLst>
            <pc:docMk/>
            <pc:sldMk cId="2900256312" sldId="274"/>
            <ac:spMk id="3" creationId="{FCCC5DBF-C532-40C0-A23B-47D352329660}"/>
          </ac:spMkLst>
        </pc:spChg>
      </pc:sldChg>
    </pc:docChg>
  </pc:docChgLst>
  <pc:docChgLst>
    <pc:chgData name="Corrina Stewart" userId="S::corrina.stewart@bramhopeprimaryschool.co.uk::47a46c61-2e17-40ae-9a3d-a14b8220ea0f" providerId="AD" clId="Web-{F9C98604-A74E-70BD-A936-A5F73C9434B2}"/>
    <pc:docChg chg="addSld delSld modSld sldOrd">
      <pc:chgData name="Corrina Stewart" userId="S::corrina.stewart@bramhopeprimaryschool.co.uk::47a46c61-2e17-40ae-9a3d-a14b8220ea0f" providerId="AD" clId="Web-{F9C98604-A74E-70BD-A936-A5F73C9434B2}" dt="2021-01-02T18:55:49.634" v="4290" actId="20577"/>
      <pc:docMkLst>
        <pc:docMk/>
      </pc:docMkLst>
      <pc:sldChg chg="modSp ord">
        <pc:chgData name="Corrina Stewart" userId="S::corrina.stewart@bramhopeprimaryschool.co.uk::47a46c61-2e17-40ae-9a3d-a14b8220ea0f" providerId="AD" clId="Web-{F9C98604-A74E-70BD-A936-A5F73C9434B2}" dt="2021-01-02T16:40:12.086" v="9" actId="20577"/>
        <pc:sldMkLst>
          <pc:docMk/>
          <pc:sldMk cId="109857222" sldId="256"/>
        </pc:sldMkLst>
        <pc:spChg chg="mod">
          <ac:chgData name="Corrina Stewart" userId="S::corrina.stewart@bramhopeprimaryschool.co.uk::47a46c61-2e17-40ae-9a3d-a14b8220ea0f" providerId="AD" clId="Web-{F9C98604-A74E-70BD-A936-A5F73C9434B2}" dt="2021-01-02T16:40:12.086" v="9" actId="20577"/>
          <ac:spMkLst>
            <pc:docMk/>
            <pc:sldMk cId="109857222" sldId="256"/>
            <ac:spMk id="3" creationId="{00000000-0000-0000-0000-000000000000}"/>
          </ac:spMkLst>
        </pc:spChg>
      </pc:sldChg>
      <pc:sldChg chg="del">
        <pc:chgData name="Corrina Stewart" userId="S::corrina.stewart@bramhopeprimaryschool.co.uk::47a46c61-2e17-40ae-9a3d-a14b8220ea0f" providerId="AD" clId="Web-{F9C98604-A74E-70BD-A936-A5F73C9434B2}" dt="2021-01-02T18:44:29.883" v="3654"/>
        <pc:sldMkLst>
          <pc:docMk/>
          <pc:sldMk cId="4151579576" sldId="257"/>
        </pc:sldMkLst>
      </pc:sldChg>
      <pc:sldChg chg="modSp ord">
        <pc:chgData name="Corrina Stewart" userId="S::corrina.stewart@bramhopeprimaryschool.co.uk::47a46c61-2e17-40ae-9a3d-a14b8220ea0f" providerId="AD" clId="Web-{F9C98604-A74E-70BD-A936-A5F73C9434B2}" dt="2021-01-02T17:52:41.659" v="1808" actId="20577"/>
        <pc:sldMkLst>
          <pc:docMk/>
          <pc:sldMk cId="412058629" sldId="258"/>
        </pc:sldMkLst>
        <pc:spChg chg="mod">
          <ac:chgData name="Corrina Stewart" userId="S::corrina.stewart@bramhopeprimaryschool.co.uk::47a46c61-2e17-40ae-9a3d-a14b8220ea0f" providerId="AD" clId="Web-{F9C98604-A74E-70BD-A936-A5F73C9434B2}" dt="2021-01-02T17:52:41.659" v="1808" actId="20577"/>
          <ac:spMkLst>
            <pc:docMk/>
            <pc:sldMk cId="412058629" sldId="258"/>
            <ac:spMk id="2" creationId="{DE70D140-64C4-4D26-A9E1-D93B01BE4CE5}"/>
          </ac:spMkLst>
        </pc:spChg>
        <pc:spChg chg="mod">
          <ac:chgData name="Corrina Stewart" userId="S::corrina.stewart@bramhopeprimaryschool.co.uk::47a46c61-2e17-40ae-9a3d-a14b8220ea0f" providerId="AD" clId="Web-{F9C98604-A74E-70BD-A936-A5F73C9434B2}" dt="2021-01-02T16:57:18.965" v="234" actId="20577"/>
          <ac:spMkLst>
            <pc:docMk/>
            <pc:sldMk cId="412058629" sldId="258"/>
            <ac:spMk id="3" creationId="{CCA7D303-0951-4936-9206-51131098E53C}"/>
          </ac:spMkLst>
        </pc:spChg>
      </pc:sldChg>
      <pc:sldChg chg="addSp modSp mod ord setBg">
        <pc:chgData name="Corrina Stewart" userId="S::corrina.stewart@bramhopeprimaryschool.co.uk::47a46c61-2e17-40ae-9a3d-a14b8220ea0f" providerId="AD" clId="Web-{F9C98604-A74E-70BD-A936-A5F73C9434B2}" dt="2021-01-02T17:16:50.742" v="575" actId="1076"/>
        <pc:sldMkLst>
          <pc:docMk/>
          <pc:sldMk cId="1455166267" sldId="259"/>
        </pc:sldMkLst>
        <pc:spChg chg="mod">
          <ac:chgData name="Corrina Stewart" userId="S::corrina.stewart@bramhopeprimaryschool.co.uk::47a46c61-2e17-40ae-9a3d-a14b8220ea0f" providerId="AD" clId="Web-{F9C98604-A74E-70BD-A936-A5F73C9434B2}" dt="2021-01-02T17:16:50.742" v="575" actId="1076"/>
          <ac:spMkLst>
            <pc:docMk/>
            <pc:sldMk cId="1455166267" sldId="259"/>
            <ac:spMk id="2" creationId="{5E1CF1C0-C456-4232-A7F4-F19F33B0374F}"/>
          </ac:spMkLst>
        </pc:spChg>
        <pc:spChg chg="mod">
          <ac:chgData name="Corrina Stewart" userId="S::corrina.stewart@bramhopeprimaryschool.co.uk::47a46c61-2e17-40ae-9a3d-a14b8220ea0f" providerId="AD" clId="Web-{F9C98604-A74E-70BD-A936-A5F73C9434B2}" dt="2021-01-02T17:16:22.977" v="571"/>
          <ac:spMkLst>
            <pc:docMk/>
            <pc:sldMk cId="1455166267" sldId="259"/>
            <ac:spMk id="5" creationId="{197D7D04-8F47-4AAE-A40D-306082C3E21E}"/>
          </ac:spMkLst>
        </pc:spChg>
        <pc:spChg chg="add mod">
          <ac:chgData name="Corrina Stewart" userId="S::corrina.stewart@bramhopeprimaryschool.co.uk::47a46c61-2e17-40ae-9a3d-a14b8220ea0f" providerId="AD" clId="Web-{F9C98604-A74E-70BD-A936-A5F73C9434B2}" dt="2021-01-02T17:16:46.102" v="574" actId="1076"/>
          <ac:spMkLst>
            <pc:docMk/>
            <pc:sldMk cId="1455166267" sldId="259"/>
            <ac:spMk id="8" creationId="{4B78B183-DA78-45F7-8641-8E436E65A4B0}"/>
          </ac:spMkLst>
        </pc:spChg>
        <pc:spChg chg="add">
          <ac:chgData name="Corrina Stewart" userId="S::corrina.stewart@bramhopeprimaryschool.co.uk::47a46c61-2e17-40ae-9a3d-a14b8220ea0f" providerId="AD" clId="Web-{F9C98604-A74E-70BD-A936-A5F73C9434B2}" dt="2021-01-02T17:16:22.977" v="571"/>
          <ac:spMkLst>
            <pc:docMk/>
            <pc:sldMk cId="1455166267" sldId="259"/>
            <ac:spMk id="10" creationId="{022BDE4A-8A20-4A69-9C5A-581C82036A4D}"/>
          </ac:spMkLst>
        </pc:spChg>
        <pc:picChg chg="add mod ord">
          <ac:chgData name="Corrina Stewart" userId="S::corrina.stewart@bramhopeprimaryschool.co.uk::47a46c61-2e17-40ae-9a3d-a14b8220ea0f" providerId="AD" clId="Web-{F9C98604-A74E-70BD-A936-A5F73C9434B2}" dt="2021-01-02T17:16:22.977" v="571"/>
          <ac:picMkLst>
            <pc:docMk/>
            <pc:sldMk cId="1455166267" sldId="259"/>
            <ac:picMk id="3" creationId="{55CAA8A2-A979-4FA4-AEFA-F669176E046B}"/>
          </ac:picMkLst>
        </pc:picChg>
        <pc:picChg chg="mod">
          <ac:chgData name="Corrina Stewart" userId="S::corrina.stewart@bramhopeprimaryschool.co.uk::47a46c61-2e17-40ae-9a3d-a14b8220ea0f" providerId="AD" clId="Web-{F9C98604-A74E-70BD-A936-A5F73C9434B2}" dt="2021-01-02T17:16:22.977" v="571"/>
          <ac:picMkLst>
            <pc:docMk/>
            <pc:sldMk cId="1455166267" sldId="259"/>
            <ac:picMk id="4" creationId="{32D656CD-0532-4222-B774-EB285289FF0C}"/>
          </ac:picMkLst>
        </pc:picChg>
      </pc:sldChg>
      <pc:sldChg chg="delSp modSp ord delAnim modAnim">
        <pc:chgData name="Corrina Stewart" userId="S::corrina.stewart@bramhopeprimaryschool.co.uk::47a46c61-2e17-40ae-9a3d-a14b8220ea0f" providerId="AD" clId="Web-{F9C98604-A74E-70BD-A936-A5F73C9434B2}" dt="2021-01-02T18:45:55.210" v="3696"/>
        <pc:sldMkLst>
          <pc:docMk/>
          <pc:sldMk cId="234167579" sldId="260"/>
        </pc:sldMkLst>
        <pc:spChg chg="mod">
          <ac:chgData name="Corrina Stewart" userId="S::corrina.stewart@bramhopeprimaryschool.co.uk::47a46c61-2e17-40ae-9a3d-a14b8220ea0f" providerId="AD" clId="Web-{F9C98604-A74E-70BD-A936-A5F73C9434B2}" dt="2021-01-02T18:45:24.632" v="3692" actId="20577"/>
          <ac:spMkLst>
            <pc:docMk/>
            <pc:sldMk cId="234167579" sldId="260"/>
            <ac:spMk id="6" creationId="{D177CCE2-9F60-4589-9F5E-A217BCFB8906}"/>
          </ac:spMkLst>
        </pc:spChg>
        <pc:spChg chg="del">
          <ac:chgData name="Corrina Stewart" userId="S::corrina.stewart@bramhopeprimaryschool.co.uk::47a46c61-2e17-40ae-9a3d-a14b8220ea0f" providerId="AD" clId="Web-{F9C98604-A74E-70BD-A936-A5F73C9434B2}" dt="2021-01-02T17:48:16.363" v="1628"/>
          <ac:spMkLst>
            <pc:docMk/>
            <pc:sldMk cId="234167579" sldId="260"/>
            <ac:spMk id="8" creationId="{7E944FFA-E5FB-4148-A243-4B311E083602}"/>
          </ac:spMkLst>
        </pc:spChg>
        <pc:spChg chg="del mod">
          <ac:chgData name="Corrina Stewart" userId="S::corrina.stewart@bramhopeprimaryschool.co.uk::47a46c61-2e17-40ae-9a3d-a14b8220ea0f" providerId="AD" clId="Web-{F9C98604-A74E-70BD-A936-A5F73C9434B2}" dt="2021-01-02T17:49:06.706" v="1746"/>
          <ac:spMkLst>
            <pc:docMk/>
            <pc:sldMk cId="234167579" sldId="260"/>
            <ac:spMk id="12" creationId="{DAAA1860-8257-465B-9355-EB8064EB0B8B}"/>
          </ac:spMkLst>
        </pc:spChg>
        <pc:spChg chg="del">
          <ac:chgData name="Corrina Stewart" userId="S::corrina.stewart@bramhopeprimaryschool.co.uk::47a46c61-2e17-40ae-9a3d-a14b8220ea0f" providerId="AD" clId="Web-{F9C98604-A74E-70BD-A936-A5F73C9434B2}" dt="2021-01-02T17:48:02.238" v="1626"/>
          <ac:spMkLst>
            <pc:docMk/>
            <pc:sldMk cId="234167579" sldId="260"/>
            <ac:spMk id="14" creationId="{21FD5AAB-BD67-4A9B-A092-69285DFF5A6B}"/>
          </ac:spMkLst>
        </pc:spChg>
      </pc:sldChg>
      <pc:sldChg chg="del">
        <pc:chgData name="Corrina Stewart" userId="S::corrina.stewart@bramhopeprimaryschool.co.uk::47a46c61-2e17-40ae-9a3d-a14b8220ea0f" providerId="AD" clId="Web-{F9C98604-A74E-70BD-A936-A5F73C9434B2}" dt="2021-01-02T17:51:36.831" v="1790"/>
        <pc:sldMkLst>
          <pc:docMk/>
          <pc:sldMk cId="3420965440" sldId="261"/>
        </pc:sldMkLst>
      </pc:sldChg>
      <pc:sldChg chg="del">
        <pc:chgData name="Corrina Stewart" userId="S::corrina.stewart@bramhopeprimaryschool.co.uk::47a46c61-2e17-40ae-9a3d-a14b8220ea0f" providerId="AD" clId="Web-{F9C98604-A74E-70BD-A936-A5F73C9434B2}" dt="2021-01-02T18:42:53.086" v="3632"/>
        <pc:sldMkLst>
          <pc:docMk/>
          <pc:sldMk cId="508691906" sldId="262"/>
        </pc:sldMkLst>
      </pc:sldChg>
      <pc:sldChg chg="addSp modSp ord addAnim delAnim modAnim">
        <pc:chgData name="Corrina Stewart" userId="S::corrina.stewart@bramhopeprimaryschool.co.uk::47a46c61-2e17-40ae-9a3d-a14b8220ea0f" providerId="AD" clId="Web-{F9C98604-A74E-70BD-A936-A5F73C9434B2}" dt="2021-01-02T16:54:24.664" v="118"/>
        <pc:sldMkLst>
          <pc:docMk/>
          <pc:sldMk cId="450975006" sldId="263"/>
        </pc:sldMkLst>
        <pc:spChg chg="mod">
          <ac:chgData name="Corrina Stewart" userId="S::corrina.stewart@bramhopeprimaryschool.co.uk::47a46c61-2e17-40ae-9a3d-a14b8220ea0f" providerId="AD" clId="Web-{F9C98604-A74E-70BD-A936-A5F73C9434B2}" dt="2021-01-02T16:50:22.958" v="37" actId="20577"/>
          <ac:spMkLst>
            <pc:docMk/>
            <pc:sldMk cId="450975006" sldId="263"/>
            <ac:spMk id="2" creationId="{E6E9D43F-CC88-451C-9C92-B729CDB31DD3}"/>
          </ac:spMkLst>
        </pc:spChg>
        <pc:spChg chg="mod">
          <ac:chgData name="Corrina Stewart" userId="S::corrina.stewart@bramhopeprimaryschool.co.uk::47a46c61-2e17-40ae-9a3d-a14b8220ea0f" providerId="AD" clId="Web-{F9C98604-A74E-70BD-A936-A5F73C9434B2}" dt="2021-01-02T16:50:44.583" v="50" actId="20577"/>
          <ac:spMkLst>
            <pc:docMk/>
            <pc:sldMk cId="450975006" sldId="263"/>
            <ac:spMk id="5" creationId="{07AAB5E9-49A9-4E33-8924-D1B4FD045E54}"/>
          </ac:spMkLst>
        </pc:spChg>
        <pc:spChg chg="mod">
          <ac:chgData name="Corrina Stewart" userId="S::corrina.stewart@bramhopeprimaryschool.co.uk::47a46c61-2e17-40ae-9a3d-a14b8220ea0f" providerId="AD" clId="Web-{F9C98604-A74E-70BD-A936-A5F73C9434B2}" dt="2021-01-02T16:51:22.286" v="65" actId="1076"/>
          <ac:spMkLst>
            <pc:docMk/>
            <pc:sldMk cId="450975006" sldId="263"/>
            <ac:spMk id="6" creationId="{77DD69DC-3596-46CF-B3B0-E854B07240C1}"/>
          </ac:spMkLst>
        </pc:spChg>
        <pc:spChg chg="mod">
          <ac:chgData name="Corrina Stewart" userId="S::corrina.stewart@bramhopeprimaryschool.co.uk::47a46c61-2e17-40ae-9a3d-a14b8220ea0f" providerId="AD" clId="Web-{F9C98604-A74E-70BD-A936-A5F73C9434B2}" dt="2021-01-02T16:49:09.943" v="18" actId="1076"/>
          <ac:spMkLst>
            <pc:docMk/>
            <pc:sldMk cId="450975006" sldId="263"/>
            <ac:spMk id="7" creationId="{1DD9680F-B41C-4799-882C-3EB4D9856D58}"/>
          </ac:spMkLst>
        </pc:spChg>
        <pc:spChg chg="mod">
          <ac:chgData name="Corrina Stewart" userId="S::corrina.stewart@bramhopeprimaryschool.co.uk::47a46c61-2e17-40ae-9a3d-a14b8220ea0f" providerId="AD" clId="Web-{F9C98604-A74E-70BD-A936-A5F73C9434B2}" dt="2021-01-02T16:50:49.317" v="51" actId="1076"/>
          <ac:spMkLst>
            <pc:docMk/>
            <pc:sldMk cId="450975006" sldId="263"/>
            <ac:spMk id="8" creationId="{A5CC310B-5CF7-4D92-B931-C53A4C60C553}"/>
          </ac:spMkLst>
        </pc:spChg>
        <pc:spChg chg="add mod">
          <ac:chgData name="Corrina Stewart" userId="S::corrina.stewart@bramhopeprimaryschool.co.uk::47a46c61-2e17-40ae-9a3d-a14b8220ea0f" providerId="AD" clId="Web-{F9C98604-A74E-70BD-A936-A5F73C9434B2}" dt="2021-01-02T16:53:58.930" v="112" actId="20577"/>
          <ac:spMkLst>
            <pc:docMk/>
            <pc:sldMk cId="450975006" sldId="263"/>
            <ac:spMk id="9" creationId="{00D941AD-ED66-4C14-9973-532C2145AE82}"/>
          </ac:spMkLst>
        </pc:spChg>
      </pc:sldChg>
      <pc:sldChg chg="del">
        <pc:chgData name="Corrina Stewart" userId="S::corrina.stewart@bramhopeprimaryschool.co.uk::47a46c61-2e17-40ae-9a3d-a14b8220ea0f" providerId="AD" clId="Web-{F9C98604-A74E-70BD-A936-A5F73C9434B2}" dt="2021-01-02T18:44:09.148" v="3652"/>
        <pc:sldMkLst>
          <pc:docMk/>
          <pc:sldMk cId="3852261800" sldId="264"/>
        </pc:sldMkLst>
      </pc:sldChg>
      <pc:sldChg chg="del">
        <pc:chgData name="Corrina Stewart" userId="S::corrina.stewart@bramhopeprimaryschool.co.uk::47a46c61-2e17-40ae-9a3d-a14b8220ea0f" providerId="AD" clId="Web-{F9C98604-A74E-70BD-A936-A5F73C9434B2}" dt="2021-01-02T18:44:17.602" v="3653"/>
        <pc:sldMkLst>
          <pc:docMk/>
          <pc:sldMk cId="1885948440" sldId="265"/>
        </pc:sldMkLst>
      </pc:sldChg>
      <pc:sldChg chg="del ord">
        <pc:chgData name="Corrina Stewart" userId="S::corrina.stewart@bramhopeprimaryschool.co.uk::47a46c61-2e17-40ae-9a3d-a14b8220ea0f" providerId="AD" clId="Web-{F9C98604-A74E-70BD-A936-A5F73C9434B2}" dt="2021-01-02T17:16:38.367" v="572"/>
        <pc:sldMkLst>
          <pc:docMk/>
          <pc:sldMk cId="3045640040" sldId="266"/>
        </pc:sldMkLst>
      </pc:sldChg>
      <pc:sldChg chg="ord">
        <pc:chgData name="Corrina Stewart" userId="S::corrina.stewart@bramhopeprimaryschool.co.uk::47a46c61-2e17-40ae-9a3d-a14b8220ea0f" providerId="AD" clId="Web-{F9C98604-A74E-70BD-A936-A5F73C9434B2}" dt="2021-01-02T16:58:01.230" v="241"/>
        <pc:sldMkLst>
          <pc:docMk/>
          <pc:sldMk cId="3212817569" sldId="267"/>
        </pc:sldMkLst>
      </pc:sldChg>
      <pc:sldChg chg="modSp ord">
        <pc:chgData name="Corrina Stewart" userId="S::corrina.stewart@bramhopeprimaryschool.co.uk::47a46c61-2e17-40ae-9a3d-a14b8220ea0f" providerId="AD" clId="Web-{F9C98604-A74E-70BD-A936-A5F73C9434B2}" dt="2021-01-02T18:20:32.057" v="2444" actId="20577"/>
        <pc:sldMkLst>
          <pc:docMk/>
          <pc:sldMk cId="3188892899" sldId="268"/>
        </pc:sldMkLst>
        <pc:spChg chg="mod">
          <ac:chgData name="Corrina Stewart" userId="S::corrina.stewart@bramhopeprimaryschool.co.uk::47a46c61-2e17-40ae-9a3d-a14b8220ea0f" providerId="AD" clId="Web-{F9C98604-A74E-70BD-A936-A5F73C9434B2}" dt="2021-01-02T18:20:32.057" v="2444" actId="20577"/>
          <ac:spMkLst>
            <pc:docMk/>
            <pc:sldMk cId="3188892899" sldId="268"/>
            <ac:spMk id="3" creationId="{113AE460-5F48-4F15-B8F9-23D7B5CF5EB6}"/>
          </ac:spMkLst>
        </pc:spChg>
        <pc:picChg chg="mod">
          <ac:chgData name="Corrina Stewart" userId="S::corrina.stewart@bramhopeprimaryschool.co.uk::47a46c61-2e17-40ae-9a3d-a14b8220ea0f" providerId="AD" clId="Web-{F9C98604-A74E-70BD-A936-A5F73C9434B2}" dt="2021-01-02T18:16:17.199" v="2163" actId="1076"/>
          <ac:picMkLst>
            <pc:docMk/>
            <pc:sldMk cId="3188892899" sldId="268"/>
            <ac:picMk id="4" creationId="{03D92986-1F17-4927-90AF-DEE8C8D241AF}"/>
          </ac:picMkLst>
        </pc:picChg>
      </pc:sldChg>
      <pc:sldChg chg="modSp ord">
        <pc:chgData name="Corrina Stewart" userId="S::corrina.stewart@bramhopeprimaryschool.co.uk::47a46c61-2e17-40ae-9a3d-a14b8220ea0f" providerId="AD" clId="Web-{F9C98604-A74E-70BD-A936-A5F73C9434B2}" dt="2021-01-02T18:48:09.433" v="3710" actId="14100"/>
        <pc:sldMkLst>
          <pc:docMk/>
          <pc:sldMk cId="3733831310" sldId="269"/>
        </pc:sldMkLst>
        <pc:spChg chg="mod">
          <ac:chgData name="Corrina Stewart" userId="S::corrina.stewart@bramhopeprimaryschool.co.uk::47a46c61-2e17-40ae-9a3d-a14b8220ea0f" providerId="AD" clId="Web-{F9C98604-A74E-70BD-A936-A5F73C9434B2}" dt="2021-01-02T18:48:09.433" v="3710" actId="14100"/>
          <ac:spMkLst>
            <pc:docMk/>
            <pc:sldMk cId="3733831310" sldId="269"/>
            <ac:spMk id="2" creationId="{04EBB7F0-B6CB-4C4A-8285-204CFDCBFB0F}"/>
          </ac:spMkLst>
        </pc:spChg>
        <pc:spChg chg="mod">
          <ac:chgData name="Corrina Stewart" userId="S::corrina.stewart@bramhopeprimaryschool.co.uk::47a46c61-2e17-40ae-9a3d-a14b8220ea0f" providerId="AD" clId="Web-{F9C98604-A74E-70BD-A936-A5F73C9434B2}" dt="2021-01-02T18:25:03.994" v="2475" actId="20577"/>
          <ac:spMkLst>
            <pc:docMk/>
            <pc:sldMk cId="3733831310" sldId="269"/>
            <ac:spMk id="6" creationId="{C5D7073D-F90B-4ED9-9F1F-5B33088B30C7}"/>
          </ac:spMkLst>
        </pc:spChg>
      </pc:sldChg>
      <pc:sldChg chg="del">
        <pc:chgData name="Corrina Stewart" userId="S::corrina.stewart@bramhopeprimaryschool.co.uk::47a46c61-2e17-40ae-9a3d-a14b8220ea0f" providerId="AD" clId="Web-{F9C98604-A74E-70BD-A936-A5F73C9434B2}" dt="2021-01-02T18:44:33.773" v="3655"/>
        <pc:sldMkLst>
          <pc:docMk/>
          <pc:sldMk cId="2644649352" sldId="270"/>
        </pc:sldMkLst>
      </pc:sldChg>
      <pc:sldChg chg="del">
        <pc:chgData name="Corrina Stewart" userId="S::corrina.stewart@bramhopeprimaryschool.co.uk::47a46c61-2e17-40ae-9a3d-a14b8220ea0f" providerId="AD" clId="Web-{F9C98604-A74E-70BD-A936-A5F73C9434B2}" dt="2021-01-02T18:44:40.383" v="3656"/>
        <pc:sldMkLst>
          <pc:docMk/>
          <pc:sldMk cId="167108378" sldId="271"/>
        </pc:sldMkLst>
      </pc:sldChg>
      <pc:sldChg chg="del">
        <pc:chgData name="Corrina Stewart" userId="S::corrina.stewart@bramhopeprimaryschool.co.uk::47a46c61-2e17-40ae-9a3d-a14b8220ea0f" providerId="AD" clId="Web-{F9C98604-A74E-70BD-A936-A5F73C9434B2}" dt="2021-01-02T18:44:44.117" v="3657"/>
        <pc:sldMkLst>
          <pc:docMk/>
          <pc:sldMk cId="672351973" sldId="272"/>
        </pc:sldMkLst>
      </pc:sldChg>
      <pc:sldChg chg="del">
        <pc:chgData name="Corrina Stewart" userId="S::corrina.stewart@bramhopeprimaryschool.co.uk::47a46c61-2e17-40ae-9a3d-a14b8220ea0f" providerId="AD" clId="Web-{F9C98604-A74E-70BD-A936-A5F73C9434B2}" dt="2021-01-02T18:44:56.711" v="3659"/>
        <pc:sldMkLst>
          <pc:docMk/>
          <pc:sldMk cId="1548285412" sldId="273"/>
        </pc:sldMkLst>
      </pc:sldChg>
      <pc:sldChg chg="del">
        <pc:chgData name="Corrina Stewart" userId="S::corrina.stewart@bramhopeprimaryschool.co.uk::47a46c61-2e17-40ae-9a3d-a14b8220ea0f" providerId="AD" clId="Web-{F9C98604-A74E-70BD-A936-A5F73C9434B2}" dt="2021-01-02T18:44:51.211" v="3658"/>
        <pc:sldMkLst>
          <pc:docMk/>
          <pc:sldMk cId="2900256312" sldId="274"/>
        </pc:sldMkLst>
      </pc:sldChg>
      <pc:sldChg chg="addSp delSp modSp new del">
        <pc:chgData name="Corrina Stewart" userId="S::corrina.stewart@bramhopeprimaryschool.co.uk::47a46c61-2e17-40ae-9a3d-a14b8220ea0f" providerId="AD" clId="Web-{F9C98604-A74E-70BD-A936-A5F73C9434B2}" dt="2021-01-02T17:07:53.464" v="313"/>
        <pc:sldMkLst>
          <pc:docMk/>
          <pc:sldMk cId="1582489892" sldId="275"/>
        </pc:sldMkLst>
        <pc:spChg chg="del">
          <ac:chgData name="Corrina Stewart" userId="S::corrina.stewart@bramhopeprimaryschool.co.uk::47a46c61-2e17-40ae-9a3d-a14b8220ea0f" providerId="AD" clId="Web-{F9C98604-A74E-70BD-A936-A5F73C9434B2}" dt="2021-01-02T17:01:24.091" v="260"/>
          <ac:spMkLst>
            <pc:docMk/>
            <pc:sldMk cId="1582489892" sldId="275"/>
            <ac:spMk id="2" creationId="{C124CEFE-F0D1-41D7-9F91-3777945753B7}"/>
          </ac:spMkLst>
        </pc:spChg>
        <pc:spChg chg="del">
          <ac:chgData name="Corrina Stewart" userId="S::corrina.stewart@bramhopeprimaryschool.co.uk::47a46c61-2e17-40ae-9a3d-a14b8220ea0f" providerId="AD" clId="Web-{F9C98604-A74E-70BD-A936-A5F73C9434B2}" dt="2021-01-02T17:01:25.856" v="261"/>
          <ac:spMkLst>
            <pc:docMk/>
            <pc:sldMk cId="1582489892" sldId="275"/>
            <ac:spMk id="3" creationId="{7D2E1088-F5ED-42AC-9594-F7F2B0976619}"/>
          </ac:spMkLst>
        </pc:spChg>
        <pc:spChg chg="add del mod">
          <ac:chgData name="Corrina Stewart" userId="S::corrina.stewart@bramhopeprimaryschool.co.uk::47a46c61-2e17-40ae-9a3d-a14b8220ea0f" providerId="AD" clId="Web-{F9C98604-A74E-70BD-A936-A5F73C9434B2}" dt="2021-01-02T17:02:43.200" v="266"/>
          <ac:spMkLst>
            <pc:docMk/>
            <pc:sldMk cId="1582489892" sldId="275"/>
            <ac:spMk id="6" creationId="{633D7396-28E2-4982-9296-54DCF3B26544}"/>
          </ac:spMkLst>
        </pc:spChg>
        <pc:spChg chg="add mod">
          <ac:chgData name="Corrina Stewart" userId="S::corrina.stewart@bramhopeprimaryschool.co.uk::47a46c61-2e17-40ae-9a3d-a14b8220ea0f" providerId="AD" clId="Web-{F9C98604-A74E-70BD-A936-A5F73C9434B2}" dt="2021-01-02T17:06:31.073" v="300" actId="1076"/>
          <ac:spMkLst>
            <pc:docMk/>
            <pc:sldMk cId="1582489892" sldId="275"/>
            <ac:spMk id="10" creationId="{50254FC9-56AC-4DE1-9590-778956932E1B}"/>
          </ac:spMkLst>
        </pc:spChg>
        <pc:spChg chg="add mod">
          <ac:chgData name="Corrina Stewart" userId="S::corrina.stewart@bramhopeprimaryschool.co.uk::47a46c61-2e17-40ae-9a3d-a14b8220ea0f" providerId="AD" clId="Web-{F9C98604-A74E-70BD-A936-A5F73C9434B2}" dt="2021-01-02T17:06:34.980" v="301" actId="1076"/>
          <ac:spMkLst>
            <pc:docMk/>
            <pc:sldMk cId="1582489892" sldId="275"/>
            <ac:spMk id="11" creationId="{C0D738FE-BCF2-4A39-B9CC-C58AB2B43396}"/>
          </ac:spMkLst>
        </pc:spChg>
        <pc:spChg chg="add mod">
          <ac:chgData name="Corrina Stewart" userId="S::corrina.stewart@bramhopeprimaryschool.co.uk::47a46c61-2e17-40ae-9a3d-a14b8220ea0f" providerId="AD" clId="Web-{F9C98604-A74E-70BD-A936-A5F73C9434B2}" dt="2021-01-02T17:06:37.339" v="302" actId="1076"/>
          <ac:spMkLst>
            <pc:docMk/>
            <pc:sldMk cId="1582489892" sldId="275"/>
            <ac:spMk id="12" creationId="{AC878E64-DB64-4F5B-B3C5-FA1B6F909CE5}"/>
          </ac:spMkLst>
        </pc:spChg>
        <pc:spChg chg="add mod">
          <ac:chgData name="Corrina Stewart" userId="S::corrina.stewart@bramhopeprimaryschool.co.uk::47a46c61-2e17-40ae-9a3d-a14b8220ea0f" providerId="AD" clId="Web-{F9C98604-A74E-70BD-A936-A5F73C9434B2}" dt="2021-01-02T17:06:49.948" v="304" actId="1076"/>
          <ac:spMkLst>
            <pc:docMk/>
            <pc:sldMk cId="1582489892" sldId="275"/>
            <ac:spMk id="13" creationId="{E467523D-0D06-4D77-AEEA-57B9E97B03B2}"/>
          </ac:spMkLst>
        </pc:spChg>
        <pc:spChg chg="add mod">
          <ac:chgData name="Corrina Stewart" userId="S::corrina.stewart@bramhopeprimaryschool.co.uk::47a46c61-2e17-40ae-9a3d-a14b8220ea0f" providerId="AD" clId="Web-{F9C98604-A74E-70BD-A936-A5F73C9434B2}" dt="2021-01-02T17:06:46.901" v="303" actId="1076"/>
          <ac:spMkLst>
            <pc:docMk/>
            <pc:sldMk cId="1582489892" sldId="275"/>
            <ac:spMk id="14" creationId="{7B8AC81A-9A0E-4756-BC46-62405D6B1B75}"/>
          </ac:spMkLst>
        </pc:spChg>
        <pc:spChg chg="add mod">
          <ac:chgData name="Corrina Stewart" userId="S::corrina.stewart@bramhopeprimaryschool.co.uk::47a46c61-2e17-40ae-9a3d-a14b8220ea0f" providerId="AD" clId="Web-{F9C98604-A74E-70BD-A936-A5F73C9434B2}" dt="2021-01-02T17:05:58.824" v="293"/>
          <ac:spMkLst>
            <pc:docMk/>
            <pc:sldMk cId="1582489892" sldId="275"/>
            <ac:spMk id="15" creationId="{6278400A-9440-466B-A519-968FD800529D}"/>
          </ac:spMkLst>
        </pc:spChg>
        <pc:picChg chg="add del mod ord">
          <ac:chgData name="Corrina Stewart" userId="S::corrina.stewart@bramhopeprimaryschool.co.uk::47a46c61-2e17-40ae-9a3d-a14b8220ea0f" providerId="AD" clId="Web-{F9C98604-A74E-70BD-A936-A5F73C9434B2}" dt="2021-01-02T17:02:11.715" v="265"/>
          <ac:picMkLst>
            <pc:docMk/>
            <pc:sldMk cId="1582489892" sldId="275"/>
            <ac:picMk id="4" creationId="{D54F3CE7-FA41-48A3-BFA3-DF30FC39036A}"/>
          </ac:picMkLst>
        </pc:picChg>
        <pc:picChg chg="add mod ord">
          <ac:chgData name="Corrina Stewart" userId="S::corrina.stewart@bramhopeprimaryschool.co.uk::47a46c61-2e17-40ae-9a3d-a14b8220ea0f" providerId="AD" clId="Web-{F9C98604-A74E-70BD-A936-A5F73C9434B2}" dt="2021-01-02T17:03:27.168" v="272" actId="1076"/>
          <ac:picMkLst>
            <pc:docMk/>
            <pc:sldMk cId="1582489892" sldId="275"/>
            <ac:picMk id="7" creationId="{C20A51EA-B729-426F-8187-B2214FECE1CA}"/>
          </ac:picMkLst>
        </pc:picChg>
        <pc:picChg chg="add del mod">
          <ac:chgData name="Corrina Stewart" userId="S::corrina.stewart@bramhopeprimaryschool.co.uk::47a46c61-2e17-40ae-9a3d-a14b8220ea0f" providerId="AD" clId="Web-{F9C98604-A74E-70BD-A936-A5F73C9434B2}" dt="2021-01-02T17:04:36.793" v="277"/>
          <ac:picMkLst>
            <pc:docMk/>
            <pc:sldMk cId="1582489892" sldId="275"/>
            <ac:picMk id="8" creationId="{FD6244CA-F610-43A9-81A5-2DF029630C6D}"/>
          </ac:picMkLst>
        </pc:picChg>
        <pc:picChg chg="add del mod">
          <ac:chgData name="Corrina Stewart" userId="S::corrina.stewart@bramhopeprimaryschool.co.uk::47a46c61-2e17-40ae-9a3d-a14b8220ea0f" providerId="AD" clId="Web-{F9C98604-A74E-70BD-A936-A5F73C9434B2}" dt="2021-01-02T17:04:34.386" v="276"/>
          <ac:picMkLst>
            <pc:docMk/>
            <pc:sldMk cId="1582489892" sldId="275"/>
            <ac:picMk id="9" creationId="{05DE8CC4-BFDC-48C2-9BB7-539D0F213BD6}"/>
          </ac:picMkLst>
        </pc:picChg>
      </pc:sldChg>
      <pc:sldChg chg="addSp delSp modSp new ord">
        <pc:chgData name="Corrina Stewart" userId="S::corrina.stewart@bramhopeprimaryschool.co.uk::47a46c61-2e17-40ae-9a3d-a14b8220ea0f" providerId="AD" clId="Web-{F9C98604-A74E-70BD-A936-A5F73C9434B2}" dt="2021-01-02T18:22:45.275" v="2463" actId="20577"/>
        <pc:sldMkLst>
          <pc:docMk/>
          <pc:sldMk cId="821020928" sldId="276"/>
        </pc:sldMkLst>
        <pc:spChg chg="del">
          <ac:chgData name="Corrina Stewart" userId="S::corrina.stewart@bramhopeprimaryschool.co.uk::47a46c61-2e17-40ae-9a3d-a14b8220ea0f" providerId="AD" clId="Web-{F9C98604-A74E-70BD-A936-A5F73C9434B2}" dt="2021-01-02T17:07:36.636" v="307"/>
          <ac:spMkLst>
            <pc:docMk/>
            <pc:sldMk cId="821020928" sldId="276"/>
            <ac:spMk id="2" creationId="{9395D43F-95A9-4AF8-BF41-DA54879F82B2}"/>
          </ac:spMkLst>
        </pc:spChg>
        <pc:spChg chg="del">
          <ac:chgData name="Corrina Stewart" userId="S::corrina.stewart@bramhopeprimaryschool.co.uk::47a46c61-2e17-40ae-9a3d-a14b8220ea0f" providerId="AD" clId="Web-{F9C98604-A74E-70BD-A936-A5F73C9434B2}" dt="2021-01-02T17:07:31.198" v="306"/>
          <ac:spMkLst>
            <pc:docMk/>
            <pc:sldMk cId="821020928" sldId="276"/>
            <ac:spMk id="3" creationId="{9E194F6A-A9F9-4254-961C-3423449C26EE}"/>
          </ac:spMkLst>
        </pc:spChg>
        <pc:spChg chg="add mod">
          <ac:chgData name="Corrina Stewart" userId="S::corrina.stewart@bramhopeprimaryschool.co.uk::47a46c61-2e17-40ae-9a3d-a14b8220ea0f" providerId="AD" clId="Web-{F9C98604-A74E-70BD-A936-A5F73C9434B2}" dt="2021-01-02T18:22:45.275" v="2463" actId="20577"/>
          <ac:spMkLst>
            <pc:docMk/>
            <pc:sldMk cId="821020928" sldId="276"/>
            <ac:spMk id="5" creationId="{46AAF53A-22E5-49A8-9E95-1D7D643D46D1}"/>
          </ac:spMkLst>
        </pc:spChg>
        <pc:spChg chg="add mod">
          <ac:chgData name="Corrina Stewart" userId="S::corrina.stewart@bramhopeprimaryschool.co.uk::47a46c61-2e17-40ae-9a3d-a14b8220ea0f" providerId="AD" clId="Web-{F9C98604-A74E-70BD-A936-A5F73C9434B2}" dt="2021-01-02T18:21:55.041" v="2455" actId="1076"/>
          <ac:spMkLst>
            <pc:docMk/>
            <pc:sldMk cId="821020928" sldId="276"/>
            <ac:spMk id="6" creationId="{B45520B7-D82B-4A53-89AA-825590987A07}"/>
          </ac:spMkLst>
        </pc:spChg>
        <pc:picChg chg="add mod">
          <ac:chgData name="Corrina Stewart" userId="S::corrina.stewart@bramhopeprimaryschool.co.uk::47a46c61-2e17-40ae-9a3d-a14b8220ea0f" providerId="AD" clId="Web-{F9C98604-A74E-70BD-A936-A5F73C9434B2}" dt="2021-01-02T17:07:50.042" v="312" actId="1076"/>
          <ac:picMkLst>
            <pc:docMk/>
            <pc:sldMk cId="821020928" sldId="276"/>
            <ac:picMk id="4" creationId="{9337F2C9-9FEE-48ED-96AA-CDB0F83C4D8B}"/>
          </ac:picMkLst>
        </pc:picChg>
      </pc:sldChg>
      <pc:sldChg chg="addSp delSp modSp new mod setBg setClrOvrMap">
        <pc:chgData name="Corrina Stewart" userId="S::corrina.stewart@bramhopeprimaryschool.co.uk::47a46c61-2e17-40ae-9a3d-a14b8220ea0f" providerId="AD" clId="Web-{F9C98604-A74E-70BD-A936-A5F73C9434B2}" dt="2021-01-02T17:19:54.288" v="696"/>
        <pc:sldMkLst>
          <pc:docMk/>
          <pc:sldMk cId="2556858320" sldId="277"/>
        </pc:sldMkLst>
        <pc:spChg chg="mod">
          <ac:chgData name="Corrina Stewart" userId="S::corrina.stewart@bramhopeprimaryschool.co.uk::47a46c61-2e17-40ae-9a3d-a14b8220ea0f" providerId="AD" clId="Web-{F9C98604-A74E-70BD-A936-A5F73C9434B2}" dt="2021-01-02T17:19:54.288" v="696"/>
          <ac:spMkLst>
            <pc:docMk/>
            <pc:sldMk cId="2556858320" sldId="277"/>
            <ac:spMk id="2" creationId="{1BF011C5-2474-4C37-BE75-FF72DA6813BD}"/>
          </ac:spMkLst>
        </pc:spChg>
        <pc:spChg chg="del">
          <ac:chgData name="Corrina Stewart" userId="S::corrina.stewart@bramhopeprimaryschool.co.uk::47a46c61-2e17-40ae-9a3d-a14b8220ea0f" providerId="AD" clId="Web-{F9C98604-A74E-70BD-A936-A5F73C9434B2}" dt="2021-01-02T17:18:33.351" v="674"/>
          <ac:spMkLst>
            <pc:docMk/>
            <pc:sldMk cId="2556858320" sldId="277"/>
            <ac:spMk id="3" creationId="{760AE1BD-AF6C-46EC-9B15-A1E79D590141}"/>
          </ac:spMkLst>
        </pc:spChg>
        <pc:spChg chg="add mod">
          <ac:chgData name="Corrina Stewart" userId="S::corrina.stewart@bramhopeprimaryschool.co.uk::47a46c61-2e17-40ae-9a3d-a14b8220ea0f" providerId="AD" clId="Web-{F9C98604-A74E-70BD-A936-A5F73C9434B2}" dt="2021-01-02T17:19:54.288" v="696"/>
          <ac:spMkLst>
            <pc:docMk/>
            <pc:sldMk cId="2556858320" sldId="277"/>
            <ac:spMk id="4" creationId="{6F2B7FAC-79A6-454E-9AD6-7A825C0B7571}"/>
          </ac:spMkLst>
        </pc:spChg>
        <pc:spChg chg="add">
          <ac:chgData name="Corrina Stewart" userId="S::corrina.stewart@bramhopeprimaryschool.co.uk::47a46c61-2e17-40ae-9a3d-a14b8220ea0f" providerId="AD" clId="Web-{F9C98604-A74E-70BD-A936-A5F73C9434B2}" dt="2021-01-02T17:19:54.288" v="696"/>
          <ac:spMkLst>
            <pc:docMk/>
            <pc:sldMk cId="2556858320" sldId="277"/>
            <ac:spMk id="10" creationId="{71B2258F-86CA-4D4D-8270-BC05FCDEBFB3}"/>
          </ac:spMkLst>
        </pc:spChg>
        <pc:picChg chg="add mod ord">
          <ac:chgData name="Corrina Stewart" userId="S::corrina.stewart@bramhopeprimaryschool.co.uk::47a46c61-2e17-40ae-9a3d-a14b8220ea0f" providerId="AD" clId="Web-{F9C98604-A74E-70BD-A936-A5F73C9434B2}" dt="2021-01-02T17:19:54.288" v="696"/>
          <ac:picMkLst>
            <pc:docMk/>
            <pc:sldMk cId="2556858320" sldId="277"/>
            <ac:picMk id="5" creationId="{31BFBAD1-8DDC-4E55-AAC6-CB6172469523}"/>
          </ac:picMkLst>
        </pc:picChg>
      </pc:sldChg>
      <pc:sldChg chg="addSp delSp modSp new">
        <pc:chgData name="Corrina Stewart" userId="S::corrina.stewart@bramhopeprimaryschool.co.uk::47a46c61-2e17-40ae-9a3d-a14b8220ea0f" providerId="AD" clId="Web-{F9C98604-A74E-70BD-A936-A5F73C9434B2}" dt="2021-01-02T17:55:39.237" v="1889" actId="20577"/>
        <pc:sldMkLst>
          <pc:docMk/>
          <pc:sldMk cId="2159401457" sldId="278"/>
        </pc:sldMkLst>
        <pc:spChg chg="mod">
          <ac:chgData name="Corrina Stewart" userId="S::corrina.stewart@bramhopeprimaryschool.co.uk::47a46c61-2e17-40ae-9a3d-a14b8220ea0f" providerId="AD" clId="Web-{F9C98604-A74E-70BD-A936-A5F73C9434B2}" dt="2021-01-02T17:26:44.411" v="1334" actId="1076"/>
          <ac:spMkLst>
            <pc:docMk/>
            <pc:sldMk cId="2159401457" sldId="278"/>
            <ac:spMk id="2" creationId="{23B2E5B4-A225-4E9D-9EF6-178B8D7966BE}"/>
          </ac:spMkLst>
        </pc:spChg>
        <pc:spChg chg="del">
          <ac:chgData name="Corrina Stewart" userId="S::corrina.stewart@bramhopeprimaryschool.co.uk::47a46c61-2e17-40ae-9a3d-a14b8220ea0f" providerId="AD" clId="Web-{F9C98604-A74E-70BD-A936-A5F73C9434B2}" dt="2021-01-02T17:20:12.132" v="698"/>
          <ac:spMkLst>
            <pc:docMk/>
            <pc:sldMk cId="2159401457" sldId="278"/>
            <ac:spMk id="3" creationId="{F1CFCAF4-96D4-4FF8-AA49-AA6207D894E5}"/>
          </ac:spMkLst>
        </pc:spChg>
        <pc:spChg chg="add mod">
          <ac:chgData name="Corrina Stewart" userId="S::corrina.stewart@bramhopeprimaryschool.co.uk::47a46c61-2e17-40ae-9a3d-a14b8220ea0f" providerId="AD" clId="Web-{F9C98604-A74E-70BD-A936-A5F73C9434B2}" dt="2021-01-02T17:55:39.237" v="1889" actId="20577"/>
          <ac:spMkLst>
            <pc:docMk/>
            <pc:sldMk cId="2159401457" sldId="278"/>
            <ac:spMk id="5" creationId="{8F929E38-78B8-4D34-BE34-625CCDFAECE3}"/>
          </ac:spMkLst>
        </pc:spChg>
      </pc:sldChg>
      <pc:sldChg chg="modSp new">
        <pc:chgData name="Corrina Stewart" userId="S::corrina.stewart@bramhopeprimaryschool.co.uk::47a46c61-2e17-40ae-9a3d-a14b8220ea0f" providerId="AD" clId="Web-{F9C98604-A74E-70BD-A936-A5F73C9434B2}" dt="2021-01-02T17:52:33.237" v="1803" actId="1076"/>
        <pc:sldMkLst>
          <pc:docMk/>
          <pc:sldMk cId="1158208987" sldId="279"/>
        </pc:sldMkLst>
        <pc:spChg chg="mod">
          <ac:chgData name="Corrina Stewart" userId="S::corrina.stewart@bramhopeprimaryschool.co.uk::47a46c61-2e17-40ae-9a3d-a14b8220ea0f" providerId="AD" clId="Web-{F9C98604-A74E-70BD-A936-A5F73C9434B2}" dt="2021-01-02T17:52:30.784" v="1801" actId="20577"/>
          <ac:spMkLst>
            <pc:docMk/>
            <pc:sldMk cId="1158208987" sldId="279"/>
            <ac:spMk id="2" creationId="{73C350FE-C64C-4915-A5BA-58E0B0D543FA}"/>
          </ac:spMkLst>
        </pc:spChg>
        <pc:spChg chg="mod">
          <ac:chgData name="Corrina Stewart" userId="S::corrina.stewart@bramhopeprimaryschool.co.uk::47a46c61-2e17-40ae-9a3d-a14b8220ea0f" providerId="AD" clId="Web-{F9C98604-A74E-70BD-A936-A5F73C9434B2}" dt="2021-01-02T17:52:33.237" v="1803" actId="1076"/>
          <ac:spMkLst>
            <pc:docMk/>
            <pc:sldMk cId="1158208987" sldId="279"/>
            <ac:spMk id="3" creationId="{F421E11B-99FB-4423-8C56-011FF7956BD2}"/>
          </ac:spMkLst>
        </pc:spChg>
      </pc:sldChg>
      <pc:sldChg chg="modSp new del">
        <pc:chgData name="Corrina Stewart" userId="S::corrina.stewart@bramhopeprimaryschool.co.uk::47a46c61-2e17-40ae-9a3d-a14b8220ea0f" providerId="AD" clId="Web-{F9C98604-A74E-70BD-A936-A5F73C9434B2}" dt="2021-01-02T18:42:43.711" v="3631"/>
        <pc:sldMkLst>
          <pc:docMk/>
          <pc:sldMk cId="706192374" sldId="280"/>
        </pc:sldMkLst>
        <pc:spChg chg="mod">
          <ac:chgData name="Corrina Stewart" userId="S::corrina.stewart@bramhopeprimaryschool.co.uk::47a46c61-2e17-40ae-9a3d-a14b8220ea0f" providerId="AD" clId="Web-{F9C98604-A74E-70BD-A936-A5F73C9434B2}" dt="2021-01-02T17:28:05.755" v="1352" actId="20577"/>
          <ac:spMkLst>
            <pc:docMk/>
            <pc:sldMk cId="706192374" sldId="280"/>
            <ac:spMk id="2" creationId="{18DD02E4-4E10-4B13-815F-23FA1751E474}"/>
          </ac:spMkLst>
        </pc:spChg>
        <pc:spChg chg="mod">
          <ac:chgData name="Corrina Stewart" userId="S::corrina.stewart@bramhopeprimaryschool.co.uk::47a46c61-2e17-40ae-9a3d-a14b8220ea0f" providerId="AD" clId="Web-{F9C98604-A74E-70BD-A936-A5F73C9434B2}" dt="2021-01-02T18:37:29.726" v="3167" actId="20577"/>
          <ac:spMkLst>
            <pc:docMk/>
            <pc:sldMk cId="706192374" sldId="280"/>
            <ac:spMk id="3" creationId="{D10795B6-8149-4249-B906-ACEEB49BE377}"/>
          </ac:spMkLst>
        </pc:spChg>
      </pc:sldChg>
      <pc:sldChg chg="addSp delSp modSp new mod setBg">
        <pc:chgData name="Corrina Stewart" userId="S::corrina.stewart@bramhopeprimaryschool.co.uk::47a46c61-2e17-40ae-9a3d-a14b8220ea0f" providerId="AD" clId="Web-{F9C98604-A74E-70BD-A936-A5F73C9434B2}" dt="2021-01-02T18:02:51.630" v="2039" actId="1076"/>
        <pc:sldMkLst>
          <pc:docMk/>
          <pc:sldMk cId="280379916" sldId="281"/>
        </pc:sldMkLst>
        <pc:spChg chg="del mod">
          <ac:chgData name="Corrina Stewart" userId="S::corrina.stewart@bramhopeprimaryschool.co.uk::47a46c61-2e17-40ae-9a3d-a14b8220ea0f" providerId="AD" clId="Web-{F9C98604-A74E-70BD-A936-A5F73C9434B2}" dt="2021-01-02T17:31:08.338" v="1470"/>
          <ac:spMkLst>
            <pc:docMk/>
            <pc:sldMk cId="280379916" sldId="281"/>
            <ac:spMk id="2" creationId="{7968D09B-29EB-427C-96C0-18B904C3BD5F}"/>
          </ac:spMkLst>
        </pc:spChg>
        <pc:spChg chg="del">
          <ac:chgData name="Corrina Stewart" userId="S::corrina.stewart@bramhopeprimaryschool.co.uk::47a46c61-2e17-40ae-9a3d-a14b8220ea0f" providerId="AD" clId="Web-{F9C98604-A74E-70BD-A936-A5F73C9434B2}" dt="2021-01-02T17:29:37.979" v="1455"/>
          <ac:spMkLst>
            <pc:docMk/>
            <pc:sldMk cId="280379916" sldId="281"/>
            <ac:spMk id="3" creationId="{D2A20067-D890-4A36-A798-E85B92E8C81F}"/>
          </ac:spMkLst>
        </pc:spChg>
        <pc:spChg chg="add del mod">
          <ac:chgData name="Corrina Stewart" userId="S::corrina.stewart@bramhopeprimaryschool.co.uk::47a46c61-2e17-40ae-9a3d-a14b8220ea0f" providerId="AD" clId="Web-{F9C98604-A74E-70BD-A936-A5F73C9434B2}" dt="2021-01-02T17:31:12.463" v="1471"/>
          <ac:spMkLst>
            <pc:docMk/>
            <pc:sldMk cId="280379916" sldId="281"/>
            <ac:spMk id="7" creationId="{C13E85A8-D7BE-44E5-BD95-79C779099637}"/>
          </ac:spMkLst>
        </pc:spChg>
        <pc:spChg chg="add mod">
          <ac:chgData name="Corrina Stewart" userId="S::corrina.stewart@bramhopeprimaryschool.co.uk::47a46c61-2e17-40ae-9a3d-a14b8220ea0f" providerId="AD" clId="Web-{F9C98604-A74E-70BD-A936-A5F73C9434B2}" dt="2021-01-02T18:02:45.755" v="2038" actId="14100"/>
          <ac:spMkLst>
            <pc:docMk/>
            <pc:sldMk cId="280379916" sldId="281"/>
            <ac:spMk id="9" creationId="{B099DE60-B6A7-4765-88C4-80CDD6075019}"/>
          </ac:spMkLst>
        </pc:spChg>
        <pc:spChg chg="add mod">
          <ac:chgData name="Corrina Stewart" userId="S::corrina.stewart@bramhopeprimaryschool.co.uk::47a46c61-2e17-40ae-9a3d-a14b8220ea0f" providerId="AD" clId="Web-{F9C98604-A74E-70BD-A936-A5F73C9434B2}" dt="2021-01-02T18:02:51.630" v="2039" actId="1076"/>
          <ac:spMkLst>
            <pc:docMk/>
            <pc:sldMk cId="280379916" sldId="281"/>
            <ac:spMk id="10" creationId="{064D01EC-1851-4C18-8897-B818309BFFEA}"/>
          </ac:spMkLst>
        </pc:spChg>
        <pc:picChg chg="add del mod">
          <ac:chgData name="Corrina Stewart" userId="S::corrina.stewart@bramhopeprimaryschool.co.uk::47a46c61-2e17-40ae-9a3d-a14b8220ea0f" providerId="AD" clId="Web-{F9C98604-A74E-70BD-A936-A5F73C9434B2}" dt="2021-01-02T17:30:22.026" v="1465"/>
          <ac:picMkLst>
            <pc:docMk/>
            <pc:sldMk cId="280379916" sldId="281"/>
            <ac:picMk id="4" creationId="{B2E0FAC3-A02C-41EE-978A-91AB58C18B64}"/>
          </ac:picMkLst>
        </pc:picChg>
        <pc:picChg chg="add del mod">
          <ac:chgData name="Corrina Stewart" userId="S::corrina.stewart@bramhopeprimaryschool.co.uk::47a46c61-2e17-40ae-9a3d-a14b8220ea0f" providerId="AD" clId="Web-{F9C98604-A74E-70BD-A936-A5F73C9434B2}" dt="2021-01-02T17:30:58.025" v="1469"/>
          <ac:picMkLst>
            <pc:docMk/>
            <pc:sldMk cId="280379916" sldId="281"/>
            <ac:picMk id="5" creationId="{EC87701D-8C0A-4D70-A8E8-B62B8E4E6DDF}"/>
          </ac:picMkLst>
        </pc:picChg>
        <pc:picChg chg="add mod">
          <ac:chgData name="Corrina Stewart" userId="S::corrina.stewart@bramhopeprimaryschool.co.uk::47a46c61-2e17-40ae-9a3d-a14b8220ea0f" providerId="AD" clId="Web-{F9C98604-A74E-70BD-A936-A5F73C9434B2}" dt="2021-01-02T17:54:37.190" v="1810" actId="1076"/>
          <ac:picMkLst>
            <pc:docMk/>
            <pc:sldMk cId="280379916" sldId="281"/>
            <ac:picMk id="8" creationId="{0882B143-22CD-45EB-82DB-9C89032F158A}"/>
          </ac:picMkLst>
        </pc:picChg>
      </pc:sldChg>
      <pc:sldChg chg="addSp delSp modSp new mod setBg">
        <pc:chgData name="Corrina Stewart" userId="S::corrina.stewart@bramhopeprimaryschool.co.uk::47a46c61-2e17-40ae-9a3d-a14b8220ea0f" providerId="AD" clId="Web-{F9C98604-A74E-70BD-A936-A5F73C9434B2}" dt="2021-01-02T17:33:51.962" v="1493" actId="14100"/>
        <pc:sldMkLst>
          <pc:docMk/>
          <pc:sldMk cId="3465732969" sldId="282"/>
        </pc:sldMkLst>
        <pc:spChg chg="mod">
          <ac:chgData name="Corrina Stewart" userId="S::corrina.stewart@bramhopeprimaryschool.co.uk::47a46c61-2e17-40ae-9a3d-a14b8220ea0f" providerId="AD" clId="Web-{F9C98604-A74E-70BD-A936-A5F73C9434B2}" dt="2021-01-02T17:33:51.962" v="1493" actId="14100"/>
          <ac:spMkLst>
            <pc:docMk/>
            <pc:sldMk cId="3465732969" sldId="282"/>
            <ac:spMk id="2" creationId="{29C42536-35AE-466E-8B52-BBD17ECBAE51}"/>
          </ac:spMkLst>
        </pc:spChg>
        <pc:spChg chg="del">
          <ac:chgData name="Corrina Stewart" userId="S::corrina.stewart@bramhopeprimaryschool.co.uk::47a46c61-2e17-40ae-9a3d-a14b8220ea0f" providerId="AD" clId="Web-{F9C98604-A74E-70BD-A936-A5F73C9434B2}" dt="2021-01-02T17:33:21.462" v="1477"/>
          <ac:spMkLst>
            <pc:docMk/>
            <pc:sldMk cId="3465732969" sldId="282"/>
            <ac:spMk id="3" creationId="{63CDD9AB-E227-4C82-B3B5-17E99B50608F}"/>
          </ac:spMkLst>
        </pc:spChg>
        <pc:spChg chg="add">
          <ac:chgData name="Corrina Stewart" userId="S::corrina.stewart@bramhopeprimaryschool.co.uk::47a46c61-2e17-40ae-9a3d-a14b8220ea0f" providerId="AD" clId="Web-{F9C98604-A74E-70BD-A936-A5F73C9434B2}" dt="2021-01-02T17:33:40.306" v="1478"/>
          <ac:spMkLst>
            <pc:docMk/>
            <pc:sldMk cId="3465732969" sldId="282"/>
            <ac:spMk id="9" creationId="{026A84AF-6F58-471A-BF1F-10D8C03511C4}"/>
          </ac:spMkLst>
        </pc:spChg>
        <pc:picChg chg="add mod ord">
          <ac:chgData name="Corrina Stewart" userId="S::corrina.stewart@bramhopeprimaryschool.co.uk::47a46c61-2e17-40ae-9a3d-a14b8220ea0f" providerId="AD" clId="Web-{F9C98604-A74E-70BD-A936-A5F73C9434B2}" dt="2021-01-02T17:33:40.306" v="1478"/>
          <ac:picMkLst>
            <pc:docMk/>
            <pc:sldMk cId="3465732969" sldId="282"/>
            <ac:picMk id="4" creationId="{6D16EA56-0F88-4667-86AE-96ECD7E73394}"/>
          </ac:picMkLst>
        </pc:picChg>
      </pc:sldChg>
      <pc:sldChg chg="addSp delSp modSp new mod setBg">
        <pc:chgData name="Corrina Stewart" userId="S::corrina.stewart@bramhopeprimaryschool.co.uk::47a46c61-2e17-40ae-9a3d-a14b8220ea0f" providerId="AD" clId="Web-{F9C98604-A74E-70BD-A936-A5F73C9434B2}" dt="2021-01-02T17:35:42.415" v="1519" actId="1076"/>
        <pc:sldMkLst>
          <pc:docMk/>
          <pc:sldMk cId="2644221147" sldId="283"/>
        </pc:sldMkLst>
        <pc:spChg chg="del mod">
          <ac:chgData name="Corrina Stewart" userId="S::corrina.stewart@bramhopeprimaryschool.co.uk::47a46c61-2e17-40ae-9a3d-a14b8220ea0f" providerId="AD" clId="Web-{F9C98604-A74E-70BD-A936-A5F73C9434B2}" dt="2021-01-02T17:35:20.634" v="1499"/>
          <ac:spMkLst>
            <pc:docMk/>
            <pc:sldMk cId="2644221147" sldId="283"/>
            <ac:spMk id="2" creationId="{9BB884BF-6451-423A-9559-9F22B0216B0D}"/>
          </ac:spMkLst>
        </pc:spChg>
        <pc:spChg chg="del">
          <ac:chgData name="Corrina Stewart" userId="S::corrina.stewart@bramhopeprimaryschool.co.uk::47a46c61-2e17-40ae-9a3d-a14b8220ea0f" providerId="AD" clId="Web-{F9C98604-A74E-70BD-A936-A5F73C9434B2}" dt="2021-01-02T17:34:45.056" v="1495"/>
          <ac:spMkLst>
            <pc:docMk/>
            <pc:sldMk cId="2644221147" sldId="283"/>
            <ac:spMk id="3" creationId="{DEF0DB71-6A24-464A-87FE-24FF0AE07F66}"/>
          </ac:spMkLst>
        </pc:spChg>
        <pc:spChg chg="add mod">
          <ac:chgData name="Corrina Stewart" userId="S::corrina.stewart@bramhopeprimaryschool.co.uk::47a46c61-2e17-40ae-9a3d-a14b8220ea0f" providerId="AD" clId="Web-{F9C98604-A74E-70BD-A936-A5F73C9434B2}" dt="2021-01-02T17:35:42.415" v="1519" actId="1076"/>
          <ac:spMkLst>
            <pc:docMk/>
            <pc:sldMk cId="2644221147" sldId="283"/>
            <ac:spMk id="5" creationId="{DABE1BE4-7E4A-4D88-A394-0D93D73A5C76}"/>
          </ac:spMkLst>
        </pc:spChg>
        <pc:spChg chg="add">
          <ac:chgData name="Corrina Stewart" userId="S::corrina.stewart@bramhopeprimaryschool.co.uk::47a46c61-2e17-40ae-9a3d-a14b8220ea0f" providerId="AD" clId="Web-{F9C98604-A74E-70BD-A936-A5F73C9434B2}" dt="2021-01-02T17:34:53.977" v="1496"/>
          <ac:spMkLst>
            <pc:docMk/>
            <pc:sldMk cId="2644221147" sldId="283"/>
            <ac:spMk id="9" creationId="{ECC07320-C2CA-4E29-8481-9D9E143C7788}"/>
          </ac:spMkLst>
        </pc:spChg>
        <pc:picChg chg="add mod ord">
          <ac:chgData name="Corrina Stewart" userId="S::corrina.stewart@bramhopeprimaryschool.co.uk::47a46c61-2e17-40ae-9a3d-a14b8220ea0f" providerId="AD" clId="Web-{F9C98604-A74E-70BD-A936-A5F73C9434B2}" dt="2021-01-02T17:34:53.977" v="1496"/>
          <ac:picMkLst>
            <pc:docMk/>
            <pc:sldMk cId="2644221147" sldId="283"/>
            <ac:picMk id="4" creationId="{02146335-362E-4173-85CC-8125F0A241A3}"/>
          </ac:picMkLst>
        </pc:picChg>
      </pc:sldChg>
      <pc:sldChg chg="addSp delSp modSp new mod setBg">
        <pc:chgData name="Corrina Stewart" userId="S::corrina.stewart@bramhopeprimaryschool.co.uk::47a46c61-2e17-40ae-9a3d-a14b8220ea0f" providerId="AD" clId="Web-{F9C98604-A74E-70BD-A936-A5F73C9434B2}" dt="2021-01-02T17:37:17.524" v="1535" actId="14100"/>
        <pc:sldMkLst>
          <pc:docMk/>
          <pc:sldMk cId="1389910628" sldId="284"/>
        </pc:sldMkLst>
        <pc:spChg chg="mod">
          <ac:chgData name="Corrina Stewart" userId="S::corrina.stewart@bramhopeprimaryschool.co.uk::47a46c61-2e17-40ae-9a3d-a14b8220ea0f" providerId="AD" clId="Web-{F9C98604-A74E-70BD-A936-A5F73C9434B2}" dt="2021-01-02T17:37:17.524" v="1535" actId="14100"/>
          <ac:spMkLst>
            <pc:docMk/>
            <pc:sldMk cId="1389910628" sldId="284"/>
            <ac:spMk id="2" creationId="{9C1AA6E3-55C5-48CD-AF39-1BCFFD565A85}"/>
          </ac:spMkLst>
        </pc:spChg>
        <pc:spChg chg="del">
          <ac:chgData name="Corrina Stewart" userId="S::corrina.stewart@bramhopeprimaryschool.co.uk::47a46c61-2e17-40ae-9a3d-a14b8220ea0f" providerId="AD" clId="Web-{F9C98604-A74E-70BD-A936-A5F73C9434B2}" dt="2021-01-02T17:36:23.868" v="1521"/>
          <ac:spMkLst>
            <pc:docMk/>
            <pc:sldMk cId="1389910628" sldId="284"/>
            <ac:spMk id="3" creationId="{A600F8C1-250B-41ED-84FC-611FED9108CD}"/>
          </ac:spMkLst>
        </pc:spChg>
        <pc:spChg chg="add">
          <ac:chgData name="Corrina Stewart" userId="S::corrina.stewart@bramhopeprimaryschool.co.uk::47a46c61-2e17-40ae-9a3d-a14b8220ea0f" providerId="AD" clId="Web-{F9C98604-A74E-70BD-A936-A5F73C9434B2}" dt="2021-01-02T17:36:29.743" v="1522"/>
          <ac:spMkLst>
            <pc:docMk/>
            <pc:sldMk cId="1389910628" sldId="284"/>
            <ac:spMk id="9" creationId="{9389D3E0-BA02-41D3-B2AC-8FD6AA893902}"/>
          </ac:spMkLst>
        </pc:spChg>
        <pc:picChg chg="add mod ord">
          <ac:chgData name="Corrina Stewart" userId="S::corrina.stewart@bramhopeprimaryschool.co.uk::47a46c61-2e17-40ae-9a3d-a14b8220ea0f" providerId="AD" clId="Web-{F9C98604-A74E-70BD-A936-A5F73C9434B2}" dt="2021-01-02T17:36:29.743" v="1522"/>
          <ac:picMkLst>
            <pc:docMk/>
            <pc:sldMk cId="1389910628" sldId="284"/>
            <ac:picMk id="4" creationId="{480360BC-81B2-438F-A688-676B2006AFF2}"/>
          </ac:picMkLst>
        </pc:picChg>
      </pc:sldChg>
      <pc:sldChg chg="addSp delSp modSp new">
        <pc:chgData name="Corrina Stewart" userId="S::corrina.stewart@bramhopeprimaryschool.co.uk::47a46c61-2e17-40ae-9a3d-a14b8220ea0f" providerId="AD" clId="Web-{F9C98604-A74E-70BD-A936-A5F73C9434B2}" dt="2021-01-02T17:47:52.566" v="1624" actId="14100"/>
        <pc:sldMkLst>
          <pc:docMk/>
          <pc:sldMk cId="864303799" sldId="285"/>
        </pc:sldMkLst>
        <pc:spChg chg="del">
          <ac:chgData name="Corrina Stewart" userId="S::corrina.stewart@bramhopeprimaryschool.co.uk::47a46c61-2e17-40ae-9a3d-a14b8220ea0f" providerId="AD" clId="Web-{F9C98604-A74E-70BD-A936-A5F73C9434B2}" dt="2021-01-02T17:45:43.863" v="1537"/>
          <ac:spMkLst>
            <pc:docMk/>
            <pc:sldMk cId="864303799" sldId="285"/>
            <ac:spMk id="2" creationId="{FADF2630-2E5C-4E92-B6DB-0BE932437422}"/>
          </ac:spMkLst>
        </pc:spChg>
        <pc:spChg chg="del">
          <ac:chgData name="Corrina Stewart" userId="S::corrina.stewart@bramhopeprimaryschool.co.uk::47a46c61-2e17-40ae-9a3d-a14b8220ea0f" providerId="AD" clId="Web-{F9C98604-A74E-70BD-A936-A5F73C9434B2}" dt="2021-01-02T17:45:46.332" v="1538"/>
          <ac:spMkLst>
            <pc:docMk/>
            <pc:sldMk cId="864303799" sldId="285"/>
            <ac:spMk id="3" creationId="{BA5DE320-7446-4BF0-9DC1-54F9286872FB}"/>
          </ac:spMkLst>
        </pc:spChg>
        <pc:spChg chg="add mod">
          <ac:chgData name="Corrina Stewart" userId="S::corrina.stewart@bramhopeprimaryschool.co.uk::47a46c61-2e17-40ae-9a3d-a14b8220ea0f" providerId="AD" clId="Web-{F9C98604-A74E-70BD-A936-A5F73C9434B2}" dt="2021-01-02T17:46:07.754" v="1554" actId="1076"/>
          <ac:spMkLst>
            <pc:docMk/>
            <pc:sldMk cId="864303799" sldId="285"/>
            <ac:spMk id="4" creationId="{F13B32CA-DEA5-42F1-8ED5-441471EEF1AC}"/>
          </ac:spMkLst>
        </pc:spChg>
        <pc:spChg chg="add mod">
          <ac:chgData name="Corrina Stewart" userId="S::corrina.stewart@bramhopeprimaryschool.co.uk::47a46c61-2e17-40ae-9a3d-a14b8220ea0f" providerId="AD" clId="Web-{F9C98604-A74E-70BD-A936-A5F73C9434B2}" dt="2021-01-02T17:47:52.566" v="1624" actId="14100"/>
          <ac:spMkLst>
            <pc:docMk/>
            <pc:sldMk cId="864303799" sldId="285"/>
            <ac:spMk id="5" creationId="{82CB33A8-6149-45B8-A900-F4EE96FDB7B9}"/>
          </ac:spMkLst>
        </pc:spChg>
      </pc:sldChg>
      <pc:sldChg chg="addSp delSp modSp new del">
        <pc:chgData name="Corrina Stewart" userId="S::corrina.stewart@bramhopeprimaryschool.co.uk::47a46c61-2e17-40ae-9a3d-a14b8220ea0f" providerId="AD" clId="Web-{F9C98604-A74E-70BD-A936-A5F73C9434B2}" dt="2021-01-02T18:24:11.446" v="2466"/>
        <pc:sldMkLst>
          <pc:docMk/>
          <pc:sldMk cId="1590390695" sldId="286"/>
        </pc:sldMkLst>
        <pc:spChg chg="add del mod">
          <ac:chgData name="Corrina Stewart" userId="S::corrina.stewart@bramhopeprimaryschool.co.uk::47a46c61-2e17-40ae-9a3d-a14b8220ea0f" providerId="AD" clId="Web-{F9C98604-A74E-70BD-A936-A5F73C9434B2}" dt="2021-01-02T18:13:13.418" v="2124"/>
          <ac:spMkLst>
            <pc:docMk/>
            <pc:sldMk cId="1590390695" sldId="286"/>
            <ac:spMk id="4" creationId="{6A3E541F-EDF6-469B-864E-081415BBF799}"/>
          </ac:spMkLst>
        </pc:spChg>
      </pc:sldChg>
      <pc:sldChg chg="delSp modSp new">
        <pc:chgData name="Corrina Stewart" userId="S::corrina.stewart@bramhopeprimaryschool.co.uk::47a46c61-2e17-40ae-9a3d-a14b8220ea0f" providerId="AD" clId="Web-{F9C98604-A74E-70BD-A936-A5F73C9434B2}" dt="2021-01-02T18:33:25.024" v="2892" actId="20577"/>
        <pc:sldMkLst>
          <pc:docMk/>
          <pc:sldMk cId="3515358578" sldId="286"/>
        </pc:sldMkLst>
        <pc:spChg chg="mod">
          <ac:chgData name="Corrina Stewart" userId="S::corrina.stewart@bramhopeprimaryschool.co.uk::47a46c61-2e17-40ae-9a3d-a14b8220ea0f" providerId="AD" clId="Web-{F9C98604-A74E-70BD-A936-A5F73C9434B2}" dt="2021-01-02T18:33:25.024" v="2892" actId="20577"/>
          <ac:spMkLst>
            <pc:docMk/>
            <pc:sldMk cId="3515358578" sldId="286"/>
            <ac:spMk id="2" creationId="{5B411E69-4405-4036-B20A-7C3204A9259A}"/>
          </ac:spMkLst>
        </pc:spChg>
        <pc:spChg chg="del">
          <ac:chgData name="Corrina Stewart" userId="S::corrina.stewart@bramhopeprimaryschool.co.uk::47a46c61-2e17-40ae-9a3d-a14b8220ea0f" providerId="AD" clId="Web-{F9C98604-A74E-70BD-A936-A5F73C9434B2}" dt="2021-01-02T18:27:59.931" v="2626"/>
          <ac:spMkLst>
            <pc:docMk/>
            <pc:sldMk cId="3515358578" sldId="286"/>
            <ac:spMk id="3" creationId="{6AAFCEF4-1B22-4E88-81D5-5790C7E36EAF}"/>
          </ac:spMkLst>
        </pc:spChg>
      </pc:sldChg>
      <pc:sldChg chg="modSp new">
        <pc:chgData name="Corrina Stewart" userId="S::corrina.stewart@bramhopeprimaryschool.co.uk::47a46c61-2e17-40ae-9a3d-a14b8220ea0f" providerId="AD" clId="Web-{F9C98604-A74E-70BD-A936-A5F73C9434B2}" dt="2021-01-02T18:35:22.961" v="3155" actId="20577"/>
        <pc:sldMkLst>
          <pc:docMk/>
          <pc:sldMk cId="766875667" sldId="287"/>
        </pc:sldMkLst>
        <pc:spChg chg="mod">
          <ac:chgData name="Corrina Stewart" userId="S::corrina.stewart@bramhopeprimaryschool.co.uk::47a46c61-2e17-40ae-9a3d-a14b8220ea0f" providerId="AD" clId="Web-{F9C98604-A74E-70BD-A936-A5F73C9434B2}" dt="2021-01-02T18:33:41.102" v="2915" actId="20577"/>
          <ac:spMkLst>
            <pc:docMk/>
            <pc:sldMk cId="766875667" sldId="287"/>
            <ac:spMk id="2" creationId="{AEF4C96B-2C72-4CFE-94F4-94E2A776F428}"/>
          </ac:spMkLst>
        </pc:spChg>
        <pc:spChg chg="mod">
          <ac:chgData name="Corrina Stewart" userId="S::corrina.stewart@bramhopeprimaryschool.co.uk::47a46c61-2e17-40ae-9a3d-a14b8220ea0f" providerId="AD" clId="Web-{F9C98604-A74E-70BD-A936-A5F73C9434B2}" dt="2021-01-02T18:35:22.961" v="3155" actId="20577"/>
          <ac:spMkLst>
            <pc:docMk/>
            <pc:sldMk cId="766875667" sldId="287"/>
            <ac:spMk id="3" creationId="{9671610D-F062-40D6-A920-1F275D693E01}"/>
          </ac:spMkLst>
        </pc:spChg>
      </pc:sldChg>
      <pc:sldChg chg="addSp delSp modSp new addAnim delAnim modAnim">
        <pc:chgData name="Corrina Stewart" userId="S::corrina.stewart@bramhopeprimaryschool.co.uk::47a46c61-2e17-40ae-9a3d-a14b8220ea0f" providerId="AD" clId="Web-{F9C98604-A74E-70BD-A936-A5F73C9434B2}" dt="2021-01-02T18:50:31.151" v="3711"/>
        <pc:sldMkLst>
          <pc:docMk/>
          <pc:sldMk cId="598427411" sldId="288"/>
        </pc:sldMkLst>
        <pc:spChg chg="mod">
          <ac:chgData name="Corrina Stewart" userId="S::corrina.stewart@bramhopeprimaryschool.co.uk::47a46c61-2e17-40ae-9a3d-a14b8220ea0f" providerId="AD" clId="Web-{F9C98604-A74E-70BD-A936-A5F73C9434B2}" dt="2021-01-02T18:43:44.149" v="3651" actId="14100"/>
          <ac:spMkLst>
            <pc:docMk/>
            <pc:sldMk cId="598427411" sldId="288"/>
            <ac:spMk id="2" creationId="{33AF5E77-5E41-4D43-B2C8-40C2828BC257}"/>
          </ac:spMkLst>
        </pc:spChg>
        <pc:spChg chg="del">
          <ac:chgData name="Corrina Stewart" userId="S::corrina.stewart@bramhopeprimaryschool.co.uk::47a46c61-2e17-40ae-9a3d-a14b8220ea0f" providerId="AD" clId="Web-{F9C98604-A74E-70BD-A936-A5F73C9434B2}" dt="2021-01-02T18:38:08.694" v="3249"/>
          <ac:spMkLst>
            <pc:docMk/>
            <pc:sldMk cId="598427411" sldId="288"/>
            <ac:spMk id="3" creationId="{0DEFF4F8-AFD1-4C8A-B793-78F96653B06B}"/>
          </ac:spMkLst>
        </pc:spChg>
        <pc:spChg chg="add mod">
          <ac:chgData name="Corrina Stewart" userId="S::corrina.stewart@bramhopeprimaryschool.co.uk::47a46c61-2e17-40ae-9a3d-a14b8220ea0f" providerId="AD" clId="Web-{F9C98604-A74E-70BD-A936-A5F73C9434B2}" dt="2021-01-02T18:43:38.102" v="3650" actId="1076"/>
          <ac:spMkLst>
            <pc:docMk/>
            <pc:sldMk cId="598427411" sldId="288"/>
            <ac:spMk id="5" creationId="{73F57A80-0699-4050-834C-88F3035A6D29}"/>
          </ac:spMkLst>
        </pc:spChg>
      </pc:sldChg>
      <pc:sldChg chg="modSp new">
        <pc:chgData name="Corrina Stewart" userId="S::corrina.stewart@bramhopeprimaryschool.co.uk::47a46c61-2e17-40ae-9a3d-a14b8220ea0f" providerId="AD" clId="Web-{F9C98604-A74E-70BD-A936-A5F73C9434B2}" dt="2021-01-02T18:55:47.306" v="4288" actId="20577"/>
        <pc:sldMkLst>
          <pc:docMk/>
          <pc:sldMk cId="679600550" sldId="289"/>
        </pc:sldMkLst>
        <pc:spChg chg="mod">
          <ac:chgData name="Corrina Stewart" userId="S::corrina.stewart@bramhopeprimaryschool.co.uk::47a46c61-2e17-40ae-9a3d-a14b8220ea0f" providerId="AD" clId="Web-{F9C98604-A74E-70BD-A936-A5F73C9434B2}" dt="2021-01-02T18:55:27.884" v="4281" actId="1076"/>
          <ac:spMkLst>
            <pc:docMk/>
            <pc:sldMk cId="679600550" sldId="289"/>
            <ac:spMk id="2" creationId="{0B62E2B2-3FB8-4500-8280-17BE4AEB705D}"/>
          </ac:spMkLst>
        </pc:spChg>
        <pc:spChg chg="mod">
          <ac:chgData name="Corrina Stewart" userId="S::corrina.stewart@bramhopeprimaryschool.co.uk::47a46c61-2e17-40ae-9a3d-a14b8220ea0f" providerId="AD" clId="Web-{F9C98604-A74E-70BD-A936-A5F73C9434B2}" dt="2021-01-02T18:55:47.306" v="4288" actId="20577"/>
          <ac:spMkLst>
            <pc:docMk/>
            <pc:sldMk cId="679600550" sldId="289"/>
            <ac:spMk id="3" creationId="{2D1D884E-3076-439C-9171-F39723125A48}"/>
          </ac:spMkLst>
        </pc:spChg>
      </pc:sldChg>
    </pc:docChg>
  </pc:docChgLst>
  <pc:docChgLst>
    <pc:chgData name="Corrina Stewart" userId="S::corrina.stewart@bramhopeprimaryschool.co.uk::47a46c61-2e17-40ae-9a3d-a14b8220ea0f" providerId="AD" clId="Web-{BF28D4E1-6AB9-37CB-4B6F-BAE886CC6F99}"/>
    <pc:docChg chg="modSld">
      <pc:chgData name="Corrina Stewart" userId="S::corrina.stewart@bramhopeprimaryschool.co.uk::47a46c61-2e17-40ae-9a3d-a14b8220ea0f" providerId="AD" clId="Web-{BF28D4E1-6AB9-37CB-4B6F-BAE886CC6F99}" dt="2020-12-29T17:54:22.460" v="21" actId="1076"/>
      <pc:docMkLst>
        <pc:docMk/>
      </pc:docMkLst>
      <pc:sldChg chg="modSp">
        <pc:chgData name="Corrina Stewart" userId="S::corrina.stewart@bramhopeprimaryschool.co.uk::47a46c61-2e17-40ae-9a3d-a14b8220ea0f" providerId="AD" clId="Web-{BF28D4E1-6AB9-37CB-4B6F-BAE886CC6F99}" dt="2020-12-29T17:54:22.460" v="21" actId="1076"/>
        <pc:sldMkLst>
          <pc:docMk/>
          <pc:sldMk cId="508691906" sldId="262"/>
        </pc:sldMkLst>
        <pc:spChg chg="mod">
          <ac:chgData name="Corrina Stewart" userId="S::corrina.stewart@bramhopeprimaryschool.co.uk::47a46c61-2e17-40ae-9a3d-a14b8220ea0f" providerId="AD" clId="Web-{BF28D4E1-6AB9-37CB-4B6F-BAE886CC6F99}" dt="2020-12-29T17:54:20.085" v="19" actId="20577"/>
          <ac:spMkLst>
            <pc:docMk/>
            <pc:sldMk cId="508691906" sldId="262"/>
            <ac:spMk id="2" creationId="{F12BB69D-A15B-4203-B01E-B9A838E12526}"/>
          </ac:spMkLst>
        </pc:spChg>
        <pc:spChg chg="mod">
          <ac:chgData name="Corrina Stewart" userId="S::corrina.stewart@bramhopeprimaryschool.co.uk::47a46c61-2e17-40ae-9a3d-a14b8220ea0f" providerId="AD" clId="Web-{BF28D4E1-6AB9-37CB-4B6F-BAE886CC6F99}" dt="2020-12-29T17:54:22.460" v="21" actId="1076"/>
          <ac:spMkLst>
            <pc:docMk/>
            <pc:sldMk cId="508691906" sldId="262"/>
            <ac:spMk id="6" creationId="{69127786-C683-408D-94BB-98508D0112FD}"/>
          </ac:spMkLst>
        </pc:spChg>
      </pc:sldChg>
    </pc:docChg>
  </pc:docChgLst>
  <pc:docChgLst>
    <pc:chgData name="Corrina Stewart" userId="S::corrina.stewart@bramhopeprimaryschool.co.uk::47a46c61-2e17-40ae-9a3d-a14b8220ea0f" providerId="AD" clId="Web-{59D45835-5A28-4BA0-B527-F48BFFDACC56}"/>
    <pc:docChg chg="modSld">
      <pc:chgData name="Corrina Stewart" userId="S::corrina.stewart@bramhopeprimaryschool.co.uk::47a46c61-2e17-40ae-9a3d-a14b8220ea0f" providerId="AD" clId="Web-{59D45835-5A28-4BA0-B527-F48BFFDACC56}" dt="2020-12-30T19:01:09.355" v="37" actId="1076"/>
      <pc:docMkLst>
        <pc:docMk/>
      </pc:docMkLst>
      <pc:sldChg chg="addSp modSp">
        <pc:chgData name="Corrina Stewart" userId="S::corrina.stewart@bramhopeprimaryschool.co.uk::47a46c61-2e17-40ae-9a3d-a14b8220ea0f" providerId="AD" clId="Web-{59D45835-5A28-4BA0-B527-F48BFFDACC56}" dt="2020-12-30T19:01:09.355" v="37" actId="1076"/>
        <pc:sldMkLst>
          <pc:docMk/>
          <pc:sldMk cId="672351973" sldId="272"/>
        </pc:sldMkLst>
        <pc:spChg chg="mod">
          <ac:chgData name="Corrina Stewart" userId="S::corrina.stewart@bramhopeprimaryschool.co.uk::47a46c61-2e17-40ae-9a3d-a14b8220ea0f" providerId="AD" clId="Web-{59D45835-5A28-4BA0-B527-F48BFFDACC56}" dt="2020-12-30T19:00:59.402" v="36" actId="14100"/>
          <ac:spMkLst>
            <pc:docMk/>
            <pc:sldMk cId="672351973" sldId="272"/>
            <ac:spMk id="4" creationId="{D0A1F721-D7E7-4D58-9890-0E6E5CF860DE}"/>
          </ac:spMkLst>
        </pc:spChg>
        <pc:spChg chg="mod">
          <ac:chgData name="Corrina Stewart" userId="S::corrina.stewart@bramhopeprimaryschool.co.uk::47a46c61-2e17-40ae-9a3d-a14b8220ea0f" providerId="AD" clId="Web-{59D45835-5A28-4BA0-B527-F48BFFDACC56}" dt="2020-12-30T19:00:45.839" v="34" actId="1076"/>
          <ac:spMkLst>
            <pc:docMk/>
            <pc:sldMk cId="672351973" sldId="272"/>
            <ac:spMk id="12" creationId="{9C36DEC3-93B2-4FF3-864A-462243CE53BB}"/>
          </ac:spMkLst>
        </pc:spChg>
        <pc:picChg chg="add mod">
          <ac:chgData name="Corrina Stewart" userId="S::corrina.stewart@bramhopeprimaryschool.co.uk::47a46c61-2e17-40ae-9a3d-a14b8220ea0f" providerId="AD" clId="Web-{59D45835-5A28-4BA0-B527-F48BFFDACC56}" dt="2020-12-30T18:58:09.633" v="17" actId="1076"/>
          <ac:picMkLst>
            <pc:docMk/>
            <pc:sldMk cId="672351973" sldId="272"/>
            <ac:picMk id="3" creationId="{357BC825-4EC0-42AA-B801-FC0D53C73B82}"/>
          </ac:picMkLst>
        </pc:picChg>
        <pc:picChg chg="add mod">
          <ac:chgData name="Corrina Stewart" userId="S::corrina.stewart@bramhopeprimaryschool.co.uk::47a46c61-2e17-40ae-9a3d-a14b8220ea0f" providerId="AD" clId="Web-{59D45835-5A28-4BA0-B527-F48BFFDACC56}" dt="2020-12-30T18:58:44.931" v="25" actId="1076"/>
          <ac:picMkLst>
            <pc:docMk/>
            <pc:sldMk cId="672351973" sldId="272"/>
            <ac:picMk id="5" creationId="{065AAF88-6EF1-4BCF-874D-5B28830E3EC8}"/>
          </ac:picMkLst>
        </pc:picChg>
        <pc:picChg chg="add mod">
          <ac:chgData name="Corrina Stewart" userId="S::corrina.stewart@bramhopeprimaryschool.co.uk::47a46c61-2e17-40ae-9a3d-a14b8220ea0f" providerId="AD" clId="Web-{59D45835-5A28-4BA0-B527-F48BFFDACC56}" dt="2020-12-30T19:00:26.636" v="31" actId="1076"/>
          <ac:picMkLst>
            <pc:docMk/>
            <pc:sldMk cId="672351973" sldId="272"/>
            <ac:picMk id="7" creationId="{238F08C8-DA44-4AA9-8CA9-AD3A2C1F19CE}"/>
          </ac:picMkLst>
        </pc:picChg>
        <pc:picChg chg="mod">
          <ac:chgData name="Corrina Stewart" userId="S::corrina.stewart@bramhopeprimaryschool.co.uk::47a46c61-2e17-40ae-9a3d-a14b8220ea0f" providerId="AD" clId="Web-{59D45835-5A28-4BA0-B527-F48BFFDACC56}" dt="2020-12-30T19:01:09.355" v="37" actId="1076"/>
          <ac:picMkLst>
            <pc:docMk/>
            <pc:sldMk cId="672351973" sldId="272"/>
            <ac:picMk id="10" creationId="{B54ADA2B-0E2A-4DE4-9426-2C0310945734}"/>
          </ac:picMkLst>
        </pc:picChg>
      </pc:sldChg>
    </pc:docChg>
  </pc:docChgLst>
  <pc:docChgLst>
    <pc:chgData name="Corrina Stewart" userId="S::corrina.stewart@bramhopeprimaryschool.co.uk::47a46c61-2e17-40ae-9a3d-a14b8220ea0f" providerId="AD" clId="Web-{2EE807E3-D986-35DB-D6A5-BDC49CED80DC}"/>
    <pc:docChg chg="addSld delSld modSld">
      <pc:chgData name="Corrina Stewart" userId="S::corrina.stewart@bramhopeprimaryschool.co.uk::47a46c61-2e17-40ae-9a3d-a14b8220ea0f" providerId="AD" clId="Web-{2EE807E3-D986-35DB-D6A5-BDC49CED80DC}" dt="2021-01-02T19:06:46.659" v="69"/>
      <pc:docMkLst>
        <pc:docMk/>
      </pc:docMkLst>
      <pc:sldChg chg="addSp delSp modSp del">
        <pc:chgData name="Corrina Stewart" userId="S::corrina.stewart@bramhopeprimaryschool.co.uk::47a46c61-2e17-40ae-9a3d-a14b8220ea0f" providerId="AD" clId="Web-{2EE807E3-D986-35DB-D6A5-BDC49CED80DC}" dt="2021-01-02T19:06:46.659" v="69"/>
        <pc:sldMkLst>
          <pc:docMk/>
          <pc:sldMk cId="3465732969" sldId="282"/>
        </pc:sldMkLst>
        <pc:spChg chg="add mod">
          <ac:chgData name="Corrina Stewart" userId="S::corrina.stewart@bramhopeprimaryschool.co.uk::47a46c61-2e17-40ae-9a3d-a14b8220ea0f" providerId="AD" clId="Web-{2EE807E3-D986-35DB-D6A5-BDC49CED80DC}" dt="2021-01-02T19:06:34.627" v="66"/>
          <ac:spMkLst>
            <pc:docMk/>
            <pc:sldMk cId="3465732969" sldId="282"/>
            <ac:spMk id="5" creationId="{CC4F23C7-CE98-4271-B63F-B598E1483D20}"/>
          </ac:spMkLst>
        </pc:spChg>
        <pc:picChg chg="del">
          <ac:chgData name="Corrina Stewart" userId="S::corrina.stewart@bramhopeprimaryschool.co.uk::47a46c61-2e17-40ae-9a3d-a14b8220ea0f" providerId="AD" clId="Web-{2EE807E3-D986-35DB-D6A5-BDC49CED80DC}" dt="2021-01-02T19:06:34.627" v="66"/>
          <ac:picMkLst>
            <pc:docMk/>
            <pc:sldMk cId="3465732969" sldId="282"/>
            <ac:picMk id="4" creationId="{6D16EA56-0F88-4667-86AE-96ECD7E73394}"/>
          </ac:picMkLst>
        </pc:picChg>
      </pc:sldChg>
      <pc:sldChg chg="addSp modSp mod setBg">
        <pc:chgData name="Corrina Stewart" userId="S::corrina.stewart@bramhopeprimaryschool.co.uk::47a46c61-2e17-40ae-9a3d-a14b8220ea0f" providerId="AD" clId="Web-{2EE807E3-D986-35DB-D6A5-BDC49CED80DC}" dt="2021-01-02T19:06:41.283" v="68"/>
        <pc:sldMkLst>
          <pc:docMk/>
          <pc:sldMk cId="766875667" sldId="287"/>
        </pc:sldMkLst>
        <pc:spChg chg="mod">
          <ac:chgData name="Corrina Stewart" userId="S::corrina.stewart@bramhopeprimaryschool.co.uk::47a46c61-2e17-40ae-9a3d-a14b8220ea0f" providerId="AD" clId="Web-{2EE807E3-D986-35DB-D6A5-BDC49CED80DC}" dt="2021-01-02T19:06:41.283" v="68"/>
          <ac:spMkLst>
            <pc:docMk/>
            <pc:sldMk cId="766875667" sldId="287"/>
            <ac:spMk id="2" creationId="{AEF4C96B-2C72-4CFE-94F4-94E2A776F428}"/>
          </ac:spMkLst>
        </pc:spChg>
        <pc:spChg chg="mod">
          <ac:chgData name="Corrina Stewart" userId="S::corrina.stewart@bramhopeprimaryschool.co.uk::47a46c61-2e17-40ae-9a3d-a14b8220ea0f" providerId="AD" clId="Web-{2EE807E3-D986-35DB-D6A5-BDC49CED80DC}" dt="2021-01-02T19:06:41.283" v="68"/>
          <ac:spMkLst>
            <pc:docMk/>
            <pc:sldMk cId="766875667" sldId="287"/>
            <ac:spMk id="3" creationId="{9671610D-F062-40D6-A920-1F275D693E01}"/>
          </ac:spMkLst>
        </pc:spChg>
        <pc:spChg chg="add">
          <ac:chgData name="Corrina Stewart" userId="S::corrina.stewart@bramhopeprimaryschool.co.uk::47a46c61-2e17-40ae-9a3d-a14b8220ea0f" providerId="AD" clId="Web-{2EE807E3-D986-35DB-D6A5-BDC49CED80DC}" dt="2021-01-02T19:06:41.283" v="68"/>
          <ac:spMkLst>
            <pc:docMk/>
            <pc:sldMk cId="766875667" sldId="287"/>
            <ac:spMk id="9" creationId="{80DF40B2-80F7-4E71-B46C-284163F3654A}"/>
          </ac:spMkLst>
        </pc:spChg>
        <pc:picChg chg="add mod">
          <ac:chgData name="Corrina Stewart" userId="S::corrina.stewart@bramhopeprimaryschool.co.uk::47a46c61-2e17-40ae-9a3d-a14b8220ea0f" providerId="AD" clId="Web-{2EE807E3-D986-35DB-D6A5-BDC49CED80DC}" dt="2021-01-02T19:06:41.283" v="68"/>
          <ac:picMkLst>
            <pc:docMk/>
            <pc:sldMk cId="766875667" sldId="287"/>
            <ac:picMk id="4" creationId="{D05C6374-1B6C-44CA-BB5E-7CA8907E5925}"/>
          </ac:picMkLst>
        </pc:picChg>
      </pc:sldChg>
      <pc:sldChg chg="modSp new">
        <pc:chgData name="Corrina Stewart" userId="S::corrina.stewart@bramhopeprimaryschool.co.uk::47a46c61-2e17-40ae-9a3d-a14b8220ea0f" providerId="AD" clId="Web-{2EE807E3-D986-35DB-D6A5-BDC49CED80DC}" dt="2021-01-02T19:03:57.774" v="14" actId="14100"/>
        <pc:sldMkLst>
          <pc:docMk/>
          <pc:sldMk cId="3217246263" sldId="290"/>
        </pc:sldMkLst>
        <pc:spChg chg="mod">
          <ac:chgData name="Corrina Stewart" userId="S::corrina.stewart@bramhopeprimaryschool.co.uk::47a46c61-2e17-40ae-9a3d-a14b8220ea0f" providerId="AD" clId="Web-{2EE807E3-D986-35DB-D6A5-BDC49CED80DC}" dt="2021-01-02T19:03:45.883" v="10" actId="1076"/>
          <ac:spMkLst>
            <pc:docMk/>
            <pc:sldMk cId="3217246263" sldId="290"/>
            <ac:spMk id="2" creationId="{5DC202DC-46EE-4494-A972-603F9B0580A3}"/>
          </ac:spMkLst>
        </pc:spChg>
        <pc:spChg chg="mod">
          <ac:chgData name="Corrina Stewart" userId="S::corrina.stewart@bramhopeprimaryschool.co.uk::47a46c61-2e17-40ae-9a3d-a14b8220ea0f" providerId="AD" clId="Web-{2EE807E3-D986-35DB-D6A5-BDC49CED80DC}" dt="2021-01-02T19:03:57.774" v="14" actId="14100"/>
          <ac:spMkLst>
            <pc:docMk/>
            <pc:sldMk cId="3217246263" sldId="290"/>
            <ac:spMk id="3" creationId="{7BC474DF-FFFB-4B93-A2C4-88DCD3E9630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youtube.com/watch?v=FJXT9a17YbQ&amp;feature=youtu.be"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youtu.be/mthj0rre2IM"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3B32CA-DEA5-42F1-8ED5-441471EEF1AC}"/>
              </a:ext>
            </a:extLst>
          </p:cNvPr>
          <p:cNvSpPr txBox="1"/>
          <p:nvPr/>
        </p:nvSpPr>
        <p:spPr>
          <a:xfrm>
            <a:off x="925286" y="1719943"/>
            <a:ext cx="10809514"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hlinkClick r:id="rId2"/>
              </a:rPr>
              <a:t>https://www.youtube.com/watch?v=FJXT9a17YbQ&amp;feature=youtu.be</a:t>
            </a:r>
            <a:endParaRPr lang="en-US" sz="2800" b="1" dirty="0"/>
          </a:p>
          <a:p>
            <a:endParaRPr lang="en-US" sz="2800" b="1" dirty="0">
              <a:cs typeface="Calibri"/>
            </a:endParaRPr>
          </a:p>
        </p:txBody>
      </p:sp>
      <p:sp>
        <p:nvSpPr>
          <p:cNvPr id="5" name="TextBox 4">
            <a:extLst>
              <a:ext uri="{FF2B5EF4-FFF2-40B4-BE49-F238E27FC236}">
                <a16:creationId xmlns:a16="http://schemas.microsoft.com/office/drawing/2014/main" id="{82CB33A8-6149-45B8-A900-F4EE96FDB7B9}"/>
              </a:ext>
            </a:extLst>
          </p:cNvPr>
          <p:cNvSpPr txBox="1"/>
          <p:nvPr/>
        </p:nvSpPr>
        <p:spPr>
          <a:xfrm>
            <a:off x="870858" y="3200400"/>
            <a:ext cx="10276113"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Close your eyes as you listen to the noises of the jungle.</a:t>
            </a:r>
            <a:endParaRPr lang="en-US" sz="2800" dirty="0">
              <a:cs typeface="Calibri" panose="020F0502020204030204"/>
            </a:endParaRPr>
          </a:p>
          <a:p>
            <a:endParaRPr lang="en-US" sz="2800" dirty="0">
              <a:cs typeface="Calibri" panose="020F0502020204030204"/>
            </a:endParaRPr>
          </a:p>
          <a:p>
            <a:r>
              <a:rPr lang="en-US" sz="2800" dirty="0">
                <a:cs typeface="Calibri" panose="020F0502020204030204"/>
              </a:rPr>
              <a:t>How does it make you feel?</a:t>
            </a:r>
          </a:p>
        </p:txBody>
      </p:sp>
    </p:spTree>
    <p:extLst>
      <p:ext uri="{BB962C8B-B14F-4D97-AF65-F5344CB8AC3E}">
        <p14:creationId xmlns:p14="http://schemas.microsoft.com/office/powerpoint/2010/main" val="8643037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n old stone building&#10;&#10;Description automatically generated">
            <a:extLst>
              <a:ext uri="{FF2B5EF4-FFF2-40B4-BE49-F238E27FC236}">
                <a16:creationId xmlns:a16="http://schemas.microsoft.com/office/drawing/2014/main" id="{6E074B02-3BF4-47F0-9615-A3F2AC65C6FE}"/>
              </a:ext>
            </a:extLst>
          </p:cNvPr>
          <p:cNvPicPr>
            <a:picLocks noGrp="1" noChangeAspect="1"/>
          </p:cNvPicPr>
          <p:nvPr>
            <p:ph idx="1"/>
          </p:nvPr>
        </p:nvPicPr>
        <p:blipFill>
          <a:blip r:embed="rId2"/>
          <a:stretch>
            <a:fillRect/>
          </a:stretch>
        </p:blipFill>
        <p:spPr>
          <a:xfrm>
            <a:off x="6398725" y="312358"/>
            <a:ext cx="5125647" cy="6411957"/>
          </a:xfrm>
        </p:spPr>
      </p:pic>
      <p:sp>
        <p:nvSpPr>
          <p:cNvPr id="6" name="Title 1">
            <a:extLst>
              <a:ext uri="{FF2B5EF4-FFF2-40B4-BE49-F238E27FC236}">
                <a16:creationId xmlns:a16="http://schemas.microsoft.com/office/drawing/2014/main" id="{D177CCE2-9F60-4589-9F5E-A217BCFB8906}"/>
              </a:ext>
            </a:extLst>
          </p:cNvPr>
          <p:cNvSpPr txBox="1">
            <a:spLocks/>
          </p:cNvSpPr>
          <p:nvPr/>
        </p:nvSpPr>
        <p:spPr>
          <a:xfrm>
            <a:off x="470232" y="1440511"/>
            <a:ext cx="5620248" cy="3981522"/>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dirty="0">
                <a:cs typeface="Calibri Light"/>
              </a:rPr>
              <a:t>The noises you were listening to was an actual recording of howler monkeys in the jungle at night-time near the Maya city of Tikal.</a:t>
            </a:r>
          </a:p>
          <a:p>
            <a:endParaRPr lang="en-US" sz="3200" b="1" dirty="0">
              <a:cs typeface="Calibri Light"/>
            </a:endParaRPr>
          </a:p>
          <a:p>
            <a:r>
              <a:rPr lang="en-US" sz="3200" dirty="0">
                <a:ea typeface="+mj-lt"/>
                <a:cs typeface="+mj-lt"/>
              </a:rPr>
              <a:t>The Maya people live in these jungles in Mesoamerica and have done for thousands of years</a:t>
            </a:r>
            <a:endParaRPr lang="en-US" dirty="0">
              <a:ea typeface="+mj-lt"/>
              <a:cs typeface="+mj-lt"/>
            </a:endParaRPr>
          </a:p>
        </p:txBody>
      </p:sp>
      <p:sp>
        <p:nvSpPr>
          <p:cNvPr id="10" name="Title 1">
            <a:extLst>
              <a:ext uri="{FF2B5EF4-FFF2-40B4-BE49-F238E27FC236}">
                <a16:creationId xmlns:a16="http://schemas.microsoft.com/office/drawing/2014/main" id="{3A6BB205-192E-431D-94CA-56E3C4C9D090}"/>
              </a:ext>
            </a:extLst>
          </p:cNvPr>
          <p:cNvSpPr txBox="1">
            <a:spLocks/>
          </p:cNvSpPr>
          <p:nvPr/>
        </p:nvSpPr>
        <p:spPr>
          <a:xfrm>
            <a:off x="464713" y="270680"/>
            <a:ext cx="5621628" cy="133629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cs typeface="Calibri Light"/>
              </a:rPr>
              <a:t>Tikal Pyramid 1 Guatemala</a:t>
            </a:r>
          </a:p>
        </p:txBody>
      </p:sp>
    </p:spTree>
    <p:extLst>
      <p:ext uri="{BB962C8B-B14F-4D97-AF65-F5344CB8AC3E}">
        <p14:creationId xmlns:p14="http://schemas.microsoft.com/office/powerpoint/2010/main" val="234167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cs typeface="Calibri Light"/>
              </a:rPr>
              <a:t>The Maya </a:t>
            </a:r>
            <a:r>
              <a:rPr lang="en-US" dirty="0" err="1">
                <a:cs typeface="Calibri Light"/>
              </a:rPr>
              <a:t>Civilisation</a:t>
            </a:r>
            <a:br>
              <a:rPr lang="en-US" dirty="0">
                <a:cs typeface="Calibri Light"/>
              </a:rPr>
            </a:br>
            <a:endParaRPr lang="en-US" dirty="0" err="1"/>
          </a:p>
        </p:txBody>
      </p:sp>
      <p:sp>
        <p:nvSpPr>
          <p:cNvPr id="3" name="Subtitle 2"/>
          <p:cNvSpPr>
            <a:spLocks noGrp="1"/>
          </p:cNvSpPr>
          <p:nvPr>
            <p:ph type="subTitle" idx="1"/>
          </p:nvPr>
        </p:nvSpPr>
        <p:spPr/>
        <p:txBody>
          <a:bodyPr vert="horz" lIns="91440" tIns="45720" rIns="91440" bIns="45720" rtlCol="0" anchor="t">
            <a:normAutofit/>
          </a:bodyPr>
          <a:lstStyle/>
          <a:p>
            <a:r>
              <a:rPr lang="en-US" sz="4800" dirty="0">
                <a:cs typeface="Calibri"/>
              </a:rPr>
              <a:t>Overall enquiry question:</a:t>
            </a:r>
          </a:p>
          <a:p>
            <a:r>
              <a:rPr lang="en-US" sz="4800" dirty="0">
                <a:cs typeface="Calibri"/>
              </a:rPr>
              <a:t>Why should we remember them?</a:t>
            </a:r>
            <a:endParaRPr lang="en-US" dirty="0"/>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2E2B2-3FB8-4500-8280-17BE4AEB705D}"/>
              </a:ext>
            </a:extLst>
          </p:cNvPr>
          <p:cNvSpPr>
            <a:spLocks noGrp="1"/>
          </p:cNvSpPr>
          <p:nvPr>
            <p:ph type="title"/>
          </p:nvPr>
        </p:nvSpPr>
        <p:spPr>
          <a:xfrm>
            <a:off x="838200" y="-4669"/>
            <a:ext cx="10515600" cy="1325563"/>
          </a:xfrm>
        </p:spPr>
        <p:txBody>
          <a:bodyPr/>
          <a:lstStyle/>
          <a:p>
            <a:r>
              <a:rPr lang="en-US" dirty="0">
                <a:cs typeface="Calibri Light"/>
              </a:rPr>
              <a:t>In this unit you will</a:t>
            </a:r>
            <a:endParaRPr lang="en-US" dirty="0"/>
          </a:p>
        </p:txBody>
      </p:sp>
      <p:sp>
        <p:nvSpPr>
          <p:cNvPr id="3" name="Content Placeholder 2">
            <a:extLst>
              <a:ext uri="{FF2B5EF4-FFF2-40B4-BE49-F238E27FC236}">
                <a16:creationId xmlns:a16="http://schemas.microsoft.com/office/drawing/2014/main" id="{2D1D884E-3076-439C-9171-F39723125A48}"/>
              </a:ext>
            </a:extLst>
          </p:cNvPr>
          <p:cNvSpPr>
            <a:spLocks noGrp="1"/>
          </p:cNvSpPr>
          <p:nvPr>
            <p:ph idx="1"/>
          </p:nvPr>
        </p:nvSpPr>
        <p:spPr>
          <a:xfrm>
            <a:off x="838200" y="1198096"/>
            <a:ext cx="10515600" cy="5460719"/>
          </a:xfrm>
        </p:spPr>
        <p:txBody>
          <a:bodyPr vert="horz" lIns="91440" tIns="45720" rIns="91440" bIns="45720" rtlCol="0" anchor="t">
            <a:normAutofit/>
          </a:bodyPr>
          <a:lstStyle/>
          <a:p>
            <a:r>
              <a:rPr lang="en-US" sz="3000" dirty="0">
                <a:cs typeface="Calibri"/>
              </a:rPr>
              <a:t>Understand when and where the Maya lived</a:t>
            </a:r>
            <a:endParaRPr lang="en-US"/>
          </a:p>
          <a:p>
            <a:r>
              <a:rPr lang="en-US" sz="3000" dirty="0">
                <a:cs typeface="Calibri"/>
              </a:rPr>
              <a:t>Discover how we know about the Maya civilization through exploration and archaeology</a:t>
            </a:r>
            <a:endParaRPr lang="en-US"/>
          </a:p>
          <a:p>
            <a:r>
              <a:rPr lang="en-US" sz="3000" dirty="0">
                <a:cs typeface="Calibri"/>
              </a:rPr>
              <a:t>Look at Maya cities and design your own replica</a:t>
            </a:r>
            <a:endParaRPr lang="en-US"/>
          </a:p>
          <a:p>
            <a:r>
              <a:rPr lang="en-US" sz="3000" dirty="0">
                <a:cs typeface="Calibri"/>
              </a:rPr>
              <a:t>Compare the achievements of the Maya civilization comparing them to the Anglo Saxon period of British History</a:t>
            </a:r>
            <a:endParaRPr lang="en-US"/>
          </a:p>
          <a:p>
            <a:r>
              <a:rPr lang="en-US" sz="3000" dirty="0">
                <a:cs typeface="Calibri"/>
              </a:rPr>
              <a:t>Compare the end of the Maya civilization and Anglo Saxon period by looking at the Spanish invasions and Norman invasion</a:t>
            </a:r>
            <a:endParaRPr lang="en-US"/>
          </a:p>
          <a:p>
            <a:r>
              <a:rPr lang="en-US" sz="3000" dirty="0">
                <a:cs typeface="Calibri"/>
              </a:rPr>
              <a:t>Compare and contrast the legacies left behind by the Maya and Anglo Saxons and the impact they have on the modern world</a:t>
            </a:r>
            <a:endParaRPr lang="en-US"/>
          </a:p>
        </p:txBody>
      </p:sp>
    </p:spTree>
    <p:extLst>
      <p:ext uri="{BB962C8B-B14F-4D97-AF65-F5344CB8AC3E}">
        <p14:creationId xmlns:p14="http://schemas.microsoft.com/office/powerpoint/2010/main" val="6796005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9D43F-CC88-451C-9C92-B729CDB31DD3}"/>
              </a:ext>
            </a:extLst>
          </p:cNvPr>
          <p:cNvSpPr>
            <a:spLocks noGrp="1"/>
          </p:cNvSpPr>
          <p:nvPr>
            <p:ph type="title"/>
          </p:nvPr>
        </p:nvSpPr>
        <p:spPr/>
        <p:txBody>
          <a:bodyPr/>
          <a:lstStyle/>
          <a:p>
            <a:r>
              <a:rPr lang="en-US" dirty="0">
                <a:cs typeface="Calibri Light"/>
              </a:rPr>
              <a:t>Think back to our previous unit on Ancient Egypt....</a:t>
            </a:r>
            <a:endParaRPr lang="en-US" dirty="0"/>
          </a:p>
        </p:txBody>
      </p:sp>
      <p:sp>
        <p:nvSpPr>
          <p:cNvPr id="3" name="Content Placeholder 2">
            <a:extLst>
              <a:ext uri="{FF2B5EF4-FFF2-40B4-BE49-F238E27FC236}">
                <a16:creationId xmlns:a16="http://schemas.microsoft.com/office/drawing/2014/main" id="{12F8D1FB-E8DA-415F-B0EA-D2DEDBF9BD2E}"/>
              </a:ext>
            </a:extLst>
          </p:cNvPr>
          <p:cNvSpPr>
            <a:spLocks noGrp="1"/>
          </p:cNvSpPr>
          <p:nvPr>
            <p:ph idx="1"/>
          </p:nvPr>
        </p:nvSpPr>
        <p:spPr/>
        <p:txBody>
          <a:bodyPr vert="horz" lIns="91440" tIns="45720" rIns="91440" bIns="45720" rtlCol="0" anchor="t">
            <a:normAutofit/>
          </a:bodyPr>
          <a:lstStyle/>
          <a:p>
            <a:endParaRPr lang="en-US"/>
          </a:p>
          <a:p>
            <a:endParaRPr lang="en-US" dirty="0">
              <a:cs typeface="Calibri"/>
            </a:endParaRPr>
          </a:p>
        </p:txBody>
      </p:sp>
      <p:sp>
        <p:nvSpPr>
          <p:cNvPr id="5" name="Title 1">
            <a:extLst>
              <a:ext uri="{FF2B5EF4-FFF2-40B4-BE49-F238E27FC236}">
                <a16:creationId xmlns:a16="http://schemas.microsoft.com/office/drawing/2014/main" id="{07AAB5E9-49A9-4E33-8924-D1B4FD045E54}"/>
              </a:ext>
            </a:extLst>
          </p:cNvPr>
          <p:cNvSpPr txBox="1">
            <a:spLocks/>
          </p:cNvSpPr>
          <p:nvPr/>
        </p:nvSpPr>
        <p:spPr>
          <a:xfrm>
            <a:off x="636431" y="3430278"/>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4800" b="1" dirty="0">
              <a:cs typeface="Calibri Light"/>
            </a:endParaRPr>
          </a:p>
          <a:p>
            <a:endParaRPr lang="en-US" sz="4800" b="1" dirty="0">
              <a:cs typeface="Calibri Light"/>
            </a:endParaRPr>
          </a:p>
          <a:p>
            <a:r>
              <a:rPr lang="en-US" sz="4800" b="1" dirty="0" err="1">
                <a:cs typeface="Calibri Light"/>
              </a:rPr>
              <a:t>Civilisation</a:t>
            </a:r>
          </a:p>
          <a:p>
            <a:endParaRPr lang="en-US" sz="4800" b="1" dirty="0">
              <a:cs typeface="Calibri Light"/>
            </a:endParaRPr>
          </a:p>
          <a:p>
            <a:r>
              <a:rPr lang="en-US" sz="4800" b="1" dirty="0">
                <a:cs typeface="Calibri Light"/>
              </a:rPr>
              <a:t>Significance</a:t>
            </a:r>
            <a:endParaRPr lang="en-US" dirty="0">
              <a:cs typeface="Calibri Light"/>
            </a:endParaRPr>
          </a:p>
          <a:p>
            <a:endParaRPr lang="en-US" sz="4800" b="1" dirty="0">
              <a:cs typeface="Calibri Light"/>
            </a:endParaRPr>
          </a:p>
          <a:p>
            <a:r>
              <a:rPr lang="en-US" sz="4800" b="1" dirty="0">
                <a:cs typeface="Calibri Light"/>
              </a:rPr>
              <a:t>Achievements</a:t>
            </a:r>
          </a:p>
        </p:txBody>
      </p:sp>
      <p:sp>
        <p:nvSpPr>
          <p:cNvPr id="7" name="Title 1">
            <a:extLst>
              <a:ext uri="{FF2B5EF4-FFF2-40B4-BE49-F238E27FC236}">
                <a16:creationId xmlns:a16="http://schemas.microsoft.com/office/drawing/2014/main" id="{1DD9680F-B41C-4799-882C-3EB4D9856D58}"/>
              </a:ext>
            </a:extLst>
          </p:cNvPr>
          <p:cNvSpPr txBox="1">
            <a:spLocks/>
          </p:cNvSpPr>
          <p:nvPr/>
        </p:nvSpPr>
        <p:spPr>
          <a:xfrm>
            <a:off x="635818" y="171250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cs typeface="Calibri Light"/>
              </a:rPr>
              <a:t>What do these terms mean? </a:t>
            </a:r>
          </a:p>
        </p:txBody>
      </p:sp>
      <p:sp>
        <p:nvSpPr>
          <p:cNvPr id="6" name="Title 1">
            <a:extLst>
              <a:ext uri="{FF2B5EF4-FFF2-40B4-BE49-F238E27FC236}">
                <a16:creationId xmlns:a16="http://schemas.microsoft.com/office/drawing/2014/main" id="{77DD69DC-3596-46CF-B3B0-E854B07240C1}"/>
              </a:ext>
            </a:extLst>
          </p:cNvPr>
          <p:cNvSpPr txBox="1">
            <a:spLocks/>
          </p:cNvSpPr>
          <p:nvPr/>
        </p:nvSpPr>
        <p:spPr>
          <a:xfrm>
            <a:off x="4701269" y="4853235"/>
            <a:ext cx="7086599" cy="76871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cs typeface="Calibri Light"/>
              </a:rPr>
              <a:t>- events / person which have influenced great change</a:t>
            </a:r>
          </a:p>
          <a:p>
            <a:endParaRPr lang="en-US" sz="4800" b="1" dirty="0">
              <a:cs typeface="Calibri Light"/>
            </a:endParaRPr>
          </a:p>
        </p:txBody>
      </p:sp>
      <p:sp>
        <p:nvSpPr>
          <p:cNvPr id="8" name="Title 1">
            <a:extLst>
              <a:ext uri="{FF2B5EF4-FFF2-40B4-BE49-F238E27FC236}">
                <a16:creationId xmlns:a16="http://schemas.microsoft.com/office/drawing/2014/main" id="{A5CC310B-5CF7-4D92-B931-C53A4C60C553}"/>
              </a:ext>
            </a:extLst>
          </p:cNvPr>
          <p:cNvSpPr txBox="1">
            <a:spLocks/>
          </p:cNvSpPr>
          <p:nvPr/>
        </p:nvSpPr>
        <p:spPr>
          <a:xfrm>
            <a:off x="4788353" y="6010751"/>
            <a:ext cx="7145214" cy="76871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cs typeface="Calibri Light"/>
              </a:rPr>
              <a:t>-</a:t>
            </a:r>
            <a:r>
              <a:rPr lang="en-US" sz="2800" b="1" dirty="0">
                <a:cs typeface="Calibri Light"/>
              </a:rPr>
              <a:t> an accomplishment which has helped a </a:t>
            </a:r>
            <a:r>
              <a:rPr lang="en-US" sz="2800" b="1" dirty="0" err="1">
                <a:cs typeface="Calibri Light"/>
              </a:rPr>
              <a:t>civilisation</a:t>
            </a:r>
            <a:r>
              <a:rPr lang="en-US" sz="2800" b="1" dirty="0">
                <a:cs typeface="Calibri Light"/>
              </a:rPr>
              <a:t> become successful</a:t>
            </a:r>
          </a:p>
          <a:p>
            <a:endParaRPr lang="en-US" sz="4800" b="1" dirty="0">
              <a:cs typeface="Calibri Light"/>
            </a:endParaRPr>
          </a:p>
        </p:txBody>
      </p:sp>
      <p:sp>
        <p:nvSpPr>
          <p:cNvPr id="9" name="Title 1">
            <a:extLst>
              <a:ext uri="{FF2B5EF4-FFF2-40B4-BE49-F238E27FC236}">
                <a16:creationId xmlns:a16="http://schemas.microsoft.com/office/drawing/2014/main" id="{00D941AD-ED66-4C14-9973-532C2145AE82}"/>
              </a:ext>
            </a:extLst>
          </p:cNvPr>
          <p:cNvSpPr txBox="1">
            <a:spLocks/>
          </p:cNvSpPr>
          <p:nvPr/>
        </p:nvSpPr>
        <p:spPr>
          <a:xfrm>
            <a:off x="4701269" y="3503406"/>
            <a:ext cx="7086599" cy="76871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cs typeface="Calibri Light"/>
              </a:rPr>
              <a:t>- society </a:t>
            </a:r>
            <a:r>
              <a:rPr lang="en-US" sz="2800" b="1" dirty="0" err="1">
                <a:cs typeface="Calibri Light"/>
              </a:rPr>
              <a:t>organised</a:t>
            </a:r>
            <a:r>
              <a:rPr lang="en-US" sz="2800" b="1" dirty="0">
                <a:cs typeface="Calibri Light"/>
              </a:rPr>
              <a:t> by a system of government and social strata with shared culture such as writing, language </a:t>
            </a:r>
          </a:p>
          <a:p>
            <a:endParaRPr lang="en-US" sz="4800" b="1" dirty="0">
              <a:cs typeface="Calibri Light"/>
            </a:endParaRPr>
          </a:p>
        </p:txBody>
      </p:sp>
    </p:spTree>
    <p:extLst>
      <p:ext uri="{BB962C8B-B14F-4D97-AF65-F5344CB8AC3E}">
        <p14:creationId xmlns:p14="http://schemas.microsoft.com/office/powerpoint/2010/main" val="450975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350FE-C64C-4915-A5BA-58E0B0D543FA}"/>
              </a:ext>
            </a:extLst>
          </p:cNvPr>
          <p:cNvSpPr>
            <a:spLocks noGrp="1"/>
          </p:cNvSpPr>
          <p:nvPr>
            <p:ph type="title"/>
          </p:nvPr>
        </p:nvSpPr>
        <p:spPr/>
        <p:txBody>
          <a:bodyPr/>
          <a:lstStyle/>
          <a:p>
            <a:r>
              <a:rPr lang="en-US" dirty="0">
                <a:cs typeface="Calibri Light"/>
              </a:rPr>
              <a:t>Before we continue, an important word about language....</a:t>
            </a:r>
            <a:endParaRPr lang="en-US" dirty="0"/>
          </a:p>
        </p:txBody>
      </p:sp>
      <p:sp>
        <p:nvSpPr>
          <p:cNvPr id="3" name="Content Placeholder 2">
            <a:extLst>
              <a:ext uri="{FF2B5EF4-FFF2-40B4-BE49-F238E27FC236}">
                <a16:creationId xmlns:a16="http://schemas.microsoft.com/office/drawing/2014/main" id="{F421E11B-99FB-4423-8C56-011FF7956BD2}"/>
              </a:ext>
            </a:extLst>
          </p:cNvPr>
          <p:cNvSpPr>
            <a:spLocks noGrp="1"/>
          </p:cNvSpPr>
          <p:nvPr>
            <p:ph idx="1"/>
          </p:nvPr>
        </p:nvSpPr>
        <p:spPr>
          <a:xfrm>
            <a:off x="770965" y="1774719"/>
            <a:ext cx="10515600" cy="4906509"/>
          </a:xfrm>
        </p:spPr>
        <p:txBody>
          <a:bodyPr vert="horz" lIns="91440" tIns="45720" rIns="91440" bIns="45720" rtlCol="0" anchor="t">
            <a:normAutofit/>
          </a:bodyPr>
          <a:lstStyle/>
          <a:p>
            <a:endParaRPr lang="en-US"/>
          </a:p>
          <a:p>
            <a:r>
              <a:rPr lang="en-US" dirty="0">
                <a:cs typeface="Calibri" panose="020F0502020204030204"/>
              </a:rPr>
              <a:t>Quite often we hear and see references on websites, and in books, to a </a:t>
            </a:r>
            <a:r>
              <a:rPr lang="en-US" dirty="0" err="1">
                <a:cs typeface="Calibri" panose="020F0502020204030204"/>
              </a:rPr>
              <a:t>civilisation</a:t>
            </a:r>
            <a:r>
              <a:rPr lang="en-US" dirty="0">
                <a:cs typeface="Calibri" panose="020F0502020204030204"/>
              </a:rPr>
              <a:t> called the Mayans.  This is incorrect.  The correct name is Maya.</a:t>
            </a:r>
          </a:p>
          <a:p>
            <a:r>
              <a:rPr lang="en-US" dirty="0">
                <a:cs typeface="Calibri" panose="020F0502020204030204"/>
              </a:rPr>
              <a:t>Mayan is also (incorrectly) used as an adjective to describe aspects of Maya life  </a:t>
            </a:r>
            <a:r>
              <a:rPr lang="en-US" dirty="0" err="1">
                <a:cs typeface="Calibri" panose="020F0502020204030204"/>
              </a:rPr>
              <a:t>eg</a:t>
            </a:r>
            <a:r>
              <a:rPr lang="en-US" dirty="0">
                <a:cs typeface="Calibri" panose="020F0502020204030204"/>
              </a:rPr>
              <a:t> Mayan temples, Mayan food, Mayan clothing, Mayan writing.  This is wrong it is Maya temples, Maya food, Maya writing</a:t>
            </a:r>
          </a:p>
          <a:p>
            <a:r>
              <a:rPr lang="en-US" dirty="0">
                <a:cs typeface="Calibri" panose="020F0502020204030204"/>
              </a:rPr>
              <a:t>The ONLY time the word Mayan should be used to describe anything is for language </a:t>
            </a:r>
            <a:r>
              <a:rPr lang="en-US" dirty="0" err="1">
                <a:cs typeface="Calibri" panose="020F0502020204030204"/>
              </a:rPr>
              <a:t>eg</a:t>
            </a:r>
            <a:r>
              <a:rPr lang="en-US" dirty="0">
                <a:cs typeface="Calibri" panose="020F0502020204030204"/>
              </a:rPr>
              <a:t> Mayan language.</a:t>
            </a:r>
          </a:p>
        </p:txBody>
      </p:sp>
    </p:spTree>
    <p:extLst>
      <p:ext uri="{BB962C8B-B14F-4D97-AF65-F5344CB8AC3E}">
        <p14:creationId xmlns:p14="http://schemas.microsoft.com/office/powerpoint/2010/main" val="1158208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0D140-64C4-4D26-A9E1-D93B01BE4CE5}"/>
              </a:ext>
            </a:extLst>
          </p:cNvPr>
          <p:cNvSpPr>
            <a:spLocks noGrp="1"/>
          </p:cNvSpPr>
          <p:nvPr>
            <p:ph type="title"/>
          </p:nvPr>
        </p:nvSpPr>
        <p:spPr/>
        <p:txBody>
          <a:bodyPr/>
          <a:lstStyle/>
          <a:p>
            <a:r>
              <a:rPr lang="en-US" dirty="0">
                <a:cs typeface="Calibri Light"/>
              </a:rPr>
              <a:t>LC: Can I find out where and when the Ancient Maya lived?</a:t>
            </a:r>
          </a:p>
        </p:txBody>
      </p:sp>
      <p:sp>
        <p:nvSpPr>
          <p:cNvPr id="3" name="Content Placeholder 2">
            <a:extLst>
              <a:ext uri="{FF2B5EF4-FFF2-40B4-BE49-F238E27FC236}">
                <a16:creationId xmlns:a16="http://schemas.microsoft.com/office/drawing/2014/main" id="{CCA7D303-0951-4936-9206-51131098E53C}"/>
              </a:ext>
            </a:extLst>
          </p:cNvPr>
          <p:cNvSpPr>
            <a:spLocks noGrp="1"/>
          </p:cNvSpPr>
          <p:nvPr>
            <p:ph idx="1"/>
          </p:nvPr>
        </p:nvSpPr>
        <p:spPr/>
        <p:txBody>
          <a:bodyPr vert="horz" lIns="91440" tIns="45720" rIns="91440" bIns="45720" rtlCol="0" anchor="t">
            <a:normAutofit/>
          </a:bodyPr>
          <a:lstStyle/>
          <a:p>
            <a:endParaRPr lang="en-US"/>
          </a:p>
          <a:p>
            <a:r>
              <a:rPr lang="en-US" dirty="0">
                <a:cs typeface="Calibri"/>
              </a:rPr>
              <a:t>I can say where the Maya lived (and still live) today</a:t>
            </a:r>
          </a:p>
          <a:p>
            <a:r>
              <a:rPr lang="en-US" dirty="0">
                <a:cs typeface="Calibri"/>
              </a:rPr>
              <a:t>I can place the Maya on a timeline and place them in context of world and British periods of history</a:t>
            </a:r>
          </a:p>
        </p:txBody>
      </p:sp>
    </p:spTree>
    <p:extLst>
      <p:ext uri="{BB962C8B-B14F-4D97-AF65-F5344CB8AC3E}">
        <p14:creationId xmlns:p14="http://schemas.microsoft.com/office/powerpoint/2010/main" val="4120586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22BDE4A-8A20-4A69-9C5A-581C82036A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1CF1C0-C456-4232-A7F4-F19F33B0374F}"/>
              </a:ext>
            </a:extLst>
          </p:cNvPr>
          <p:cNvSpPr>
            <a:spLocks noGrp="1"/>
          </p:cNvSpPr>
          <p:nvPr>
            <p:ph type="title"/>
          </p:nvPr>
        </p:nvSpPr>
        <p:spPr>
          <a:xfrm>
            <a:off x="1001684" y="39783"/>
            <a:ext cx="10178934" cy="1328730"/>
          </a:xfrm>
        </p:spPr>
        <p:txBody>
          <a:bodyPr vert="horz" lIns="91440" tIns="45720" rIns="91440" bIns="45720" rtlCol="0" anchor="b">
            <a:normAutofit/>
          </a:bodyPr>
          <a:lstStyle/>
          <a:p>
            <a:pPr algn="ctr"/>
            <a:r>
              <a:rPr lang="en-US" sz="5200" b="1" kern="1200">
                <a:solidFill>
                  <a:schemeClr val="tx1"/>
                </a:solidFill>
                <a:latin typeface="+mj-lt"/>
                <a:ea typeface="+mj-ea"/>
                <a:cs typeface="+mj-cs"/>
              </a:rPr>
              <a:t>Where is the Maya civilisation?</a:t>
            </a:r>
          </a:p>
        </p:txBody>
      </p:sp>
      <p:pic>
        <p:nvPicPr>
          <p:cNvPr id="3" name="Picture 5" descr="Map&#10;&#10;Description automatically generated">
            <a:extLst>
              <a:ext uri="{FF2B5EF4-FFF2-40B4-BE49-F238E27FC236}">
                <a16:creationId xmlns:a16="http://schemas.microsoft.com/office/drawing/2014/main" id="{55CAA8A2-A979-4FA4-AEFA-F669176E046B}"/>
              </a:ext>
            </a:extLst>
          </p:cNvPr>
          <p:cNvPicPr>
            <a:picLocks noChangeAspect="1"/>
          </p:cNvPicPr>
          <p:nvPr/>
        </p:nvPicPr>
        <p:blipFill rotWithShape="1">
          <a:blip r:embed="rId2"/>
          <a:srcRect t="32245" b="8595"/>
          <a:stretch/>
        </p:blipFill>
        <p:spPr>
          <a:xfrm>
            <a:off x="198741" y="2410448"/>
            <a:ext cx="5803323" cy="3890357"/>
          </a:xfrm>
          <a:prstGeom prst="rect">
            <a:avLst/>
          </a:prstGeom>
        </p:spPr>
      </p:pic>
      <p:pic>
        <p:nvPicPr>
          <p:cNvPr id="4" name="Picture 4" descr="Map&#10;&#10;Description automatically generated">
            <a:extLst>
              <a:ext uri="{FF2B5EF4-FFF2-40B4-BE49-F238E27FC236}">
                <a16:creationId xmlns:a16="http://schemas.microsoft.com/office/drawing/2014/main" id="{32D656CD-0532-4222-B774-EB285289FF0C}"/>
              </a:ext>
            </a:extLst>
          </p:cNvPr>
          <p:cNvPicPr>
            <a:picLocks noGrp="1" noChangeAspect="1"/>
          </p:cNvPicPr>
          <p:nvPr>
            <p:ph idx="1"/>
          </p:nvPr>
        </p:nvPicPr>
        <p:blipFill rotWithShape="1">
          <a:blip r:embed="rId3"/>
          <a:srcRect l="3273" r="1628" b="-2"/>
          <a:stretch/>
        </p:blipFill>
        <p:spPr>
          <a:xfrm>
            <a:off x="6189934" y="2410448"/>
            <a:ext cx="5803323" cy="3890357"/>
          </a:xfrm>
          <a:prstGeom prst="rect">
            <a:avLst/>
          </a:prstGeom>
        </p:spPr>
      </p:pic>
      <p:sp>
        <p:nvSpPr>
          <p:cNvPr id="5" name="Rectangle 4">
            <a:extLst>
              <a:ext uri="{FF2B5EF4-FFF2-40B4-BE49-F238E27FC236}">
                <a16:creationId xmlns:a16="http://schemas.microsoft.com/office/drawing/2014/main" id="{197D7D04-8F47-4AAE-A40D-306082C3E21E}"/>
              </a:ext>
            </a:extLst>
          </p:cNvPr>
          <p:cNvSpPr/>
          <p:nvPr/>
        </p:nvSpPr>
        <p:spPr>
          <a:xfrm>
            <a:off x="198741" y="5911770"/>
            <a:ext cx="5803323" cy="389035"/>
          </a:xfrm>
          <a:prstGeom prst="rect">
            <a:avLst/>
          </a:prstGeom>
          <a:solidFill>
            <a:srgbClr val="000000">
              <a:alpha val="50000"/>
            </a:srgb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180000" rIns="180000" bIns="180000" rtlCol="0" anchor="t" anchorCtr="0">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spcAft>
                <a:spcPts val="600"/>
              </a:spcAft>
            </a:pPr>
            <a:r>
              <a:rPr lang="en-GB" sz="1300" b="1">
                <a:solidFill>
                  <a:srgbClr val="FFFFFF"/>
                </a:solidFill>
              </a:rPr>
              <a:t>Which continent is the civilisation located in?</a:t>
            </a:r>
          </a:p>
        </p:txBody>
      </p:sp>
      <p:sp>
        <p:nvSpPr>
          <p:cNvPr id="8" name="Rectangle 7">
            <a:extLst>
              <a:ext uri="{FF2B5EF4-FFF2-40B4-BE49-F238E27FC236}">
                <a16:creationId xmlns:a16="http://schemas.microsoft.com/office/drawing/2014/main" id="{4B78B183-DA78-45F7-8641-8E436E65A4B0}"/>
              </a:ext>
            </a:extLst>
          </p:cNvPr>
          <p:cNvSpPr/>
          <p:nvPr/>
        </p:nvSpPr>
        <p:spPr>
          <a:xfrm>
            <a:off x="4444074" y="1628487"/>
            <a:ext cx="3113951" cy="1840843"/>
          </a:xfrm>
          <a:prstGeom prst="rect">
            <a:avLst/>
          </a:prstGeom>
          <a:solidFill>
            <a:srgbClr val="FEEFDC"/>
          </a:solidFill>
          <a:ln w="762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80000" tIns="180000" rIns="180000" bIns="180000" rtlCol="0" anchor="t" anchorCtr="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200" b="1" dirty="0">
                <a:solidFill>
                  <a:schemeClr val="tx1"/>
                </a:solidFill>
              </a:rPr>
              <a:t>Which modern day countries is it located in?</a:t>
            </a:r>
          </a:p>
        </p:txBody>
      </p:sp>
    </p:spTree>
    <p:extLst>
      <p:ext uri="{BB962C8B-B14F-4D97-AF65-F5344CB8AC3E}">
        <p14:creationId xmlns:p14="http://schemas.microsoft.com/office/powerpoint/2010/main" val="14551662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sunset over a body of water&#10;&#10;Description automatically generated">
            <a:extLst>
              <a:ext uri="{FF2B5EF4-FFF2-40B4-BE49-F238E27FC236}">
                <a16:creationId xmlns:a16="http://schemas.microsoft.com/office/drawing/2014/main" id="{0322C831-B0F7-4D90-BCC0-7396E707AEC2}"/>
              </a:ext>
            </a:extLst>
          </p:cNvPr>
          <p:cNvPicPr>
            <a:picLocks noGrp="1" noChangeAspect="1"/>
          </p:cNvPicPr>
          <p:nvPr>
            <p:ph idx="1"/>
          </p:nvPr>
        </p:nvPicPr>
        <p:blipFill>
          <a:blip r:embed="rId2"/>
          <a:stretch>
            <a:fillRect/>
          </a:stretch>
        </p:blipFill>
        <p:spPr>
          <a:xfrm>
            <a:off x="4563213" y="1767078"/>
            <a:ext cx="7401461" cy="4951390"/>
          </a:xfrm>
        </p:spPr>
      </p:pic>
      <p:sp>
        <p:nvSpPr>
          <p:cNvPr id="7" name="Rectangle 6">
            <a:extLst>
              <a:ext uri="{FF2B5EF4-FFF2-40B4-BE49-F238E27FC236}">
                <a16:creationId xmlns:a16="http://schemas.microsoft.com/office/drawing/2014/main" id="{E47C21B8-947E-4EED-8E02-AFC1D02AC4EA}"/>
              </a:ext>
            </a:extLst>
          </p:cNvPr>
          <p:cNvSpPr/>
          <p:nvPr/>
        </p:nvSpPr>
        <p:spPr>
          <a:xfrm>
            <a:off x="159694" y="142572"/>
            <a:ext cx="4791123" cy="4389572"/>
          </a:xfrm>
          <a:prstGeom prst="rect">
            <a:avLst/>
          </a:prstGeom>
          <a:solidFill>
            <a:srgbClr val="FEEFDC"/>
          </a:solidFill>
          <a:ln w="762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360000" tIns="360000" rIns="360000" bIns="360000" rtlCol="0" anchor="t" anchorCtr="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200" b="1" dirty="0">
                <a:solidFill>
                  <a:srgbClr val="1C9C76"/>
                </a:solidFill>
              </a:rPr>
              <a:t>The Rainforest</a:t>
            </a:r>
          </a:p>
          <a:p>
            <a:pPr algn="ctr"/>
            <a:endParaRPr lang="en-US" sz="1400" b="1" dirty="0">
              <a:solidFill>
                <a:schemeClr val="tx1"/>
              </a:solidFill>
            </a:endParaRPr>
          </a:p>
          <a:p>
            <a:pPr marL="342900" indent="-342900">
              <a:buFont typeface="Arial" panose="020B0604020202020204" pitchFamily="34" charset="0"/>
              <a:buChar char="•"/>
            </a:pPr>
            <a:r>
              <a:rPr lang="en-GB" sz="2400" b="1" dirty="0">
                <a:solidFill>
                  <a:schemeClr val="tx1"/>
                </a:solidFill>
              </a:rPr>
              <a:t>What do you already know about the rainforest? </a:t>
            </a:r>
          </a:p>
          <a:p>
            <a:pPr marL="342900" indent="-342900">
              <a:buFont typeface="Arial" panose="020B0604020202020204" pitchFamily="34" charset="0"/>
              <a:buChar char="•"/>
            </a:pPr>
            <a:r>
              <a:rPr lang="en-GB" sz="2400" b="1" dirty="0">
                <a:solidFill>
                  <a:schemeClr val="tx1"/>
                </a:solidFill>
              </a:rPr>
              <a:t>What vegetation would you find there? </a:t>
            </a:r>
          </a:p>
          <a:p>
            <a:pPr marL="342900" indent="-342900">
              <a:buFont typeface="Arial" panose="020B0604020202020204" pitchFamily="34" charset="0"/>
              <a:buChar char="•"/>
            </a:pPr>
            <a:r>
              <a:rPr lang="en-GB" sz="2400" b="1" dirty="0">
                <a:solidFill>
                  <a:schemeClr val="tx1"/>
                </a:solidFill>
              </a:rPr>
              <a:t>What animals live there? </a:t>
            </a:r>
          </a:p>
          <a:p>
            <a:pPr marL="342900" indent="-342900">
              <a:buFont typeface="Arial" panose="020B0604020202020204" pitchFamily="34" charset="0"/>
              <a:buChar char="•"/>
            </a:pPr>
            <a:r>
              <a:rPr lang="en-GB" sz="2400" b="1" dirty="0">
                <a:solidFill>
                  <a:schemeClr val="tx1"/>
                </a:solidFill>
              </a:rPr>
              <a:t>What is the climate like? </a:t>
            </a:r>
          </a:p>
          <a:p>
            <a:pPr marL="342900" indent="-342900">
              <a:buFont typeface="Arial" panose="020B0604020202020204" pitchFamily="34" charset="0"/>
              <a:buChar char="•"/>
            </a:pPr>
            <a:r>
              <a:rPr lang="en-GB" sz="2400" b="1" dirty="0">
                <a:solidFill>
                  <a:schemeClr val="tx1"/>
                </a:solidFill>
              </a:rPr>
              <a:t>What is life like for the people that live in the area? </a:t>
            </a:r>
          </a:p>
        </p:txBody>
      </p:sp>
    </p:spTree>
    <p:extLst>
      <p:ext uri="{BB962C8B-B14F-4D97-AF65-F5344CB8AC3E}">
        <p14:creationId xmlns:p14="http://schemas.microsoft.com/office/powerpoint/2010/main" val="32128175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cat swimming in a body of water&#10;&#10;Description automatically generated">
            <a:extLst>
              <a:ext uri="{FF2B5EF4-FFF2-40B4-BE49-F238E27FC236}">
                <a16:creationId xmlns:a16="http://schemas.microsoft.com/office/drawing/2014/main" id="{31BFBAD1-8DDC-4E55-AAC6-CB6172469523}"/>
              </a:ext>
            </a:extLst>
          </p:cNvPr>
          <p:cNvPicPr>
            <a:picLocks noChangeAspect="1"/>
          </p:cNvPicPr>
          <p:nvPr/>
        </p:nvPicPr>
        <p:blipFill rotWithShape="1">
          <a:blip r:embed="rId2">
            <a:alphaModFix amt="50000"/>
          </a:blip>
          <a:srcRect b="18773"/>
          <a:stretch/>
        </p:blipFill>
        <p:spPr>
          <a:xfrm>
            <a:off x="20" y="1"/>
            <a:ext cx="12191980" cy="6857999"/>
          </a:xfrm>
          <a:prstGeom prst="rect">
            <a:avLst/>
          </a:prstGeom>
        </p:spPr>
      </p:pic>
      <p:sp>
        <p:nvSpPr>
          <p:cNvPr id="2" name="Title 1">
            <a:extLst>
              <a:ext uri="{FF2B5EF4-FFF2-40B4-BE49-F238E27FC236}">
                <a16:creationId xmlns:a16="http://schemas.microsoft.com/office/drawing/2014/main" id="{1BF011C5-2474-4C37-BE75-FF72DA6813BD}"/>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5100">
                <a:solidFill>
                  <a:srgbClr val="FFFFFF"/>
                </a:solidFill>
              </a:rPr>
              <a:t>Listen to Dr Dianne Davis, an archaeologist who specialises in the Maya, talking about the Maya rainforest.</a:t>
            </a:r>
          </a:p>
        </p:txBody>
      </p:sp>
      <p:sp>
        <p:nvSpPr>
          <p:cNvPr id="4" name="TextBox 3">
            <a:extLst>
              <a:ext uri="{FF2B5EF4-FFF2-40B4-BE49-F238E27FC236}">
                <a16:creationId xmlns:a16="http://schemas.microsoft.com/office/drawing/2014/main" id="{6F2B7FAC-79A6-454E-9AD6-7A825C0B7571}"/>
              </a:ext>
            </a:extLst>
          </p:cNvPr>
          <p:cNvSpPr txBox="1"/>
          <p:nvPr/>
        </p:nvSpPr>
        <p:spPr>
          <a:xfrm>
            <a:off x="1524000" y="4159404"/>
            <a:ext cx="9144000" cy="1098395"/>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gn="ctr">
              <a:lnSpc>
                <a:spcPct val="90000"/>
              </a:lnSpc>
              <a:spcBef>
                <a:spcPts val="1000"/>
              </a:spcBef>
            </a:pPr>
            <a:r>
              <a:rPr lang="en-US" sz="2400">
                <a:solidFill>
                  <a:srgbClr val="FFFFFF"/>
                </a:solidFill>
                <a:hlinkClick r:id="rId3"/>
              </a:rPr>
              <a:t>https://youtu.be/mthj0rre2IM</a:t>
            </a:r>
            <a:endParaRPr lang="en-US" sz="2400">
              <a:solidFill>
                <a:srgbClr val="FFFFFF"/>
              </a:solidFill>
            </a:endParaRPr>
          </a:p>
        </p:txBody>
      </p:sp>
    </p:spTree>
    <p:extLst>
      <p:ext uri="{BB962C8B-B14F-4D97-AF65-F5344CB8AC3E}">
        <p14:creationId xmlns:p14="http://schemas.microsoft.com/office/powerpoint/2010/main" val="2556858320"/>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2E5B4-A225-4E9D-9EF6-178B8D7966BE}"/>
              </a:ext>
            </a:extLst>
          </p:cNvPr>
          <p:cNvSpPr>
            <a:spLocks noGrp="1"/>
          </p:cNvSpPr>
          <p:nvPr>
            <p:ph type="title"/>
          </p:nvPr>
        </p:nvSpPr>
        <p:spPr>
          <a:xfrm>
            <a:off x="838200" y="82096"/>
            <a:ext cx="10515600" cy="1325563"/>
          </a:xfrm>
        </p:spPr>
        <p:txBody>
          <a:bodyPr/>
          <a:lstStyle/>
          <a:p>
            <a:r>
              <a:rPr lang="en-US" dirty="0">
                <a:cs typeface="Calibri Light"/>
              </a:rPr>
              <a:t>Chronology - When did the Maya exist?</a:t>
            </a:r>
            <a:endParaRPr lang="en-US" dirty="0"/>
          </a:p>
        </p:txBody>
      </p:sp>
      <p:sp>
        <p:nvSpPr>
          <p:cNvPr id="5" name="Title 1">
            <a:extLst>
              <a:ext uri="{FF2B5EF4-FFF2-40B4-BE49-F238E27FC236}">
                <a16:creationId xmlns:a16="http://schemas.microsoft.com/office/drawing/2014/main" id="{8F929E38-78B8-4D34-BE34-625CCDFAECE3}"/>
              </a:ext>
            </a:extLst>
          </p:cNvPr>
          <p:cNvSpPr txBox="1">
            <a:spLocks/>
          </p:cNvSpPr>
          <p:nvPr/>
        </p:nvSpPr>
        <p:spPr>
          <a:xfrm>
            <a:off x="892630" y="1616982"/>
            <a:ext cx="10515600" cy="4732790"/>
          </a:xfrm>
          <a:prstGeom prst="rect">
            <a:avLst/>
          </a:prstGeom>
        </p:spPr>
        <p:txBody>
          <a:bodyPr vert="horz" lIns="91440" tIns="45720" rIns="91440" bIns="45720" rtlCol="0" anchor="ctr">
            <a:normAutofit fontScale="7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cs typeface="Calibri Light"/>
              </a:rPr>
              <a:t>Key vocabulary</a:t>
            </a:r>
            <a:r>
              <a:rPr lang="en-US" dirty="0">
                <a:cs typeface="Calibri Light"/>
              </a:rPr>
              <a:t> – can you remember what these words mean?</a:t>
            </a:r>
          </a:p>
          <a:p>
            <a:endParaRPr lang="en-US" dirty="0">
              <a:cs typeface="Calibri Light"/>
            </a:endParaRPr>
          </a:p>
          <a:p>
            <a:r>
              <a:rPr lang="en-US" dirty="0">
                <a:cs typeface="Calibri Light"/>
              </a:rPr>
              <a:t>Sequence</a:t>
            </a:r>
          </a:p>
          <a:p>
            <a:endParaRPr lang="en-US" dirty="0">
              <a:cs typeface="Calibri Light"/>
            </a:endParaRPr>
          </a:p>
          <a:p>
            <a:r>
              <a:rPr lang="en-US" dirty="0">
                <a:cs typeface="Calibri Light"/>
              </a:rPr>
              <a:t>Scale</a:t>
            </a:r>
          </a:p>
          <a:p>
            <a:endParaRPr lang="en-US" dirty="0">
              <a:cs typeface="Calibri Light"/>
            </a:endParaRPr>
          </a:p>
          <a:p>
            <a:r>
              <a:rPr lang="en-US" dirty="0">
                <a:cs typeface="Calibri Light"/>
              </a:rPr>
              <a:t>Duration</a:t>
            </a:r>
          </a:p>
          <a:p>
            <a:endParaRPr lang="en-US" dirty="0">
              <a:cs typeface="Calibri Light"/>
            </a:endParaRPr>
          </a:p>
          <a:p>
            <a:r>
              <a:rPr lang="en-US" dirty="0">
                <a:cs typeface="Calibri Light"/>
              </a:rPr>
              <a:t>Concurrent</a:t>
            </a:r>
          </a:p>
          <a:p>
            <a:endParaRPr lang="en-US" dirty="0">
              <a:cs typeface="Calibri Light"/>
            </a:endParaRPr>
          </a:p>
          <a:p>
            <a:r>
              <a:rPr lang="en-US" dirty="0">
                <a:cs typeface="Calibri Light"/>
              </a:rPr>
              <a:t>BC and BCE</a:t>
            </a:r>
          </a:p>
          <a:p>
            <a:endParaRPr lang="en-US" dirty="0">
              <a:cs typeface="Calibri Light"/>
            </a:endParaRPr>
          </a:p>
          <a:p>
            <a:r>
              <a:rPr lang="en-US" dirty="0">
                <a:cs typeface="Calibri Light"/>
              </a:rPr>
              <a:t>AD and CE</a:t>
            </a:r>
          </a:p>
          <a:p>
            <a:endParaRPr lang="en-US" dirty="0">
              <a:cs typeface="Calibri Light"/>
            </a:endParaRPr>
          </a:p>
          <a:p>
            <a:endParaRPr lang="en-US" dirty="0">
              <a:cs typeface="Calibri Light"/>
            </a:endParaRPr>
          </a:p>
        </p:txBody>
      </p:sp>
    </p:spTree>
    <p:extLst>
      <p:ext uri="{BB962C8B-B14F-4D97-AF65-F5344CB8AC3E}">
        <p14:creationId xmlns:p14="http://schemas.microsoft.com/office/powerpoint/2010/main" val="21594014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7EF20-E588-47A2-8CC9-0C22ECB076C2}"/>
              </a:ext>
            </a:extLst>
          </p:cNvPr>
          <p:cNvSpPr>
            <a:spLocks noGrp="1"/>
          </p:cNvSpPr>
          <p:nvPr>
            <p:ph type="title"/>
          </p:nvPr>
        </p:nvSpPr>
        <p:spPr>
          <a:xfrm>
            <a:off x="612820" y="224"/>
            <a:ext cx="10515600" cy="1325563"/>
          </a:xfrm>
        </p:spPr>
        <p:txBody>
          <a:bodyPr/>
          <a:lstStyle/>
          <a:p>
            <a:r>
              <a:rPr lang="en-US">
                <a:cs typeface="Calibri Light"/>
              </a:rPr>
              <a:t>Maya timeline</a:t>
            </a:r>
            <a:endParaRPr lang="en-US"/>
          </a:p>
        </p:txBody>
      </p:sp>
      <p:sp>
        <p:nvSpPr>
          <p:cNvPr id="3" name="Content Placeholder 2">
            <a:extLst>
              <a:ext uri="{FF2B5EF4-FFF2-40B4-BE49-F238E27FC236}">
                <a16:creationId xmlns:a16="http://schemas.microsoft.com/office/drawing/2014/main" id="{113AE460-5F48-4F15-B8F9-23D7B5CF5EB6}"/>
              </a:ext>
            </a:extLst>
          </p:cNvPr>
          <p:cNvSpPr>
            <a:spLocks noGrp="1"/>
          </p:cNvSpPr>
          <p:nvPr>
            <p:ph idx="1"/>
          </p:nvPr>
        </p:nvSpPr>
        <p:spPr>
          <a:xfrm>
            <a:off x="302370" y="1203146"/>
            <a:ext cx="11746965" cy="4351338"/>
          </a:xfrm>
        </p:spPr>
        <p:txBody>
          <a:bodyPr vert="horz" lIns="91440" tIns="45720" rIns="91440" bIns="45720" rtlCol="0" anchor="t">
            <a:normAutofit/>
          </a:bodyPr>
          <a:lstStyle/>
          <a:p>
            <a:r>
              <a:rPr lang="en-US" dirty="0">
                <a:cs typeface="Calibri"/>
              </a:rPr>
              <a:t>Using the resources, annotate a Maya timeline in your book (double page spread)</a:t>
            </a:r>
            <a:endParaRPr lang="en-US" dirty="0"/>
          </a:p>
          <a:p>
            <a:r>
              <a:rPr lang="en-US" b="1" dirty="0">
                <a:cs typeface="Calibri"/>
              </a:rPr>
              <a:t>Sequence</a:t>
            </a:r>
            <a:r>
              <a:rPr lang="en-US" dirty="0">
                <a:cs typeface="Calibri"/>
              </a:rPr>
              <a:t> the key dates chronologically.</a:t>
            </a:r>
          </a:p>
          <a:p>
            <a:r>
              <a:rPr lang="en-US" dirty="0">
                <a:cs typeface="Calibri"/>
              </a:rPr>
              <a:t>There is 2700 years between the first and last event – can you create an accurate scale </a:t>
            </a:r>
            <a:r>
              <a:rPr lang="en-US" dirty="0" err="1">
                <a:cs typeface="Calibri"/>
              </a:rPr>
              <a:t>e.g</a:t>
            </a:r>
            <a:r>
              <a:rPr lang="en-US" dirty="0">
                <a:cs typeface="Calibri"/>
              </a:rPr>
              <a:t> ?cm = 100 years (ask for help if you need to)</a:t>
            </a:r>
          </a:p>
        </p:txBody>
      </p:sp>
      <p:pic>
        <p:nvPicPr>
          <p:cNvPr id="4" name="Picture 4" descr="Graphical user interface, application&#10;&#10;Description automatically generated">
            <a:extLst>
              <a:ext uri="{FF2B5EF4-FFF2-40B4-BE49-F238E27FC236}">
                <a16:creationId xmlns:a16="http://schemas.microsoft.com/office/drawing/2014/main" id="{03D92986-1F17-4927-90AF-DEE8C8D241AF}"/>
              </a:ext>
            </a:extLst>
          </p:cNvPr>
          <p:cNvPicPr>
            <a:picLocks noChangeAspect="1"/>
          </p:cNvPicPr>
          <p:nvPr/>
        </p:nvPicPr>
        <p:blipFill>
          <a:blip r:embed="rId2"/>
          <a:stretch>
            <a:fillRect/>
          </a:stretch>
        </p:blipFill>
        <p:spPr>
          <a:xfrm>
            <a:off x="359472" y="3563019"/>
            <a:ext cx="11296917" cy="2874343"/>
          </a:xfrm>
          <a:prstGeom prst="rect">
            <a:avLst/>
          </a:prstGeom>
        </p:spPr>
      </p:pic>
    </p:spTree>
    <p:extLst>
      <p:ext uri="{BB962C8B-B14F-4D97-AF65-F5344CB8AC3E}">
        <p14:creationId xmlns:p14="http://schemas.microsoft.com/office/powerpoint/2010/main" val="31888928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hape, rectangle&#10;&#10;Description automatically generated">
            <a:extLst>
              <a:ext uri="{FF2B5EF4-FFF2-40B4-BE49-F238E27FC236}">
                <a16:creationId xmlns:a16="http://schemas.microsoft.com/office/drawing/2014/main" id="{9337F2C9-9FEE-48ED-96AA-CDB0F83C4D8B}"/>
              </a:ext>
            </a:extLst>
          </p:cNvPr>
          <p:cNvPicPr>
            <a:picLocks noChangeAspect="1"/>
          </p:cNvPicPr>
          <p:nvPr/>
        </p:nvPicPr>
        <p:blipFill>
          <a:blip r:embed="rId2"/>
          <a:stretch>
            <a:fillRect/>
          </a:stretch>
        </p:blipFill>
        <p:spPr>
          <a:xfrm>
            <a:off x="65314" y="325560"/>
            <a:ext cx="11919856" cy="1330078"/>
          </a:xfrm>
          <a:prstGeom prst="rect">
            <a:avLst/>
          </a:prstGeom>
        </p:spPr>
      </p:pic>
      <p:sp>
        <p:nvSpPr>
          <p:cNvPr id="5" name="TextBox 4">
            <a:extLst>
              <a:ext uri="{FF2B5EF4-FFF2-40B4-BE49-F238E27FC236}">
                <a16:creationId xmlns:a16="http://schemas.microsoft.com/office/drawing/2014/main" id="{46AAF53A-22E5-49A8-9E95-1D7D643D46D1}"/>
              </a:ext>
            </a:extLst>
          </p:cNvPr>
          <p:cNvSpPr txBox="1"/>
          <p:nvPr/>
        </p:nvSpPr>
        <p:spPr>
          <a:xfrm>
            <a:off x="446315" y="1545771"/>
            <a:ext cx="11195636"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Historians </a:t>
            </a:r>
            <a:r>
              <a:rPr lang="en-US" sz="2800" dirty="0" err="1"/>
              <a:t>recognise</a:t>
            </a:r>
            <a:r>
              <a:rPr lang="en-US" sz="2800" dirty="0"/>
              <a:t> three major periods in the history of Maya </a:t>
            </a:r>
            <a:r>
              <a:rPr lang="en-US" sz="2800" dirty="0" err="1"/>
              <a:t>civilisation</a:t>
            </a:r>
            <a:r>
              <a:rPr lang="en-US" sz="2800" dirty="0"/>
              <a:t>: </a:t>
            </a:r>
            <a:endParaRPr lang="en-US" sz="2800">
              <a:cs typeface="Calibri"/>
            </a:endParaRPr>
          </a:p>
          <a:p>
            <a:endParaRPr lang="en-US" sz="2800" dirty="0"/>
          </a:p>
          <a:p>
            <a:r>
              <a:rPr lang="en-US" sz="2800" dirty="0"/>
              <a:t>The </a:t>
            </a:r>
            <a:r>
              <a:rPr lang="en-US" sz="2800" dirty="0" err="1"/>
              <a:t>Preclassic</a:t>
            </a:r>
            <a:r>
              <a:rPr lang="en-US" sz="2800" dirty="0"/>
              <a:t> (2000 BCE – CE 300) </a:t>
            </a:r>
            <a:endParaRPr lang="en-US" sz="2800">
              <a:cs typeface="Calibri"/>
            </a:endParaRPr>
          </a:p>
          <a:p>
            <a:r>
              <a:rPr lang="en-US" sz="2800" dirty="0"/>
              <a:t>The Classic (CE 300-900) </a:t>
            </a:r>
            <a:endParaRPr lang="en-US" sz="2800">
              <a:cs typeface="Calibri" panose="020F0502020204030204"/>
            </a:endParaRPr>
          </a:p>
          <a:p>
            <a:r>
              <a:rPr lang="en-US" sz="2800" dirty="0"/>
              <a:t>the Postclassic (CE 900-1550)</a:t>
            </a:r>
          </a:p>
          <a:p>
            <a:endParaRPr lang="en-US" sz="2800" dirty="0">
              <a:cs typeface="Calibri"/>
            </a:endParaRPr>
          </a:p>
          <a:p>
            <a:endParaRPr lang="en-US" sz="2800" dirty="0">
              <a:cs typeface="Calibri"/>
            </a:endParaRPr>
          </a:p>
        </p:txBody>
      </p:sp>
      <p:sp>
        <p:nvSpPr>
          <p:cNvPr id="6" name="TextBox 5">
            <a:extLst>
              <a:ext uri="{FF2B5EF4-FFF2-40B4-BE49-F238E27FC236}">
                <a16:creationId xmlns:a16="http://schemas.microsoft.com/office/drawing/2014/main" id="{B45520B7-D82B-4A53-89AA-825590987A07}"/>
              </a:ext>
            </a:extLst>
          </p:cNvPr>
          <p:cNvSpPr txBox="1"/>
          <p:nvPr/>
        </p:nvSpPr>
        <p:spPr>
          <a:xfrm>
            <a:off x="458801" y="4326430"/>
            <a:ext cx="11527970"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The above only covers the period before the Europeans arrived in Central America, implying that the Maya became extinct after this. The Maya have continued to develop and adapt through the historic periods of European </a:t>
            </a:r>
            <a:r>
              <a:rPr lang="en-US" sz="2800" dirty="0" err="1"/>
              <a:t>Colonisation</a:t>
            </a:r>
            <a:r>
              <a:rPr lang="en-US" sz="2800" dirty="0"/>
              <a:t> and</a:t>
            </a:r>
            <a:r>
              <a:rPr lang="en-US" sz="2800" b="1" dirty="0"/>
              <a:t> still survive into modern times</a:t>
            </a:r>
            <a:r>
              <a:rPr lang="en-US" sz="2800" dirty="0"/>
              <a:t>.</a:t>
            </a:r>
          </a:p>
        </p:txBody>
      </p:sp>
    </p:spTree>
    <p:extLst>
      <p:ext uri="{BB962C8B-B14F-4D97-AF65-F5344CB8AC3E}">
        <p14:creationId xmlns:p14="http://schemas.microsoft.com/office/powerpoint/2010/main" val="821020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202DC-46EE-4494-A972-603F9B0580A3}"/>
              </a:ext>
            </a:extLst>
          </p:cNvPr>
          <p:cNvSpPr>
            <a:spLocks noGrp="1"/>
          </p:cNvSpPr>
          <p:nvPr>
            <p:ph type="title"/>
          </p:nvPr>
        </p:nvSpPr>
        <p:spPr>
          <a:xfrm>
            <a:off x="707571" y="-4989"/>
            <a:ext cx="10515600" cy="1325563"/>
          </a:xfrm>
        </p:spPr>
        <p:txBody>
          <a:bodyPr/>
          <a:lstStyle/>
          <a:p>
            <a:r>
              <a:rPr lang="en-US" dirty="0">
                <a:cs typeface="Calibri Light"/>
              </a:rPr>
              <a:t>Meet the Maya</a:t>
            </a:r>
            <a:endParaRPr lang="en-US" dirty="0"/>
          </a:p>
        </p:txBody>
      </p:sp>
      <p:sp>
        <p:nvSpPr>
          <p:cNvPr id="3" name="Content Placeholder 2">
            <a:extLst>
              <a:ext uri="{FF2B5EF4-FFF2-40B4-BE49-F238E27FC236}">
                <a16:creationId xmlns:a16="http://schemas.microsoft.com/office/drawing/2014/main" id="{7BC474DF-FFFB-4B93-A2C4-88DCD3E9630A}"/>
              </a:ext>
            </a:extLst>
          </p:cNvPr>
          <p:cNvSpPr>
            <a:spLocks noGrp="1"/>
          </p:cNvSpPr>
          <p:nvPr>
            <p:ph idx="1"/>
          </p:nvPr>
        </p:nvSpPr>
        <p:spPr>
          <a:xfrm>
            <a:off x="402771" y="1216025"/>
            <a:ext cx="11527971" cy="5537880"/>
          </a:xfrm>
        </p:spPr>
        <p:txBody>
          <a:bodyPr vert="horz" lIns="91440" tIns="45720" rIns="91440" bIns="45720" rtlCol="0" anchor="t">
            <a:normAutofit fontScale="85000" lnSpcReduction="20000"/>
          </a:bodyPr>
          <a:lstStyle/>
          <a:p>
            <a:r>
              <a:rPr lang="en-US" dirty="0">
                <a:ea typeface="+mn-lt"/>
                <a:cs typeface="+mn-lt"/>
              </a:rPr>
              <a:t>In the rainforests and hills of Central America, lie the ruins of a society that has fascinated historians for decades  - the Maya.  By around AD 900, the Maya were an astonishingly advanced society with their own ways of doing everything from farming to </a:t>
            </a:r>
            <a:r>
              <a:rPr lang="en-US" dirty="0" err="1">
                <a:ea typeface="+mn-lt"/>
                <a:cs typeface="+mn-lt"/>
              </a:rPr>
              <a:t>maths</a:t>
            </a:r>
            <a:r>
              <a:rPr lang="en-US" dirty="0">
                <a:ea typeface="+mn-lt"/>
                <a:cs typeface="+mn-lt"/>
              </a:rPr>
              <a:t>.</a:t>
            </a:r>
          </a:p>
          <a:p>
            <a:endParaRPr lang="en-US" dirty="0">
              <a:ea typeface="+mn-lt"/>
              <a:cs typeface="+mn-lt"/>
            </a:endParaRPr>
          </a:p>
          <a:p>
            <a:r>
              <a:rPr lang="en-US" dirty="0">
                <a:ea typeface="+mn-lt"/>
                <a:cs typeface="+mn-lt"/>
              </a:rPr>
              <a:t>When they arrived in Central America's jungles around 12,000 years ago, they were hunter gatherers. They didn't live in one place but travelled around to find food.  Over time, they learnt how to farm and this allowed them to stay in one place and begin building permanent settlements such as El Mirador, </a:t>
            </a:r>
            <a:r>
              <a:rPr lang="en-US" dirty="0" err="1">
                <a:ea typeface="+mn-lt"/>
                <a:cs typeface="+mn-lt"/>
              </a:rPr>
              <a:t>Caracol</a:t>
            </a:r>
            <a:r>
              <a:rPr lang="en-US" dirty="0">
                <a:ea typeface="+mn-lt"/>
                <a:cs typeface="+mn-lt"/>
              </a:rPr>
              <a:t> and Tikal.</a:t>
            </a:r>
          </a:p>
          <a:p>
            <a:endParaRPr lang="en-US" dirty="0">
              <a:ea typeface="+mn-lt"/>
              <a:cs typeface="+mn-lt"/>
            </a:endParaRPr>
          </a:p>
          <a:p>
            <a:r>
              <a:rPr lang="en-US" dirty="0">
                <a:ea typeface="+mn-lt"/>
                <a:cs typeface="+mn-lt"/>
              </a:rPr>
              <a:t>Between AD 250 and AD 900, the Maya developed their own style of architecture and filled their cities with grand stone buildings and stepped pyramids.</a:t>
            </a:r>
          </a:p>
          <a:p>
            <a:endParaRPr lang="en-US" dirty="0">
              <a:ea typeface="+mn-lt"/>
              <a:cs typeface="+mn-lt"/>
            </a:endParaRPr>
          </a:p>
          <a:p>
            <a:r>
              <a:rPr lang="en-US" dirty="0">
                <a:ea typeface="+mn-lt"/>
                <a:cs typeface="+mn-lt"/>
              </a:rPr>
              <a:t>Around AD 900, some cities were suddenly abandoned.  Historians aren't sure why this happened although lots of weird and wonderful theories have been put forward.  Not all Maya cities were abandoned though – cities in the north continued to grow for hundreds of years.  In AD 1500, Maya society was still thriving, but it was about to change forever – Spanish invaders arrived.</a:t>
            </a:r>
          </a:p>
          <a:p>
            <a:endParaRPr lang="en-US" dirty="0">
              <a:cs typeface="Calibri"/>
            </a:endParaRPr>
          </a:p>
        </p:txBody>
      </p:sp>
    </p:spTree>
    <p:extLst>
      <p:ext uri="{BB962C8B-B14F-4D97-AF65-F5344CB8AC3E}">
        <p14:creationId xmlns:p14="http://schemas.microsoft.com/office/powerpoint/2010/main" val="32172462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BB7F0-B6CB-4C4A-8285-204CFDCBFB0F}"/>
              </a:ext>
            </a:extLst>
          </p:cNvPr>
          <p:cNvSpPr>
            <a:spLocks noGrp="1"/>
          </p:cNvSpPr>
          <p:nvPr>
            <p:ph type="title"/>
          </p:nvPr>
        </p:nvSpPr>
        <p:spPr>
          <a:xfrm>
            <a:off x="345142" y="365125"/>
            <a:ext cx="11647393" cy="1347974"/>
          </a:xfrm>
        </p:spPr>
        <p:txBody>
          <a:bodyPr/>
          <a:lstStyle/>
          <a:p>
            <a:r>
              <a:rPr lang="en-US" dirty="0">
                <a:cs typeface="Calibri Light"/>
              </a:rPr>
              <a:t>Where do the Maya fit with what you've already studied in KS2?</a:t>
            </a:r>
            <a:endParaRPr lang="en-US" dirty="0"/>
          </a:p>
        </p:txBody>
      </p:sp>
      <p:pic>
        <p:nvPicPr>
          <p:cNvPr id="4" name="Picture 4" descr="Timeline&#10;&#10;Description automatically generated">
            <a:extLst>
              <a:ext uri="{FF2B5EF4-FFF2-40B4-BE49-F238E27FC236}">
                <a16:creationId xmlns:a16="http://schemas.microsoft.com/office/drawing/2014/main" id="{2CF106EC-ACF1-481E-BFBA-A5042ACB75CF}"/>
              </a:ext>
            </a:extLst>
          </p:cNvPr>
          <p:cNvPicPr>
            <a:picLocks noChangeAspect="1"/>
          </p:cNvPicPr>
          <p:nvPr/>
        </p:nvPicPr>
        <p:blipFill>
          <a:blip r:embed="rId2"/>
          <a:stretch>
            <a:fillRect/>
          </a:stretch>
        </p:blipFill>
        <p:spPr>
          <a:xfrm>
            <a:off x="581696" y="1958308"/>
            <a:ext cx="11114466" cy="3853635"/>
          </a:xfrm>
          <a:prstGeom prst="rect">
            <a:avLst/>
          </a:prstGeom>
        </p:spPr>
      </p:pic>
      <p:sp>
        <p:nvSpPr>
          <p:cNvPr id="6" name="Title 1">
            <a:extLst>
              <a:ext uri="{FF2B5EF4-FFF2-40B4-BE49-F238E27FC236}">
                <a16:creationId xmlns:a16="http://schemas.microsoft.com/office/drawing/2014/main" id="{C5D7073D-F90B-4ED9-9F1F-5B33088B30C7}"/>
              </a:ext>
            </a:extLst>
          </p:cNvPr>
          <p:cNvSpPr txBox="1">
            <a:spLocks/>
          </p:cNvSpPr>
          <p:nvPr/>
        </p:nvSpPr>
        <p:spPr>
          <a:xfrm>
            <a:off x="394033" y="5486623"/>
            <a:ext cx="1164771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dirty="0">
                <a:cs typeface="Calibri Light"/>
              </a:rPr>
              <a:t>Where would you place the Ancient Egyptians and Ancient Greeks on this time-line?  </a:t>
            </a:r>
          </a:p>
        </p:txBody>
      </p:sp>
    </p:spTree>
    <p:extLst>
      <p:ext uri="{BB962C8B-B14F-4D97-AF65-F5344CB8AC3E}">
        <p14:creationId xmlns:p14="http://schemas.microsoft.com/office/powerpoint/2010/main" val="37338313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8" descr="Diagram&#10;&#10;Description automatically generated">
            <a:extLst>
              <a:ext uri="{FF2B5EF4-FFF2-40B4-BE49-F238E27FC236}">
                <a16:creationId xmlns:a16="http://schemas.microsoft.com/office/drawing/2014/main" id="{0882B143-22CD-45EB-82DB-9C89032F158A}"/>
              </a:ext>
            </a:extLst>
          </p:cNvPr>
          <p:cNvPicPr>
            <a:picLocks noChangeAspect="1"/>
          </p:cNvPicPr>
          <p:nvPr/>
        </p:nvPicPr>
        <p:blipFill>
          <a:blip r:embed="rId2"/>
          <a:stretch>
            <a:fillRect/>
          </a:stretch>
        </p:blipFill>
        <p:spPr>
          <a:xfrm>
            <a:off x="-2508" y="-1993"/>
            <a:ext cx="9544743" cy="6757609"/>
          </a:xfrm>
          <a:prstGeom prst="rect">
            <a:avLst/>
          </a:prstGeom>
        </p:spPr>
      </p:pic>
      <p:sp>
        <p:nvSpPr>
          <p:cNvPr id="9" name="TextBox 8">
            <a:extLst>
              <a:ext uri="{FF2B5EF4-FFF2-40B4-BE49-F238E27FC236}">
                <a16:creationId xmlns:a16="http://schemas.microsoft.com/office/drawing/2014/main" id="{B099DE60-B6A7-4765-88C4-80CDD6075019}"/>
              </a:ext>
            </a:extLst>
          </p:cNvPr>
          <p:cNvSpPr txBox="1"/>
          <p:nvPr/>
        </p:nvSpPr>
        <p:spPr>
          <a:xfrm>
            <a:off x="533400" y="5620871"/>
            <a:ext cx="4603375"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dirty="0">
                <a:cs typeface="Calibri"/>
              </a:rPr>
              <a:t>British History</a:t>
            </a:r>
          </a:p>
        </p:txBody>
      </p:sp>
      <p:sp>
        <p:nvSpPr>
          <p:cNvPr id="10" name="TextBox 9">
            <a:extLst>
              <a:ext uri="{FF2B5EF4-FFF2-40B4-BE49-F238E27FC236}">
                <a16:creationId xmlns:a16="http://schemas.microsoft.com/office/drawing/2014/main" id="{064D01EC-1851-4C18-8897-B818309BFFEA}"/>
              </a:ext>
            </a:extLst>
          </p:cNvPr>
          <p:cNvSpPr txBox="1"/>
          <p:nvPr/>
        </p:nvSpPr>
        <p:spPr>
          <a:xfrm>
            <a:off x="9711017" y="230841"/>
            <a:ext cx="2317376"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cs typeface="Calibri"/>
              </a:rPr>
              <a:t>Refer to the events on your Maya timeline and compare with what was happening in Britain at the same time</a:t>
            </a:r>
          </a:p>
        </p:txBody>
      </p:sp>
    </p:spTree>
    <p:extLst>
      <p:ext uri="{BB962C8B-B14F-4D97-AF65-F5344CB8AC3E}">
        <p14:creationId xmlns:p14="http://schemas.microsoft.com/office/powerpoint/2010/main" val="2803799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11E69-4405-4036-B20A-7C3204A9259A}"/>
              </a:ext>
            </a:extLst>
          </p:cNvPr>
          <p:cNvSpPr>
            <a:spLocks noGrp="1"/>
          </p:cNvSpPr>
          <p:nvPr>
            <p:ph type="title"/>
          </p:nvPr>
        </p:nvSpPr>
        <p:spPr>
          <a:xfrm>
            <a:off x="378760" y="3883773"/>
            <a:ext cx="11445688" cy="1325563"/>
          </a:xfrm>
        </p:spPr>
        <p:txBody>
          <a:bodyPr>
            <a:normAutofit fontScale="90000"/>
          </a:bodyPr>
          <a:lstStyle/>
          <a:p>
            <a:r>
              <a:rPr lang="en-US" dirty="0">
                <a:cs typeface="Calibri Light"/>
              </a:rPr>
              <a:t>Can you add some observations underneath your time-line detailing what was happening in Britain at the same time as some of the significant Maya events?</a:t>
            </a:r>
            <a:br>
              <a:rPr lang="en-US" dirty="0">
                <a:cs typeface="Calibri Light"/>
              </a:rPr>
            </a:br>
            <a:br>
              <a:rPr lang="en-US" dirty="0">
                <a:cs typeface="Calibri Light"/>
              </a:rPr>
            </a:br>
            <a:r>
              <a:rPr lang="en-US" dirty="0">
                <a:cs typeface="Calibri Light"/>
              </a:rPr>
              <a:t>Consider:</a:t>
            </a:r>
            <a:br>
              <a:rPr lang="en-US" dirty="0">
                <a:cs typeface="Calibri Light"/>
              </a:rPr>
            </a:br>
            <a:br>
              <a:rPr lang="en-US" dirty="0">
                <a:cs typeface="Calibri Light"/>
              </a:rPr>
            </a:br>
            <a:r>
              <a:rPr lang="en-US" dirty="0">
                <a:cs typeface="Calibri Light"/>
              </a:rPr>
              <a:t>Farming</a:t>
            </a:r>
            <a:br>
              <a:rPr lang="en-US" dirty="0">
                <a:cs typeface="Calibri Light"/>
              </a:rPr>
            </a:br>
            <a:r>
              <a:rPr lang="en-US" dirty="0">
                <a:cs typeface="Calibri Light"/>
              </a:rPr>
              <a:t>Building materials</a:t>
            </a:r>
            <a:br>
              <a:rPr lang="en-US" dirty="0">
                <a:cs typeface="Calibri Light"/>
              </a:rPr>
            </a:br>
            <a:r>
              <a:rPr lang="en-US" dirty="0">
                <a:cs typeface="Calibri Light"/>
              </a:rPr>
              <a:t>Writing</a:t>
            </a:r>
            <a:br>
              <a:rPr lang="en-US" dirty="0">
                <a:cs typeface="Calibri Light"/>
              </a:rPr>
            </a:br>
            <a:br>
              <a:rPr lang="en-US" dirty="0">
                <a:cs typeface="Calibri Light"/>
              </a:rPr>
            </a:br>
            <a:br>
              <a:rPr lang="en-US" dirty="0">
                <a:cs typeface="Calibri Light"/>
              </a:rPr>
            </a:br>
            <a:br>
              <a:rPr lang="en-US" dirty="0">
                <a:cs typeface="Calibri Light"/>
              </a:rPr>
            </a:br>
            <a:br>
              <a:rPr lang="en-US" dirty="0">
                <a:cs typeface="Calibri Light"/>
              </a:rPr>
            </a:br>
            <a:endParaRPr lang="en-US" dirty="0">
              <a:cs typeface="Calibri Light"/>
            </a:endParaRPr>
          </a:p>
        </p:txBody>
      </p:sp>
    </p:spTree>
    <p:extLst>
      <p:ext uri="{BB962C8B-B14F-4D97-AF65-F5344CB8AC3E}">
        <p14:creationId xmlns:p14="http://schemas.microsoft.com/office/powerpoint/2010/main" val="35153585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0DF40B2-80F7-4E71-B46C-284163F365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F4C96B-2C72-4CFE-94F4-94E2A776F428}"/>
              </a:ext>
            </a:extLst>
          </p:cNvPr>
          <p:cNvSpPr>
            <a:spLocks noGrp="1"/>
          </p:cNvSpPr>
          <p:nvPr>
            <p:ph type="title"/>
          </p:nvPr>
        </p:nvSpPr>
        <p:spPr>
          <a:xfrm>
            <a:off x="838199" y="548464"/>
            <a:ext cx="3807187" cy="2228074"/>
          </a:xfrm>
        </p:spPr>
        <p:txBody>
          <a:bodyPr>
            <a:normAutofit/>
          </a:bodyPr>
          <a:lstStyle/>
          <a:p>
            <a:r>
              <a:rPr lang="en-US" sz="4000">
                <a:cs typeface="Calibri Light"/>
              </a:rPr>
              <a:t>The end of the Maya?</a:t>
            </a:r>
            <a:endParaRPr lang="en-US" sz="4000"/>
          </a:p>
        </p:txBody>
      </p:sp>
      <p:sp>
        <p:nvSpPr>
          <p:cNvPr id="3" name="Content Placeholder 2">
            <a:extLst>
              <a:ext uri="{FF2B5EF4-FFF2-40B4-BE49-F238E27FC236}">
                <a16:creationId xmlns:a16="http://schemas.microsoft.com/office/drawing/2014/main" id="{9671610D-F062-40D6-A920-1F275D693E01}"/>
              </a:ext>
            </a:extLst>
          </p:cNvPr>
          <p:cNvSpPr>
            <a:spLocks noGrp="1"/>
          </p:cNvSpPr>
          <p:nvPr>
            <p:ph idx="1"/>
          </p:nvPr>
        </p:nvSpPr>
        <p:spPr>
          <a:xfrm>
            <a:off x="838201" y="2962279"/>
            <a:ext cx="3799425" cy="3143241"/>
          </a:xfrm>
        </p:spPr>
        <p:txBody>
          <a:bodyPr vert="horz" lIns="91440" tIns="45720" rIns="91440" bIns="45720" rtlCol="0">
            <a:normAutofit/>
          </a:bodyPr>
          <a:lstStyle/>
          <a:p>
            <a:r>
              <a:rPr lang="en-US" sz="2000">
                <a:cs typeface="Calibri"/>
              </a:rPr>
              <a:t>In AD 900, many of the Maya cities were suddenly abandoned.  However, this was not the end of this fascinating civilization.  </a:t>
            </a:r>
            <a:endParaRPr lang="en-US" sz="2000"/>
          </a:p>
        </p:txBody>
      </p:sp>
      <p:pic>
        <p:nvPicPr>
          <p:cNvPr id="4" name="Picture 4" descr="A child smiling at the camera&#10;&#10;Description automatically generated">
            <a:extLst>
              <a:ext uri="{FF2B5EF4-FFF2-40B4-BE49-F238E27FC236}">
                <a16:creationId xmlns:a16="http://schemas.microsoft.com/office/drawing/2014/main" id="{D05C6374-1B6C-44CA-BB5E-7CA8907E5925}"/>
              </a:ext>
            </a:extLst>
          </p:cNvPr>
          <p:cNvPicPr>
            <a:picLocks noChangeAspect="1"/>
          </p:cNvPicPr>
          <p:nvPr/>
        </p:nvPicPr>
        <p:blipFill rotWithShape="1">
          <a:blip r:embed="rId2"/>
          <a:srcRect b="6"/>
          <a:stretch/>
        </p:blipFill>
        <p:spPr>
          <a:xfrm>
            <a:off x="5010386" y="10"/>
            <a:ext cx="7181613" cy="6857990"/>
          </a:xfrm>
          <a:prstGeom prst="rect">
            <a:avLst/>
          </a:prstGeom>
          <a:effectLst/>
        </p:spPr>
      </p:pic>
    </p:spTree>
    <p:extLst>
      <p:ext uri="{BB962C8B-B14F-4D97-AF65-F5344CB8AC3E}">
        <p14:creationId xmlns:p14="http://schemas.microsoft.com/office/powerpoint/2010/main" val="7668756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group of people sitting at a table using a computer&#10;&#10;Description automatically generated">
            <a:extLst>
              <a:ext uri="{FF2B5EF4-FFF2-40B4-BE49-F238E27FC236}">
                <a16:creationId xmlns:a16="http://schemas.microsoft.com/office/drawing/2014/main" id="{02146335-362E-4173-85CC-8125F0A241A3}"/>
              </a:ext>
            </a:extLst>
          </p:cNvPr>
          <p:cNvPicPr>
            <a:picLocks noGrp="1" noChangeAspect="1"/>
          </p:cNvPicPr>
          <p:nvPr>
            <p:ph idx="1"/>
          </p:nvPr>
        </p:nvPicPr>
        <p:blipFill rotWithShape="1">
          <a:blip r:embed="rId2"/>
          <a:srcRect l="5146" r="18379"/>
          <a:stretch/>
        </p:blipFill>
        <p:spPr>
          <a:xfrm>
            <a:off x="20" y="10"/>
            <a:ext cx="6992881" cy="6857990"/>
          </a:xfrm>
          <a:prstGeom prst="rect">
            <a:avLst/>
          </a:prstGeom>
        </p:spPr>
      </p:pic>
      <p:sp>
        <p:nvSpPr>
          <p:cNvPr id="5" name="TextBox 4">
            <a:extLst>
              <a:ext uri="{FF2B5EF4-FFF2-40B4-BE49-F238E27FC236}">
                <a16:creationId xmlns:a16="http://schemas.microsoft.com/office/drawing/2014/main" id="{DABE1BE4-7E4A-4D88-A394-0D93D73A5C76}"/>
              </a:ext>
            </a:extLst>
          </p:cNvPr>
          <p:cNvSpPr txBox="1"/>
          <p:nvPr/>
        </p:nvSpPr>
        <p:spPr>
          <a:xfrm>
            <a:off x="7347858" y="1121228"/>
            <a:ext cx="4680856" cy="34778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dirty="0"/>
              <a:t>There are more than 6 million Maya living today in Guatemala, Mexico and Belize.</a:t>
            </a:r>
          </a:p>
        </p:txBody>
      </p:sp>
    </p:spTree>
    <p:extLst>
      <p:ext uri="{BB962C8B-B14F-4D97-AF65-F5344CB8AC3E}">
        <p14:creationId xmlns:p14="http://schemas.microsoft.com/office/powerpoint/2010/main" val="26442211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389D3E0-BA02-41D3-B2AC-8FD6AA8939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1AA6E3-55C5-48CD-AF39-1BCFFD565A85}"/>
              </a:ext>
            </a:extLst>
          </p:cNvPr>
          <p:cNvSpPr>
            <a:spLocks noGrp="1"/>
          </p:cNvSpPr>
          <p:nvPr>
            <p:ph type="title"/>
          </p:nvPr>
        </p:nvSpPr>
        <p:spPr>
          <a:xfrm>
            <a:off x="283029" y="557189"/>
            <a:ext cx="4804662" cy="5571900"/>
          </a:xfrm>
        </p:spPr>
        <p:txBody>
          <a:bodyPr vert="horz" lIns="91440" tIns="45720" rIns="91440" bIns="45720" rtlCol="0" anchor="ctr">
            <a:normAutofit fontScale="90000"/>
          </a:bodyPr>
          <a:lstStyle/>
          <a:p>
            <a:r>
              <a:rPr lang="en-US" dirty="0">
                <a:ea typeface="+mj-lt"/>
                <a:cs typeface="+mj-lt"/>
              </a:rPr>
              <a:t>The Maya people have continued to hold on to their unique way of life. They still worship the old gods as well as Christianity, they farm in the same way and weave clothing in a</a:t>
            </a:r>
            <a:r>
              <a:rPr lang="en-US" sz="5200" dirty="0">
                <a:ea typeface="+mj-lt"/>
                <a:cs typeface="+mj-lt"/>
              </a:rPr>
              <a:t> </a:t>
            </a:r>
            <a:r>
              <a:rPr lang="en-US" dirty="0">
                <a:ea typeface="+mj-lt"/>
                <a:cs typeface="+mj-lt"/>
              </a:rPr>
              <a:t>similar way.</a:t>
            </a:r>
            <a:endParaRPr lang="en-US">
              <a:cs typeface="Calibri Light"/>
            </a:endParaRPr>
          </a:p>
        </p:txBody>
      </p:sp>
      <p:pic>
        <p:nvPicPr>
          <p:cNvPr id="4" name="Picture 4" descr="A picture containing person, table, sitting, child&#10;&#10;Description automatically generated">
            <a:extLst>
              <a:ext uri="{FF2B5EF4-FFF2-40B4-BE49-F238E27FC236}">
                <a16:creationId xmlns:a16="http://schemas.microsoft.com/office/drawing/2014/main" id="{480360BC-81B2-438F-A688-676B2006AFF2}"/>
              </a:ext>
            </a:extLst>
          </p:cNvPr>
          <p:cNvPicPr>
            <a:picLocks noGrp="1" noChangeAspect="1"/>
          </p:cNvPicPr>
          <p:nvPr>
            <p:ph idx="1"/>
          </p:nvPr>
        </p:nvPicPr>
        <p:blipFill rotWithShape="1">
          <a:blip r:embed="rId2"/>
          <a:srcRect r="2" b="2139"/>
          <a:stretch/>
        </p:blipFill>
        <p:spPr>
          <a:xfrm>
            <a:off x="5176911" y="720190"/>
            <a:ext cx="6833848" cy="5584353"/>
          </a:xfrm>
          <a:prstGeom prst="rect">
            <a:avLst/>
          </a:prstGeom>
        </p:spPr>
      </p:pic>
    </p:spTree>
    <p:extLst>
      <p:ext uri="{BB962C8B-B14F-4D97-AF65-F5344CB8AC3E}">
        <p14:creationId xmlns:p14="http://schemas.microsoft.com/office/powerpoint/2010/main" val="13899106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F5E77-5E41-4D43-B2C8-40C2828BC257}"/>
              </a:ext>
            </a:extLst>
          </p:cNvPr>
          <p:cNvSpPr>
            <a:spLocks noGrp="1"/>
          </p:cNvSpPr>
          <p:nvPr>
            <p:ph type="title"/>
          </p:nvPr>
        </p:nvSpPr>
        <p:spPr>
          <a:xfrm>
            <a:off x="289112" y="3009713"/>
            <a:ext cx="11624982" cy="1661739"/>
          </a:xfrm>
        </p:spPr>
        <p:txBody>
          <a:bodyPr vert="horz" lIns="91440" tIns="45720" rIns="91440" bIns="45720" rtlCol="0" anchor="ctr">
            <a:noAutofit/>
          </a:bodyPr>
          <a:lstStyle/>
          <a:p>
            <a:r>
              <a:rPr lang="en-US" sz="3200" dirty="0">
                <a:cs typeface="Calibri Light"/>
              </a:rPr>
              <a:t>The abandoned Maya cities were left undiscovered, hidden by thick jungle, until the 19th century and discoveries are still being made today.</a:t>
            </a:r>
            <a:br>
              <a:rPr lang="en-US" sz="3200" dirty="0">
                <a:cs typeface="Calibri Light"/>
              </a:rPr>
            </a:br>
            <a:br>
              <a:rPr lang="en-US" sz="3200" dirty="0">
                <a:cs typeface="Calibri Light"/>
              </a:rPr>
            </a:br>
            <a:r>
              <a:rPr lang="en-US" sz="3200" dirty="0">
                <a:cs typeface="Calibri Light"/>
              </a:rPr>
              <a:t>Think about castles, palaces, temples, mosques, churches left behind by your ancestors in Britain, Europe and the rest of the world.</a:t>
            </a:r>
            <a:br>
              <a:rPr lang="en-US" sz="3200" dirty="0">
                <a:cs typeface="Calibri Light"/>
              </a:rPr>
            </a:br>
            <a:br>
              <a:rPr lang="en-US" sz="3200" dirty="0">
                <a:cs typeface="Calibri Light"/>
              </a:rPr>
            </a:br>
            <a:r>
              <a:rPr lang="en-US" sz="3200" dirty="0">
                <a:cs typeface="Calibri Light"/>
              </a:rPr>
              <a:t>Are you proud of them or not interested in them at all?  Do you think they should be preserved or left to fall down?</a:t>
            </a:r>
            <a:br>
              <a:rPr lang="en-US" dirty="0"/>
            </a:br>
            <a:br>
              <a:rPr lang="en-US" dirty="0"/>
            </a:br>
            <a:r>
              <a:rPr lang="en-US" sz="3200" dirty="0">
                <a:cs typeface="Calibri Light" panose="020F0302020204030204"/>
              </a:rPr>
              <a:t>Do you think studying history and heritage is important?  Why?</a:t>
            </a:r>
          </a:p>
        </p:txBody>
      </p:sp>
      <p:sp>
        <p:nvSpPr>
          <p:cNvPr id="5" name="Subtitle 2">
            <a:extLst>
              <a:ext uri="{FF2B5EF4-FFF2-40B4-BE49-F238E27FC236}">
                <a16:creationId xmlns:a16="http://schemas.microsoft.com/office/drawing/2014/main" id="{73F57A80-0699-4050-834C-88F3035A6D29}"/>
              </a:ext>
            </a:extLst>
          </p:cNvPr>
          <p:cNvSpPr txBox="1">
            <a:spLocks/>
          </p:cNvSpPr>
          <p:nvPr/>
        </p:nvSpPr>
        <p:spPr>
          <a:xfrm>
            <a:off x="711021" y="232066"/>
            <a:ext cx="11620499" cy="1655762"/>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4000" dirty="0">
                <a:cs typeface="Calibri"/>
              </a:rPr>
              <a:t>Key question: Why should we remember the Maya?</a:t>
            </a:r>
          </a:p>
        </p:txBody>
      </p:sp>
    </p:spTree>
    <p:extLst>
      <p:ext uri="{BB962C8B-B14F-4D97-AF65-F5344CB8AC3E}">
        <p14:creationId xmlns:p14="http://schemas.microsoft.com/office/powerpoint/2010/main" val="59842741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PowerPoint Presentation</vt:lpstr>
      <vt:lpstr>The Maya Civilisation </vt:lpstr>
      <vt:lpstr>In this unit you will</vt:lpstr>
      <vt:lpstr>Think back to our previous unit on Ancient Egypt....</vt:lpstr>
      <vt:lpstr>Before we continue, an important word about language....</vt:lpstr>
      <vt:lpstr>LC: Can I find out where and when the Ancient Maya lived?</vt:lpstr>
      <vt:lpstr>Where is the Maya civilisation?</vt:lpstr>
      <vt:lpstr>PowerPoint Presentation</vt:lpstr>
      <vt:lpstr>Listen to Dr Dianne Davis, an archaeologist who specialises in the Maya, talking about the Maya rainforest.</vt:lpstr>
      <vt:lpstr>Chronology - When did the Maya exist?</vt:lpstr>
      <vt:lpstr>Maya timeline</vt:lpstr>
      <vt:lpstr>PowerPoint Presentation</vt:lpstr>
      <vt:lpstr>Meet the Maya</vt:lpstr>
      <vt:lpstr>Where do the Maya fit with what you've already studied in KS2?</vt:lpstr>
      <vt:lpstr>PowerPoint Presentation</vt:lpstr>
      <vt:lpstr>Can you add some observations underneath your time-line detailing what was happening in Britain at the same time as some of the significant Maya events?  Consider:  Farming Building materials Writing     </vt:lpstr>
      <vt:lpstr>The end of the Maya?</vt:lpstr>
      <vt:lpstr>PowerPoint Presentation</vt:lpstr>
      <vt:lpstr>The Maya people have continued to hold on to their unique way of life. They still worship the old gods as well as Christianity, they farm in the same way and weave clothing in a similar way.</vt:lpstr>
      <vt:lpstr>The abandoned Maya cities were left undiscovered, hidden by thick jungle, until the 19th century and discoveries are still being made today.  Think about castles, palaces, temples, mosques, churches left behind by your ancestors in Britain, Europe and the rest of the world.  Are you proud of them or not interested in them at all?  Do you think they should be preserved or left to fall down?  Do you think studying history and heritage is important?  Why?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856</cp:revision>
  <dcterms:created xsi:type="dcterms:W3CDTF">2020-12-29T06:33:21Z</dcterms:created>
  <dcterms:modified xsi:type="dcterms:W3CDTF">2021-01-02T19:06:48Z</dcterms:modified>
</cp:coreProperties>
</file>