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7" r:id="rId5"/>
    <p:sldId id="276" r:id="rId6"/>
    <p:sldId id="283" r:id="rId7"/>
    <p:sldId id="277" r:id="rId8"/>
    <p:sldId id="278" r:id="rId9"/>
    <p:sldId id="282" r:id="rId10"/>
    <p:sldId id="28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8CE039-0EBA-32A9-5428-1103D8202D49}" v="28" dt="2021-01-21T16:58:36.663"/>
    <p1510:client id="{36B222A2-E9DF-0539-1F9A-35158745D052}" v="16" dt="2021-02-02T20:02:37.757"/>
    <p1510:client id="{3E2E652F-5C99-61F8-C1A0-7DA6C7153757}" v="373" dt="2021-01-29T18:05:10.097"/>
    <p1510:client id="{B4F54CA9-E81E-EB5E-5E2D-E3DD5BD548DF}" v="3" dt="2021-01-21T16:55:09.949"/>
    <p1510:client id="{BD0CB90D-BF1B-4DFC-74A7-C158BA34A4F8}" v="524" dt="2021-01-29T15:22:43.7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92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36B222A2-E9DF-0539-1F9A-35158745D052}"/>
    <pc:docChg chg="addSld modSld">
      <pc:chgData name="Katie Hurst" userId="S::katie.hurst@bramhopeprimaryschool.co.uk::edc11e18-5fed-42f7-b251-1c2a03e1975b" providerId="AD" clId="Web-{36B222A2-E9DF-0539-1F9A-35158745D052}" dt="2021-02-02T20:02:37.757" v="12" actId="1076"/>
      <pc:docMkLst>
        <pc:docMk/>
      </pc:docMkLst>
      <pc:sldChg chg="modSp">
        <pc:chgData name="Katie Hurst" userId="S::katie.hurst@bramhopeprimaryschool.co.uk::edc11e18-5fed-42f7-b251-1c2a03e1975b" providerId="AD" clId="Web-{36B222A2-E9DF-0539-1F9A-35158745D052}" dt="2021-02-02T19:56:57.109" v="1" actId="1076"/>
        <pc:sldMkLst>
          <pc:docMk/>
          <pc:sldMk cId="1565844888" sldId="282"/>
        </pc:sldMkLst>
        <pc:picChg chg="mod">
          <ac:chgData name="Katie Hurst" userId="S::katie.hurst@bramhopeprimaryschool.co.uk::edc11e18-5fed-42f7-b251-1c2a03e1975b" providerId="AD" clId="Web-{36B222A2-E9DF-0539-1F9A-35158745D052}" dt="2021-02-02T19:56:55.016" v="0" actId="1076"/>
          <ac:picMkLst>
            <pc:docMk/>
            <pc:sldMk cId="1565844888" sldId="282"/>
            <ac:picMk id="11" creationId="{87763480-85CB-4503-B049-2BB078F43D49}"/>
          </ac:picMkLst>
        </pc:picChg>
        <pc:picChg chg="mod">
          <ac:chgData name="Katie Hurst" userId="S::katie.hurst@bramhopeprimaryschool.co.uk::edc11e18-5fed-42f7-b251-1c2a03e1975b" providerId="AD" clId="Web-{36B222A2-E9DF-0539-1F9A-35158745D052}" dt="2021-02-02T19:56:57.109" v="1" actId="1076"/>
          <ac:picMkLst>
            <pc:docMk/>
            <pc:sldMk cId="1565844888" sldId="282"/>
            <ac:picMk id="19" creationId="{A872C8C1-A394-4C3C-8F33-26D25A9724CE}"/>
          </ac:picMkLst>
        </pc:picChg>
      </pc:sldChg>
      <pc:sldChg chg="addSp modSp new">
        <pc:chgData name="Katie Hurst" userId="S::katie.hurst@bramhopeprimaryschool.co.uk::edc11e18-5fed-42f7-b251-1c2a03e1975b" providerId="AD" clId="Web-{36B222A2-E9DF-0539-1F9A-35158745D052}" dt="2021-02-02T20:02:37.757" v="12" actId="1076"/>
        <pc:sldMkLst>
          <pc:docMk/>
          <pc:sldMk cId="3580877784" sldId="284"/>
        </pc:sldMkLst>
        <pc:picChg chg="add mod">
          <ac:chgData name="Katie Hurst" userId="S::katie.hurst@bramhopeprimaryschool.co.uk::edc11e18-5fed-42f7-b251-1c2a03e1975b" providerId="AD" clId="Web-{36B222A2-E9DF-0539-1F9A-35158745D052}" dt="2021-02-02T19:59:41.589" v="5" actId="14100"/>
          <ac:picMkLst>
            <pc:docMk/>
            <pc:sldMk cId="3580877784" sldId="284"/>
            <ac:picMk id="2" creationId="{96C554D6-CE13-4E30-BB15-32E74324C232}"/>
          </ac:picMkLst>
        </pc:picChg>
        <pc:picChg chg="add mod">
          <ac:chgData name="Katie Hurst" userId="S::katie.hurst@bramhopeprimaryschool.co.uk::edc11e18-5fed-42f7-b251-1c2a03e1975b" providerId="AD" clId="Web-{36B222A2-E9DF-0539-1F9A-35158745D052}" dt="2021-02-02T20:01:03.954" v="8" actId="1076"/>
          <ac:picMkLst>
            <pc:docMk/>
            <pc:sldMk cId="3580877784" sldId="284"/>
            <ac:picMk id="3" creationId="{71507FC7-739B-4A4D-8C21-CF469FC42631}"/>
          </ac:picMkLst>
        </pc:picChg>
        <pc:picChg chg="add mod">
          <ac:chgData name="Katie Hurst" userId="S::katie.hurst@bramhopeprimaryschool.co.uk::edc11e18-5fed-42f7-b251-1c2a03e1975b" providerId="AD" clId="Web-{36B222A2-E9DF-0539-1F9A-35158745D052}" dt="2021-02-02T20:02:37.757" v="12" actId="1076"/>
          <ac:picMkLst>
            <pc:docMk/>
            <pc:sldMk cId="3580877784" sldId="284"/>
            <ac:picMk id="4" creationId="{FB493431-6428-4617-89D1-BEF51546181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6" name="Rectangle 65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water, stage, snow, person&#10;&#10;Description automatically generated">
            <a:extLst>
              <a:ext uri="{FF2B5EF4-FFF2-40B4-BE49-F238E27FC236}">
                <a16:creationId xmlns:a16="http://schemas.microsoft.com/office/drawing/2014/main" id="{D8657BD9-E589-4EAD-AE77-7F9B17C333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67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68" name="Rectangle 67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5200">
                <a:solidFill>
                  <a:srgbClr val="FFFFFF"/>
                </a:solidFill>
              </a:rPr>
              <a:t>60s Quick Write.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dirty="0"/>
              <a:t>Wednesday LC: Can I design my own quest?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endParaRPr lang="en-US" sz="2000" dirty="0"/>
          </a:p>
          <a:p>
            <a:endParaRPr lang="en-US" sz="2000" dirty="0">
              <a:cs typeface="Calibri" panose="020F0502020204030204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ADAD164-AD31-4E92-A569-1E6C350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01" r="15307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7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CA9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1970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dirty="0">
                <a:cs typeface="Calibri Light"/>
              </a:rPr>
              <a:t>Recap - Features of myths: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945922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Gods</a:t>
            </a:r>
            <a:r>
              <a:rPr lang="en-US" sz="2000" dirty="0">
                <a:cs typeface="Calibri"/>
              </a:rPr>
              <a:t> and goddesses</a:t>
            </a:r>
          </a:p>
          <a:p>
            <a:r>
              <a:rPr lang="en-US" sz="2000" dirty="0">
                <a:cs typeface="Calibri"/>
              </a:rPr>
              <a:t>Magical elements and powers</a:t>
            </a:r>
          </a:p>
          <a:p>
            <a:r>
              <a:rPr lang="en-US" sz="2000" dirty="0">
                <a:cs typeface="Calibri"/>
              </a:rPr>
              <a:t>Heroic characters</a:t>
            </a:r>
          </a:p>
          <a:p>
            <a:r>
              <a:rPr lang="en-US" sz="2000" dirty="0">
                <a:cs typeface="Calibri"/>
              </a:rPr>
              <a:t>May explain a strange/important happening in nature</a:t>
            </a:r>
          </a:p>
          <a:p>
            <a:r>
              <a:rPr lang="en-US" sz="3200" dirty="0">
                <a:solidFill>
                  <a:srgbClr val="FF0000"/>
                </a:solidFill>
                <a:cs typeface="Calibri"/>
              </a:rPr>
              <a:t>May include dangerous acts or quest</a:t>
            </a:r>
          </a:p>
          <a:p>
            <a:r>
              <a:rPr lang="en-US" sz="2000" dirty="0">
                <a:cs typeface="Calibri"/>
              </a:rPr>
              <a:t>May include magical creatures</a:t>
            </a:r>
          </a:p>
          <a:p>
            <a:r>
              <a:rPr lang="en-US" sz="2000" dirty="0">
                <a:cs typeface="Calibri"/>
              </a:rPr>
              <a:t>Set in ancient times.</a:t>
            </a:r>
          </a:p>
          <a:p>
            <a:r>
              <a:rPr lang="en-US" sz="2000" dirty="0">
                <a:cs typeface="Calibri"/>
              </a:rPr>
              <a:t>Often try and explain why the world is the way it is.</a:t>
            </a:r>
          </a:p>
          <a:p>
            <a:endParaRPr lang="en-US" sz="2000">
              <a:cs typeface="Calibri" panose="020F0502020204030204"/>
            </a:endParaRPr>
          </a:p>
          <a:p>
            <a:endParaRPr lang="en-US" sz="2000">
              <a:cs typeface="Calibri" panose="020F0502020204030204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ADAD164-AD31-4E92-A569-1E6C350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01" r="15307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7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CA9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8572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EFFF4A2-EB01-4738-9824-8D9A72A51B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264" y="4535424"/>
            <a:ext cx="9400032" cy="155858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400" dirty="0"/>
              <a:t>What was </a:t>
            </a:r>
            <a:r>
              <a:rPr lang="en-US" sz="3400" dirty="0" err="1"/>
              <a:t>Itzama's</a:t>
            </a:r>
            <a:r>
              <a:rPr lang="en-US" sz="3400" dirty="0"/>
              <a:t> quest? </a:t>
            </a:r>
            <a:br>
              <a:rPr lang="en-US" sz="3400" dirty="0"/>
            </a:br>
            <a:endParaRPr lang="en-US" sz="3400" kern="1200" dirty="0">
              <a:latin typeface="+mj-lt"/>
              <a:cs typeface="Calibri Light"/>
            </a:endParaRPr>
          </a:p>
        </p:txBody>
      </p:sp>
      <p:pic>
        <p:nvPicPr>
          <p:cNvPr id="6" name="Picture 5" descr="A picture containing table, sitting, coffee, fruit&#10;&#10;Description automatically generated">
            <a:extLst>
              <a:ext uri="{FF2B5EF4-FFF2-40B4-BE49-F238E27FC236}">
                <a16:creationId xmlns:a16="http://schemas.microsoft.com/office/drawing/2014/main" id="{28F96345-39E9-BC44-8B7C-51AFAB16E7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20807"/>
          <a:stretch/>
        </p:blipFill>
        <p:spPr>
          <a:xfrm>
            <a:off x="1" y="10"/>
            <a:ext cx="4003040" cy="4226709"/>
          </a:xfrm>
          <a:prstGeom prst="rect">
            <a:avLst/>
          </a:prstGeom>
        </p:spPr>
      </p:pic>
      <p:pic>
        <p:nvPicPr>
          <p:cNvPr id="8" name="Picture 4" descr="A picture containing small, colorful, toy, sitting&#10;&#10;Description automatically generated">
            <a:extLst>
              <a:ext uri="{FF2B5EF4-FFF2-40B4-BE49-F238E27FC236}">
                <a16:creationId xmlns:a16="http://schemas.microsoft.com/office/drawing/2014/main" id="{225DCFC5-CB44-244B-9FBE-42761F5C9A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25" r="23308" b="2"/>
          <a:stretch/>
        </p:blipFill>
        <p:spPr>
          <a:xfrm>
            <a:off x="4093465" y="10"/>
            <a:ext cx="4003040" cy="4224518"/>
          </a:xfrm>
          <a:prstGeom prst="rect">
            <a:avLst/>
          </a:prstGeom>
        </p:spPr>
      </p:pic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ADAD164-AD31-4E92-A569-1E6C350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/>
          <a:srcRect t="13233" r="1" b="2385"/>
          <a:stretch/>
        </p:blipFill>
        <p:spPr>
          <a:xfrm>
            <a:off x="8186929" y="-34945"/>
            <a:ext cx="4005072" cy="422451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074920" y="4535424"/>
            <a:ext cx="4498848" cy="1585458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469D90-62FA-49B2-981E-5305361D5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02370" y="4592474"/>
            <a:ext cx="1128382" cy="847206"/>
            <a:chOff x="8183879" y="1000124"/>
            <a:chExt cx="1562267" cy="1172973"/>
          </a:xfrm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281E6897-9689-4C48-ADC3-9F41AAE3A9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404E145C-C4EA-4DED-B029-22B811FC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72277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EFFF4A2-EB01-4738-9824-8D9A72A51B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91" y="4319764"/>
            <a:ext cx="9400032" cy="158734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400" dirty="0"/>
              <a:t>His task was to free mankind.</a:t>
            </a:r>
            <a:br>
              <a:rPr lang="en-US" sz="3400" dirty="0">
                <a:cs typeface="Calibri Light"/>
              </a:rPr>
            </a:br>
            <a:r>
              <a:rPr lang="en-US" sz="3400" dirty="0">
                <a:ea typeface="+mj-lt"/>
                <a:cs typeface="+mj-lt"/>
              </a:rPr>
              <a:t>He  had to cross a raging river and climb a mountain and then find the sacred cave. With the help of other mythical creatures, he managed to pull man and woman from the dark cave and set mankind free!</a:t>
            </a:r>
            <a:br>
              <a:rPr lang="en-US" sz="3400" dirty="0"/>
            </a:br>
            <a:endParaRPr lang="en-US" sz="3400" kern="1200">
              <a:latin typeface="+mj-lt"/>
              <a:cs typeface="Calibri Light"/>
            </a:endParaRPr>
          </a:p>
        </p:txBody>
      </p:sp>
      <p:pic>
        <p:nvPicPr>
          <p:cNvPr id="6" name="Picture 5" descr="A picture containing table, sitting, coffee, fruit&#10;&#10;Description automatically generated">
            <a:extLst>
              <a:ext uri="{FF2B5EF4-FFF2-40B4-BE49-F238E27FC236}">
                <a16:creationId xmlns:a16="http://schemas.microsoft.com/office/drawing/2014/main" id="{28F96345-39E9-BC44-8B7C-51AFAB16E7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20807"/>
          <a:stretch/>
        </p:blipFill>
        <p:spPr>
          <a:xfrm>
            <a:off x="1" y="10"/>
            <a:ext cx="4003040" cy="4226709"/>
          </a:xfrm>
          <a:prstGeom prst="rect">
            <a:avLst/>
          </a:prstGeom>
        </p:spPr>
      </p:pic>
      <p:pic>
        <p:nvPicPr>
          <p:cNvPr id="8" name="Picture 4" descr="A picture containing small, colorful, toy, sitting&#10;&#10;Description automatically generated">
            <a:extLst>
              <a:ext uri="{FF2B5EF4-FFF2-40B4-BE49-F238E27FC236}">
                <a16:creationId xmlns:a16="http://schemas.microsoft.com/office/drawing/2014/main" id="{225DCFC5-CB44-244B-9FBE-42761F5C9A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25" r="23308" b="2"/>
          <a:stretch/>
        </p:blipFill>
        <p:spPr>
          <a:xfrm>
            <a:off x="4093465" y="10"/>
            <a:ext cx="4003040" cy="4224518"/>
          </a:xfrm>
          <a:prstGeom prst="rect">
            <a:avLst/>
          </a:prstGeom>
        </p:spPr>
      </p:pic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ADAD164-AD31-4E92-A569-1E6C350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/>
          <a:srcRect t="13233" r="1" b="2385"/>
          <a:stretch/>
        </p:blipFill>
        <p:spPr>
          <a:xfrm>
            <a:off x="8186929" y="-34945"/>
            <a:ext cx="4005072" cy="422451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074920" y="4535424"/>
            <a:ext cx="4498848" cy="1585458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469D90-62FA-49B2-981E-5305361D5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02370" y="4592474"/>
            <a:ext cx="1128382" cy="847206"/>
            <a:chOff x="8183879" y="1000124"/>
            <a:chExt cx="1562267" cy="1172973"/>
          </a:xfrm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281E6897-9689-4C48-ADC3-9F41AAE3A9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404E145C-C4EA-4DED-B029-22B811FC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10084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6EFFF4A2-EB01-4738-9824-8D9A72A51B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91" y="4319764"/>
            <a:ext cx="9400032" cy="158734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br>
              <a:rPr lang="en-US" sz="3400" dirty="0">
                <a:ea typeface="+mj-lt"/>
                <a:cs typeface="+mj-lt"/>
              </a:rPr>
            </a:br>
            <a:br>
              <a:rPr lang="en-US" sz="3400" dirty="0">
                <a:ea typeface="+mj-lt"/>
                <a:cs typeface="+mj-lt"/>
              </a:rPr>
            </a:br>
            <a:r>
              <a:rPr lang="en-US" sz="3400" dirty="0">
                <a:ea typeface="+mj-lt"/>
                <a:cs typeface="+mj-lt"/>
              </a:rPr>
              <a:t>Today's focus is on thinking about the quest in your story.</a:t>
            </a:r>
            <a:endParaRPr lang="en-US" dirty="0">
              <a:ea typeface="+mj-lt"/>
              <a:cs typeface="+mj-lt"/>
            </a:endParaRPr>
          </a:p>
          <a:p>
            <a:br>
              <a:rPr lang="en-US" sz="3400" dirty="0"/>
            </a:br>
            <a:endParaRPr lang="en-US" sz="3400" kern="1200">
              <a:latin typeface="+mj-lt"/>
              <a:cs typeface="Calibri Light"/>
            </a:endParaRPr>
          </a:p>
        </p:txBody>
      </p:sp>
      <p:pic>
        <p:nvPicPr>
          <p:cNvPr id="6" name="Picture 5" descr="A picture containing table, sitting, coffee, fruit&#10;&#10;Description automatically generated">
            <a:extLst>
              <a:ext uri="{FF2B5EF4-FFF2-40B4-BE49-F238E27FC236}">
                <a16:creationId xmlns:a16="http://schemas.microsoft.com/office/drawing/2014/main" id="{28F96345-39E9-BC44-8B7C-51AFAB16E7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20807"/>
          <a:stretch/>
        </p:blipFill>
        <p:spPr>
          <a:xfrm>
            <a:off x="1" y="10"/>
            <a:ext cx="4003040" cy="4226709"/>
          </a:xfrm>
          <a:prstGeom prst="rect">
            <a:avLst/>
          </a:prstGeom>
        </p:spPr>
      </p:pic>
      <p:pic>
        <p:nvPicPr>
          <p:cNvPr id="8" name="Picture 4" descr="A picture containing small, colorful, toy, sitting&#10;&#10;Description automatically generated">
            <a:extLst>
              <a:ext uri="{FF2B5EF4-FFF2-40B4-BE49-F238E27FC236}">
                <a16:creationId xmlns:a16="http://schemas.microsoft.com/office/drawing/2014/main" id="{225DCFC5-CB44-244B-9FBE-42761F5C9A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25" r="23308" b="2"/>
          <a:stretch/>
        </p:blipFill>
        <p:spPr>
          <a:xfrm>
            <a:off x="4093465" y="10"/>
            <a:ext cx="4003040" cy="4224518"/>
          </a:xfrm>
          <a:prstGeom prst="rect">
            <a:avLst/>
          </a:prstGeom>
        </p:spPr>
      </p:pic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ADAD164-AD31-4E92-A569-1E6C350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/>
          <a:srcRect t="13233" r="1" b="2385"/>
          <a:stretch/>
        </p:blipFill>
        <p:spPr>
          <a:xfrm>
            <a:off x="8186929" y="-34945"/>
            <a:ext cx="4005072" cy="422451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82759" y="4412521"/>
            <a:ext cx="4498848" cy="1585458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469D90-62FA-49B2-981E-5305361D5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02370" y="4592474"/>
            <a:ext cx="1128382" cy="847206"/>
            <a:chOff x="8183879" y="1000124"/>
            <a:chExt cx="1562267" cy="1172973"/>
          </a:xfrm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281E6897-9689-4C48-ADC3-9F41AAE3A9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404E145C-C4EA-4DED-B029-22B811FC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5237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E4B739-1756-4FC9-B241-4C9BCC31A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1042" y="4904341"/>
            <a:ext cx="6829520" cy="86203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000" dirty="0">
                <a:solidFill>
                  <a:srgbClr val="FFFFFF"/>
                </a:solidFill>
                <a:cs typeface="Calibri Light"/>
              </a:rPr>
              <a:t>Where will your character have to journey?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" name="Picture 10" descr="A view of a snow covered mountain&#10;&#10;Description automatically generated">
            <a:extLst>
              <a:ext uri="{FF2B5EF4-FFF2-40B4-BE49-F238E27FC236}">
                <a16:creationId xmlns:a16="http://schemas.microsoft.com/office/drawing/2014/main" id="{E2900591-11F6-4007-923F-7FB09D76D7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928" r="-1" b="-1"/>
          <a:stretch/>
        </p:blipFill>
        <p:spPr>
          <a:xfrm>
            <a:off x="307840" y="321732"/>
            <a:ext cx="3793472" cy="4111323"/>
          </a:xfrm>
          <a:prstGeom prst="rect">
            <a:avLst/>
          </a:prstGeom>
        </p:spPr>
      </p:pic>
      <p:pic>
        <p:nvPicPr>
          <p:cNvPr id="7" name="Picture 7" descr="A close up of a hillside next to a mountain&#10;&#10;Description automatically generated">
            <a:extLst>
              <a:ext uri="{FF2B5EF4-FFF2-40B4-BE49-F238E27FC236}">
                <a16:creationId xmlns:a16="http://schemas.microsoft.com/office/drawing/2014/main" id="{FF7BC5F4-E5DB-43C0-83A2-CC37B5BEE6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" b="20685"/>
          <a:stretch/>
        </p:blipFill>
        <p:spPr>
          <a:xfrm>
            <a:off x="4194959" y="321734"/>
            <a:ext cx="3797570" cy="2010551"/>
          </a:xfrm>
          <a:prstGeom prst="rect">
            <a:avLst/>
          </a:prstGeom>
        </p:spPr>
      </p:pic>
      <p:pic>
        <p:nvPicPr>
          <p:cNvPr id="8" name="Picture 8" descr="A sign on the side of a dirt road&#10;&#10;Description automatically generated">
            <a:extLst>
              <a:ext uri="{FF2B5EF4-FFF2-40B4-BE49-F238E27FC236}">
                <a16:creationId xmlns:a16="http://schemas.microsoft.com/office/drawing/2014/main" id="{0972FAEB-7C4B-4CAA-9688-0833E7E2E05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497" r="1" b="1"/>
          <a:stretch/>
        </p:blipFill>
        <p:spPr>
          <a:xfrm>
            <a:off x="4190180" y="2422097"/>
            <a:ext cx="3794760" cy="2013804"/>
          </a:xfrm>
          <a:prstGeom prst="rect">
            <a:avLst/>
          </a:prstGeom>
        </p:spPr>
      </p:pic>
      <p:pic>
        <p:nvPicPr>
          <p:cNvPr id="9" name="Picture 9" descr="A picture containing outdoor, valley, canyon, nature&#10;&#10;Description automatically generated">
            <a:extLst>
              <a:ext uri="{FF2B5EF4-FFF2-40B4-BE49-F238E27FC236}">
                <a16:creationId xmlns:a16="http://schemas.microsoft.com/office/drawing/2014/main" id="{7BB7D879-64BB-4A5A-81A5-03FC9903018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233" r="4104" b="-1"/>
          <a:stretch/>
        </p:blipFill>
        <p:spPr>
          <a:xfrm>
            <a:off x="8086176" y="321733"/>
            <a:ext cx="3797984" cy="4111321"/>
          </a:xfrm>
          <a:prstGeom prst="rect">
            <a:avLst/>
          </a:prstGeom>
        </p:spPr>
      </p:pic>
      <p:pic>
        <p:nvPicPr>
          <p:cNvPr id="4" name="Picture 4" descr="A blurry image of a waterfall&#10;&#10;Description automatically generated">
            <a:extLst>
              <a:ext uri="{FF2B5EF4-FFF2-40B4-BE49-F238E27FC236}">
                <a16:creationId xmlns:a16="http://schemas.microsoft.com/office/drawing/2014/main" id="{B3A2A25D-5123-46B0-A206-6EF3B31FA1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/>
          <a:srcRect r="-2" b="5387"/>
          <a:stretch/>
        </p:blipFill>
        <p:spPr>
          <a:xfrm>
            <a:off x="307840" y="4525715"/>
            <a:ext cx="3794760" cy="2010551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7738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E73BBE33-B533-4661-8A6A-6BD8D05EB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E4B739-1756-4FC9-B241-4C9BCC31A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120" y="557189"/>
            <a:ext cx="3357159" cy="278594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Who might your mythical creature meet along the way?</a:t>
            </a:r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AD706327-470B-421B-91BC-4AE45340F6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02" r="-3" b="-3"/>
          <a:stretch/>
        </p:blipFill>
        <p:spPr>
          <a:xfrm>
            <a:off x="4657343" y="-2"/>
            <a:ext cx="2745766" cy="2228757"/>
          </a:xfrm>
          <a:prstGeom prst="rect">
            <a:avLst/>
          </a:prstGeom>
        </p:spPr>
      </p:pic>
      <p:pic>
        <p:nvPicPr>
          <p:cNvPr id="12" name="Picture 12" descr="A picture containing water, outdoor, riding, wave&#10;&#10;Description automatically generated">
            <a:extLst>
              <a:ext uri="{FF2B5EF4-FFF2-40B4-BE49-F238E27FC236}">
                <a16:creationId xmlns:a16="http://schemas.microsoft.com/office/drawing/2014/main" id="{86B0B09C-15FC-4A93-AF91-074E9843D5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017" r="-5" b="-5"/>
          <a:stretch/>
        </p:blipFill>
        <p:spPr>
          <a:xfrm>
            <a:off x="4657343" y="2400474"/>
            <a:ext cx="2742158" cy="2057043"/>
          </a:xfrm>
          <a:prstGeom prst="rect">
            <a:avLst/>
          </a:prstGeom>
        </p:spPr>
      </p:pic>
      <p:pic>
        <p:nvPicPr>
          <p:cNvPr id="11" name="Picture 11" descr="A picture containing water, bird, sitting, standing&#10;&#10;Description automatically generated">
            <a:extLst>
              <a:ext uri="{FF2B5EF4-FFF2-40B4-BE49-F238E27FC236}">
                <a16:creationId xmlns:a16="http://schemas.microsoft.com/office/drawing/2014/main" id="{EF7194D2-D1E7-472D-94AA-B1CDDB4C23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2581" b="-2"/>
          <a:stretch/>
        </p:blipFill>
        <p:spPr>
          <a:xfrm>
            <a:off x="7570565" y="10"/>
            <a:ext cx="4614002" cy="3337539"/>
          </a:xfrm>
          <a:prstGeom prst="rect">
            <a:avLst/>
          </a:prstGeom>
        </p:spPr>
      </p:pic>
      <p:pic>
        <p:nvPicPr>
          <p:cNvPr id="13" name="Picture 13" descr="A close up&#10;&#10;Description automatically generated">
            <a:extLst>
              <a:ext uri="{FF2B5EF4-FFF2-40B4-BE49-F238E27FC236}">
                <a16:creationId xmlns:a16="http://schemas.microsoft.com/office/drawing/2014/main" id="{D37474F1-CB5E-4A6E-828E-4052A63B95F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100" b="2"/>
          <a:stretch/>
        </p:blipFill>
        <p:spPr>
          <a:xfrm>
            <a:off x="4653627" y="4629236"/>
            <a:ext cx="2745764" cy="2228764"/>
          </a:xfrm>
          <a:prstGeom prst="rect">
            <a:avLst/>
          </a:prstGeom>
        </p:spPr>
      </p:pic>
      <p:pic>
        <p:nvPicPr>
          <p:cNvPr id="14" name="Picture 14" descr="A picture containing table, colorful, decorated, sitting&#10;&#10;Description automatically generated">
            <a:extLst>
              <a:ext uri="{FF2B5EF4-FFF2-40B4-BE49-F238E27FC236}">
                <a16:creationId xmlns:a16="http://schemas.microsoft.com/office/drawing/2014/main" id="{A1FE14F4-749F-4534-A85F-916C728379F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030" r="-1" b="-1"/>
          <a:stretch/>
        </p:blipFill>
        <p:spPr>
          <a:xfrm>
            <a:off x="7570565" y="3509264"/>
            <a:ext cx="4614002" cy="334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8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4488429"/>
            <a:ext cx="6586491" cy="128616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400" dirty="0"/>
              <a:t>Wednesday LC: Can I design my own quest?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>
                <a:cs typeface="Calibri Light"/>
              </a:rPr>
              <a:t>Draw a mind map to show the journey your character goes on.</a:t>
            </a:r>
            <a:br>
              <a:rPr lang="en-US" sz="2400" dirty="0">
                <a:cs typeface="Calibri Light"/>
              </a:rPr>
            </a:br>
            <a:r>
              <a:rPr lang="en-US" sz="2400" dirty="0">
                <a:cs typeface="Calibri Light"/>
              </a:rPr>
              <a:t>Remember that there may be lots of stages to the journey.</a:t>
            </a:r>
            <a:br>
              <a:rPr lang="en-US" sz="2400" dirty="0">
                <a:cs typeface="Calibri Light"/>
              </a:rPr>
            </a:br>
            <a:r>
              <a:rPr lang="en-US" sz="2400" dirty="0">
                <a:cs typeface="Calibri Light"/>
              </a:rPr>
              <a:t>You will need this planning next week.</a:t>
            </a:r>
            <a:br>
              <a:rPr lang="en-US" sz="2400" dirty="0">
                <a:cs typeface="Calibri Light"/>
              </a:rPr>
            </a:br>
            <a:br>
              <a:rPr lang="en-US" sz="2400" dirty="0">
                <a:cs typeface="Calibri Light"/>
              </a:rPr>
            </a:br>
            <a:r>
              <a:rPr lang="en-US" sz="2400" dirty="0" err="1">
                <a:cs typeface="Calibri Light"/>
              </a:rPr>
              <a:t>Chilli</a:t>
            </a:r>
            <a:r>
              <a:rPr lang="en-US" sz="2400" dirty="0">
                <a:cs typeface="Calibri Light"/>
              </a:rPr>
              <a:t> Challenge: Write a short paragraph to describe the quest.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endParaRPr lang="en-US" sz="2000" dirty="0"/>
          </a:p>
          <a:p>
            <a:endParaRPr lang="en-US" sz="2000" dirty="0">
              <a:cs typeface="Calibri" panose="020F0502020204030204"/>
            </a:endParaRPr>
          </a:p>
        </p:txBody>
      </p:sp>
      <p:cxnSp>
        <p:nvCxnSpPr>
          <p:cNvPr id="7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CA93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7" descr="A close up of a hillside next to a mountain&#10;&#10;Description automatically generated">
            <a:extLst>
              <a:ext uri="{FF2B5EF4-FFF2-40B4-BE49-F238E27FC236}">
                <a16:creationId xmlns:a16="http://schemas.microsoft.com/office/drawing/2014/main" id="{D15DB084-55E4-49C6-A4DD-4E095B6F15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20685"/>
          <a:stretch/>
        </p:blipFill>
        <p:spPr>
          <a:xfrm>
            <a:off x="212894" y="3345153"/>
            <a:ext cx="3797570" cy="2010551"/>
          </a:xfrm>
          <a:prstGeom prst="rect">
            <a:avLst/>
          </a:prstGeom>
        </p:spPr>
      </p:pic>
      <p:pic>
        <p:nvPicPr>
          <p:cNvPr id="11" name="Picture 8" descr="A sign on the side of a dirt road&#10;&#10;Description automatically generated">
            <a:extLst>
              <a:ext uri="{FF2B5EF4-FFF2-40B4-BE49-F238E27FC236}">
                <a16:creationId xmlns:a16="http://schemas.microsoft.com/office/drawing/2014/main" id="{87763480-85CB-4503-B049-2BB078F43D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497" r="1" b="1"/>
          <a:stretch/>
        </p:blipFill>
        <p:spPr>
          <a:xfrm>
            <a:off x="4845417" y="755"/>
            <a:ext cx="3794760" cy="2013804"/>
          </a:xfrm>
          <a:prstGeom prst="rect">
            <a:avLst/>
          </a:prstGeom>
        </p:spPr>
      </p:pic>
      <p:pic>
        <p:nvPicPr>
          <p:cNvPr id="15" name="Picture 4" descr="A blurry image of a waterfall&#10;&#10;Description automatically generated">
            <a:extLst>
              <a:ext uri="{FF2B5EF4-FFF2-40B4-BE49-F238E27FC236}">
                <a16:creationId xmlns:a16="http://schemas.microsoft.com/office/drawing/2014/main" id="{36F4A51F-084B-4476-A5BD-1E4575A92F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2" b="5387"/>
          <a:stretch/>
        </p:blipFill>
        <p:spPr>
          <a:xfrm>
            <a:off x="406162" y="4636328"/>
            <a:ext cx="3794760" cy="2010551"/>
          </a:xfrm>
          <a:prstGeom prst="rect">
            <a:avLst/>
          </a:prstGeom>
        </p:spPr>
      </p:pic>
      <p:pic>
        <p:nvPicPr>
          <p:cNvPr id="19" name="Picture 12" descr="A picture containing water, outdoor, riding, wave&#10;&#10;Description automatically generated">
            <a:extLst>
              <a:ext uri="{FF2B5EF4-FFF2-40B4-BE49-F238E27FC236}">
                <a16:creationId xmlns:a16="http://schemas.microsoft.com/office/drawing/2014/main" id="{A872C8C1-A394-4C3C-8F33-26D25A9724C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017" r="-5" b="-5"/>
          <a:stretch/>
        </p:blipFill>
        <p:spPr>
          <a:xfrm>
            <a:off x="8741876" y="101442"/>
            <a:ext cx="2742158" cy="2057043"/>
          </a:xfrm>
          <a:prstGeom prst="rect">
            <a:avLst/>
          </a:prstGeom>
        </p:spPr>
      </p:pic>
      <p:pic>
        <p:nvPicPr>
          <p:cNvPr id="21" name="Picture 11" descr="A picture containing water, bird, sitting, standing&#10;&#10;Description automatically generated">
            <a:extLst>
              <a:ext uri="{FF2B5EF4-FFF2-40B4-BE49-F238E27FC236}">
                <a16:creationId xmlns:a16="http://schemas.microsoft.com/office/drawing/2014/main" id="{433CA851-DA3C-46C8-93D4-E01C6D38A24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22581" b="-2"/>
          <a:stretch/>
        </p:blipFill>
        <p:spPr>
          <a:xfrm>
            <a:off x="-274" y="10"/>
            <a:ext cx="4614002" cy="333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844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96C554D6-CE13-4E30-BB15-32E74324C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522" y="747565"/>
            <a:ext cx="4801589" cy="3021605"/>
          </a:xfrm>
          <a:prstGeom prst="rect">
            <a:avLst/>
          </a:prstGeom>
        </p:spPr>
      </p:pic>
      <p:pic>
        <p:nvPicPr>
          <p:cNvPr id="3" name="Picture 3" descr="A picture containing covered, clock&#10;&#10;Description automatically generated">
            <a:extLst>
              <a:ext uri="{FF2B5EF4-FFF2-40B4-BE49-F238E27FC236}">
                <a16:creationId xmlns:a16="http://schemas.microsoft.com/office/drawing/2014/main" id="{71507FC7-739B-4A4D-8C21-CF469FC42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091" y="789834"/>
            <a:ext cx="3431845" cy="3605892"/>
          </a:xfrm>
          <a:prstGeom prst="rect">
            <a:avLst/>
          </a:prstGeom>
        </p:spPr>
      </p:pic>
      <p:pic>
        <p:nvPicPr>
          <p:cNvPr id="4" name="Picture 4" descr="A picture containing text, map, drawing&#10;&#10;Description automatically generated">
            <a:extLst>
              <a:ext uri="{FF2B5EF4-FFF2-40B4-BE49-F238E27FC236}">
                <a16:creationId xmlns:a16="http://schemas.microsoft.com/office/drawing/2014/main" id="{FB493431-6428-4617-89D1-BEF5154618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480" y="2443658"/>
            <a:ext cx="2818781" cy="389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877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387</Words>
  <Application>Microsoft Office PowerPoint</Application>
  <PresentationFormat>Widescreen</PresentationFormat>
  <Paragraphs>39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60s Quick Write.</vt:lpstr>
      <vt:lpstr>Wednesday LC: Can I design my own quest?</vt:lpstr>
      <vt:lpstr>Recap - Features of myths:</vt:lpstr>
      <vt:lpstr>What was Itzama's quest?  </vt:lpstr>
      <vt:lpstr>His task was to free mankind. He  had to cross a raging river and climb a mountain and then find the sacred cave. With the help of other mythical creatures, he managed to pull man and woman from the dark cave and set mankind free! </vt:lpstr>
      <vt:lpstr>  Today's focus is on thinking about the quest in your story.  </vt:lpstr>
      <vt:lpstr>Where will your character have to journey?</vt:lpstr>
      <vt:lpstr>Who might your mythical creature meet along the way?</vt:lpstr>
      <vt:lpstr>Wednesday LC: Can I design my own quest?  Draw a mind map to show the journey your character goes on. Remember that there may be lots of stages to the journey. You will need this planning next week.  Chilli Challenge: Write a short paragraph to describe the quest.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60s Quick Write.</dc:title>
  <dc:creator>charlottehahnel@me.com</dc:creator>
  <cp:lastModifiedBy>charlottehahnel@me.com</cp:lastModifiedBy>
  <cp:revision>129</cp:revision>
  <dcterms:created xsi:type="dcterms:W3CDTF">2021-01-21T16:51:19Z</dcterms:created>
  <dcterms:modified xsi:type="dcterms:W3CDTF">2021-02-02T20:02:40Z</dcterms:modified>
</cp:coreProperties>
</file>