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2" r:id="rId13"/>
    <p:sldId id="283" r:id="rId14"/>
    <p:sldId id="281" r:id="rId15"/>
  </p:sldIdLst>
  <p:sldSz cx="9144000" cy="6858000" type="screen4x3"/>
  <p:notesSz cx="6858000" cy="9144000"/>
  <p:embeddedFontLst>
    <p:embeddedFont>
      <p:font typeface="Twinkl" charset="0"/>
      <p:regular r:id="rId18"/>
      <p:bold r:id="rId19"/>
    </p:embeddedFont>
    <p:embeddedFont>
      <p:font typeface="Calibri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-1494" y="-11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14/02/2021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pPr/>
              <a:t>14/02/2021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3704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9871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6107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575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8197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80165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br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se</a:t>
            </a:r>
          </a:p>
        </p:txBody>
      </p:sp>
    </p:spTree>
    <p:extLst>
      <p:ext uri="{BB962C8B-B14F-4D97-AF65-F5344CB8AC3E}">
        <p14:creationId xmlns:p14="http://schemas.microsoft.com/office/powerpoint/2010/main" xmlns="" val="65408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xmlns="" val="25220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er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er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gr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xmlns="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h</a:t>
            </a:r>
            <a:r>
              <a:rPr lang="en-GB" sz="13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ever</a:t>
            </a:r>
            <a:endParaRPr lang="en-GB" sz="13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18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se</a:t>
            </a:r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681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se</a:t>
            </a:r>
          </a:p>
        </p:txBody>
      </p:sp>
    </p:spTree>
    <p:extLst>
      <p:ext uri="{BB962C8B-B14F-4D97-AF65-F5344CB8AC3E}">
        <p14:creationId xmlns:p14="http://schemas.microsoft.com/office/powerpoint/2010/main" xmlns="" val="18797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dy</a:t>
            </a:r>
          </a:p>
        </p:txBody>
      </p:sp>
    </p:spTree>
    <p:extLst>
      <p:ext uri="{BB962C8B-B14F-4D97-AF65-F5344CB8AC3E}">
        <p14:creationId xmlns:p14="http://schemas.microsoft.com/office/powerpoint/2010/main" xmlns="" val="20629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f</a:t>
            </a:r>
            <a:r>
              <a:rPr lang="en-GB" sz="13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ntain</a:t>
            </a:r>
          </a:p>
        </p:txBody>
      </p:sp>
    </p:spTree>
    <p:extLst>
      <p:ext uri="{BB962C8B-B14F-4D97-AF65-F5344CB8AC3E}">
        <p14:creationId xmlns:p14="http://schemas.microsoft.com/office/powerpoint/2010/main" xmlns="" val="3158966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7566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70</TotalTime>
  <Words>12</Words>
  <Application>Microsoft Office PowerPoint</Application>
  <PresentationFormat>On-screen Show (4:3)</PresentationFormat>
  <Paragraphs>12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Twinkl</vt:lpstr>
      <vt:lpstr>Calibri</vt:lpstr>
      <vt:lpstr>Office Theme</vt:lpstr>
      <vt:lpstr>Slide 1</vt:lpstr>
      <vt:lpstr>browse</vt:lpstr>
      <vt:lpstr>clown</vt:lpstr>
      <vt:lpstr>flower</vt:lpstr>
      <vt:lpstr>crowd</vt:lpstr>
      <vt:lpstr>shower</vt:lpstr>
      <vt:lpstr>growl</vt:lpstr>
      <vt:lpstr>however</vt:lpstr>
      <vt:lpstr>shout</vt:lpstr>
      <vt:lpstr>mouse</vt:lpstr>
      <vt:lpstr>blouse</vt:lpstr>
      <vt:lpstr>cloudy</vt:lpstr>
      <vt:lpstr>fountain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DARREN FOGARTY</cp:lastModifiedBy>
  <cp:revision>5</cp:revision>
  <dcterms:created xsi:type="dcterms:W3CDTF">2020-06-12T09:48:05Z</dcterms:created>
  <dcterms:modified xsi:type="dcterms:W3CDTF">2021-02-14T12:47:55Z</dcterms:modified>
</cp:coreProperties>
</file>