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74" r:id="rId8"/>
    <p:sldId id="277" r:id="rId9"/>
    <p:sldId id="278" r:id="rId10"/>
    <p:sldId id="279" r:id="rId11"/>
    <p:sldId id="280" r:id="rId12"/>
    <p:sldId id="282" r:id="rId13"/>
    <p:sldId id="281" r:id="rId14"/>
    <p:sldId id="276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D04BDF-7033-EA7C-AC9D-5A898D264AEA}" v="20" dt="2021-02-28T16:56:42.301"/>
    <p1510:client id="{C2D1761C-43AB-BEB3-0EFA-19E319D96767}" v="329" dt="2021-02-26T17:07:53.461"/>
    <p1510:client id="{FFCBE413-9438-14CD-6EB1-46A01863FC77}" v="4050" dt="2021-02-28T16:33:43.91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lerie Flower" userId="S::valerie.flower@bramhopeprimaryschool.co.uk::178abec5-f730-47ef-bf00-5301f7822aef" providerId="AD" clId="Web-{23D04BDF-7033-EA7C-AC9D-5A898D264AEA}"/>
    <pc:docChg chg="modSld">
      <pc:chgData name="Valerie Flower" userId="S::valerie.flower@bramhopeprimaryschool.co.uk::178abec5-f730-47ef-bf00-5301f7822aef" providerId="AD" clId="Web-{23D04BDF-7033-EA7C-AC9D-5A898D264AEA}" dt="2021-02-28T16:56:42.301" v="9" actId="20577"/>
      <pc:docMkLst>
        <pc:docMk/>
      </pc:docMkLst>
      <pc:sldChg chg="modSp">
        <pc:chgData name="Valerie Flower" userId="S::valerie.flower@bramhopeprimaryschool.co.uk::178abec5-f730-47ef-bf00-5301f7822aef" providerId="AD" clId="Web-{23D04BDF-7033-EA7C-AC9D-5A898D264AEA}" dt="2021-02-28T16:55:02.988" v="5" actId="20577"/>
        <pc:sldMkLst>
          <pc:docMk/>
          <pc:sldMk cId="2214609677" sldId="279"/>
        </pc:sldMkLst>
        <pc:spChg chg="mod">
          <ac:chgData name="Valerie Flower" userId="S::valerie.flower@bramhopeprimaryschool.co.uk::178abec5-f730-47ef-bf00-5301f7822aef" providerId="AD" clId="Web-{23D04BDF-7033-EA7C-AC9D-5A898D264AEA}" dt="2021-02-28T16:55:02.988" v="5" actId="20577"/>
          <ac:spMkLst>
            <pc:docMk/>
            <pc:sldMk cId="2214609677" sldId="279"/>
            <ac:spMk id="4" creationId="{C0166B27-F54A-4984-8F6C-7B0202E921A9}"/>
          </ac:spMkLst>
        </pc:spChg>
      </pc:sldChg>
      <pc:sldChg chg="modSp">
        <pc:chgData name="Valerie Flower" userId="S::valerie.flower@bramhopeprimaryschool.co.uk::178abec5-f730-47ef-bf00-5301f7822aef" providerId="AD" clId="Web-{23D04BDF-7033-EA7C-AC9D-5A898D264AEA}" dt="2021-02-28T16:56:42.301" v="9" actId="20577"/>
        <pc:sldMkLst>
          <pc:docMk/>
          <pc:sldMk cId="228968437" sldId="281"/>
        </pc:sldMkLst>
        <pc:spChg chg="mod">
          <ac:chgData name="Valerie Flower" userId="S::valerie.flower@bramhopeprimaryschool.co.uk::178abec5-f730-47ef-bf00-5301f7822aef" providerId="AD" clId="Web-{23D04BDF-7033-EA7C-AC9D-5A898D264AEA}" dt="2021-02-28T16:56:42.301" v="9" actId="20577"/>
          <ac:spMkLst>
            <pc:docMk/>
            <pc:sldMk cId="228968437" sldId="281"/>
            <ac:spMk id="2" creationId="{C51E656C-142C-4605-8FEC-D78AD66A3A55}"/>
          </ac:spMkLst>
        </pc:spChg>
      </pc:sldChg>
    </pc:docChg>
  </pc:docChgLst>
  <pc:docChgLst>
    <pc:chgData name="Rachel Harrison" userId="S::rachel.harrison@bramhopeprimaryschool.co.uk::1ceaffb2-cd00-4957-9443-572dfb74df9c" providerId="AD" clId="Web-{C2D1761C-43AB-BEB3-0EFA-19E319D96767}"/>
    <pc:docChg chg="delSld modSld">
      <pc:chgData name="Rachel Harrison" userId="S::rachel.harrison@bramhopeprimaryschool.co.uk::1ceaffb2-cd00-4957-9443-572dfb74df9c" providerId="AD" clId="Web-{C2D1761C-43AB-BEB3-0EFA-19E319D96767}" dt="2021-02-26T17:07:53.461" v="173"/>
      <pc:docMkLst>
        <pc:docMk/>
      </pc:docMkLst>
      <pc:sldChg chg="modSp">
        <pc:chgData name="Rachel Harrison" userId="S::rachel.harrison@bramhopeprimaryschool.co.uk::1ceaffb2-cd00-4957-9443-572dfb74df9c" providerId="AD" clId="Web-{C2D1761C-43AB-BEB3-0EFA-19E319D96767}" dt="2021-02-26T17:06:23.006" v="137" actId="20577"/>
        <pc:sldMkLst>
          <pc:docMk/>
          <pc:sldMk cId="0" sldId="257"/>
        </pc:sldMkLst>
        <pc:spChg chg="mod">
          <ac:chgData name="Rachel Harrison" userId="S::rachel.harrison@bramhopeprimaryschool.co.uk::1ceaffb2-cd00-4957-9443-572dfb74df9c" providerId="AD" clId="Web-{C2D1761C-43AB-BEB3-0EFA-19E319D96767}" dt="2021-02-26T17:06:04.287" v="124" actId="1076"/>
          <ac:spMkLst>
            <pc:docMk/>
            <pc:sldMk cId="0" sldId="257"/>
            <ac:spMk id="2" creationId="{00000000-0000-0000-0000-000000000000}"/>
          </ac:spMkLst>
        </pc:spChg>
        <pc:spChg chg="mod">
          <ac:chgData name="Rachel Harrison" userId="S::rachel.harrison@bramhopeprimaryschool.co.uk::1ceaffb2-cd00-4957-9443-572dfb74df9c" providerId="AD" clId="Web-{C2D1761C-43AB-BEB3-0EFA-19E319D96767}" dt="2021-02-26T17:06:23.006" v="137" actId="20577"/>
          <ac:spMkLst>
            <pc:docMk/>
            <pc:sldMk cId="0" sldId="257"/>
            <ac:spMk id="3" creationId="{00000000-0000-0000-0000-000000000000}"/>
          </ac:spMkLst>
        </pc:spChg>
      </pc:sldChg>
      <pc:sldChg chg="del">
        <pc:chgData name="Rachel Harrison" userId="S::rachel.harrison@bramhopeprimaryschool.co.uk::1ceaffb2-cd00-4957-9443-572dfb74df9c" providerId="AD" clId="Web-{C2D1761C-43AB-BEB3-0EFA-19E319D96767}" dt="2021-02-26T17:06:29.006" v="138"/>
        <pc:sldMkLst>
          <pc:docMk/>
          <pc:sldMk cId="0" sldId="258"/>
        </pc:sldMkLst>
      </pc:sldChg>
      <pc:sldChg chg="delSp modSp">
        <pc:chgData name="Rachel Harrison" userId="S::rachel.harrison@bramhopeprimaryschool.co.uk::1ceaffb2-cd00-4957-9443-572dfb74df9c" providerId="AD" clId="Web-{C2D1761C-43AB-BEB3-0EFA-19E319D96767}" dt="2021-02-26T17:06:38.397" v="141"/>
        <pc:sldMkLst>
          <pc:docMk/>
          <pc:sldMk cId="0" sldId="259"/>
        </pc:sldMkLst>
        <pc:spChg chg="del mod">
          <ac:chgData name="Rachel Harrison" userId="S::rachel.harrison@bramhopeprimaryschool.co.uk::1ceaffb2-cd00-4957-9443-572dfb74df9c" providerId="AD" clId="Web-{C2D1761C-43AB-BEB3-0EFA-19E319D96767}" dt="2021-02-26T17:06:38.397" v="141"/>
          <ac:spMkLst>
            <pc:docMk/>
            <pc:sldMk cId="0" sldId="259"/>
            <ac:spMk id="5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C2D1761C-43AB-BEB3-0EFA-19E319D96767}" dt="2021-02-26T17:07:01.991" v="158" actId="20577"/>
        <pc:sldMkLst>
          <pc:docMk/>
          <pc:sldMk cId="0" sldId="260"/>
        </pc:sldMkLst>
        <pc:spChg chg="mod">
          <ac:chgData name="Rachel Harrison" userId="S::rachel.harrison@bramhopeprimaryschool.co.uk::1ceaffb2-cd00-4957-9443-572dfb74df9c" providerId="AD" clId="Web-{C2D1761C-43AB-BEB3-0EFA-19E319D96767}" dt="2021-02-26T17:07:01.991" v="158" actId="20577"/>
          <ac:spMkLst>
            <pc:docMk/>
            <pc:sldMk cId="0" sldId="260"/>
            <ac:spMk id="4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C2D1761C-43AB-BEB3-0EFA-19E319D96767}" dt="2021-02-26T17:07:19.164" v="160" actId="20577"/>
        <pc:sldMkLst>
          <pc:docMk/>
          <pc:sldMk cId="0" sldId="262"/>
        </pc:sldMkLst>
        <pc:spChg chg="mod">
          <ac:chgData name="Rachel Harrison" userId="S::rachel.harrison@bramhopeprimaryschool.co.uk::1ceaffb2-cd00-4957-9443-572dfb74df9c" providerId="AD" clId="Web-{C2D1761C-43AB-BEB3-0EFA-19E319D96767}" dt="2021-02-26T17:07:19.164" v="160" actId="20577"/>
          <ac:spMkLst>
            <pc:docMk/>
            <pc:sldMk cId="0" sldId="262"/>
            <ac:spMk id="11266" creationId="{00000000-0000-0000-0000-000000000000}"/>
          </ac:spMkLst>
        </pc:spChg>
      </pc:sldChg>
      <pc:sldChg chg="del">
        <pc:chgData name="Rachel Harrison" userId="S::rachel.harrison@bramhopeprimaryschool.co.uk::1ceaffb2-cd00-4957-9443-572dfb74df9c" providerId="AD" clId="Web-{C2D1761C-43AB-BEB3-0EFA-19E319D96767}" dt="2021-02-26T17:07:26.195" v="161"/>
        <pc:sldMkLst>
          <pc:docMk/>
          <pc:sldMk cId="0" sldId="263"/>
        </pc:sldMkLst>
      </pc:sldChg>
      <pc:sldChg chg="del">
        <pc:chgData name="Rachel Harrison" userId="S::rachel.harrison@bramhopeprimaryschool.co.uk::1ceaffb2-cd00-4957-9443-572dfb74df9c" providerId="AD" clId="Web-{C2D1761C-43AB-BEB3-0EFA-19E319D96767}" dt="2021-02-26T17:07:29.008" v="162"/>
        <pc:sldMkLst>
          <pc:docMk/>
          <pc:sldMk cId="0" sldId="264"/>
        </pc:sldMkLst>
      </pc:sldChg>
      <pc:sldChg chg="del">
        <pc:chgData name="Rachel Harrison" userId="S::rachel.harrison@bramhopeprimaryschool.co.uk::1ceaffb2-cd00-4957-9443-572dfb74df9c" providerId="AD" clId="Web-{C2D1761C-43AB-BEB3-0EFA-19E319D96767}" dt="2021-02-26T17:07:31.711" v="163"/>
        <pc:sldMkLst>
          <pc:docMk/>
          <pc:sldMk cId="0" sldId="265"/>
        </pc:sldMkLst>
      </pc:sldChg>
      <pc:sldChg chg="del">
        <pc:chgData name="Rachel Harrison" userId="S::rachel.harrison@bramhopeprimaryschool.co.uk::1ceaffb2-cd00-4957-9443-572dfb74df9c" providerId="AD" clId="Web-{C2D1761C-43AB-BEB3-0EFA-19E319D96767}" dt="2021-02-26T17:07:32.836" v="164"/>
        <pc:sldMkLst>
          <pc:docMk/>
          <pc:sldMk cId="0" sldId="266"/>
        </pc:sldMkLst>
      </pc:sldChg>
      <pc:sldChg chg="del">
        <pc:chgData name="Rachel Harrison" userId="S::rachel.harrison@bramhopeprimaryschool.co.uk::1ceaffb2-cd00-4957-9443-572dfb74df9c" providerId="AD" clId="Web-{C2D1761C-43AB-BEB3-0EFA-19E319D96767}" dt="2021-02-26T17:07:34.008" v="165"/>
        <pc:sldMkLst>
          <pc:docMk/>
          <pc:sldMk cId="0" sldId="267"/>
        </pc:sldMkLst>
      </pc:sldChg>
      <pc:sldChg chg="del">
        <pc:chgData name="Rachel Harrison" userId="S::rachel.harrison@bramhopeprimaryschool.co.uk::1ceaffb2-cd00-4957-9443-572dfb74df9c" providerId="AD" clId="Web-{C2D1761C-43AB-BEB3-0EFA-19E319D96767}" dt="2021-02-26T17:07:37.070" v="166"/>
        <pc:sldMkLst>
          <pc:docMk/>
          <pc:sldMk cId="0" sldId="268"/>
        </pc:sldMkLst>
      </pc:sldChg>
      <pc:sldChg chg="del">
        <pc:chgData name="Rachel Harrison" userId="S::rachel.harrison@bramhopeprimaryschool.co.uk::1ceaffb2-cd00-4957-9443-572dfb74df9c" providerId="AD" clId="Web-{C2D1761C-43AB-BEB3-0EFA-19E319D96767}" dt="2021-02-26T17:07:38.195" v="167"/>
        <pc:sldMkLst>
          <pc:docMk/>
          <pc:sldMk cId="0" sldId="269"/>
        </pc:sldMkLst>
      </pc:sldChg>
      <pc:sldChg chg="del">
        <pc:chgData name="Rachel Harrison" userId="S::rachel.harrison@bramhopeprimaryschool.co.uk::1ceaffb2-cd00-4957-9443-572dfb74df9c" providerId="AD" clId="Web-{C2D1761C-43AB-BEB3-0EFA-19E319D96767}" dt="2021-02-26T17:07:39.305" v="168"/>
        <pc:sldMkLst>
          <pc:docMk/>
          <pc:sldMk cId="0" sldId="270"/>
        </pc:sldMkLst>
      </pc:sldChg>
      <pc:sldChg chg="del">
        <pc:chgData name="Rachel Harrison" userId="S::rachel.harrison@bramhopeprimaryschool.co.uk::1ceaffb2-cd00-4957-9443-572dfb74df9c" providerId="AD" clId="Web-{C2D1761C-43AB-BEB3-0EFA-19E319D96767}" dt="2021-02-26T17:07:39.867" v="169"/>
        <pc:sldMkLst>
          <pc:docMk/>
          <pc:sldMk cId="0" sldId="271"/>
        </pc:sldMkLst>
      </pc:sldChg>
      <pc:sldChg chg="del">
        <pc:chgData name="Rachel Harrison" userId="S::rachel.harrison@bramhopeprimaryschool.co.uk::1ceaffb2-cd00-4957-9443-572dfb74df9c" providerId="AD" clId="Web-{C2D1761C-43AB-BEB3-0EFA-19E319D96767}" dt="2021-02-26T17:07:40.742" v="170"/>
        <pc:sldMkLst>
          <pc:docMk/>
          <pc:sldMk cId="0" sldId="272"/>
        </pc:sldMkLst>
      </pc:sldChg>
      <pc:sldChg chg="del">
        <pc:chgData name="Rachel Harrison" userId="S::rachel.harrison@bramhopeprimaryschool.co.uk::1ceaffb2-cd00-4957-9443-572dfb74df9c" providerId="AD" clId="Web-{C2D1761C-43AB-BEB3-0EFA-19E319D96767}" dt="2021-02-26T17:07:42.149" v="171"/>
        <pc:sldMkLst>
          <pc:docMk/>
          <pc:sldMk cId="0" sldId="273"/>
        </pc:sldMkLst>
      </pc:sldChg>
      <pc:sldChg chg="addSp delSp modSp">
        <pc:chgData name="Rachel Harrison" userId="S::rachel.harrison@bramhopeprimaryschool.co.uk::1ceaffb2-cd00-4957-9443-572dfb74df9c" providerId="AD" clId="Web-{C2D1761C-43AB-BEB3-0EFA-19E319D96767}" dt="2021-02-26T17:07:53.461" v="173"/>
        <pc:sldMkLst>
          <pc:docMk/>
          <pc:sldMk cId="0" sldId="274"/>
        </pc:sldMkLst>
        <pc:spChg chg="del">
          <ac:chgData name="Rachel Harrison" userId="S::rachel.harrison@bramhopeprimaryschool.co.uk::1ceaffb2-cd00-4957-9443-572dfb74df9c" providerId="AD" clId="Web-{C2D1761C-43AB-BEB3-0EFA-19E319D96767}" dt="2021-02-26T17:07:53.461" v="173"/>
          <ac:spMkLst>
            <pc:docMk/>
            <pc:sldMk cId="0" sldId="274"/>
            <ac:spMk id="2" creationId="{00000000-0000-0000-0000-000000000000}"/>
          </ac:spMkLst>
        </pc:spChg>
        <pc:spChg chg="del">
          <ac:chgData name="Rachel Harrison" userId="S::rachel.harrison@bramhopeprimaryschool.co.uk::1ceaffb2-cd00-4957-9443-572dfb74df9c" providerId="AD" clId="Web-{C2D1761C-43AB-BEB3-0EFA-19E319D96767}" dt="2021-02-26T17:07:51.555" v="172"/>
          <ac:spMkLst>
            <pc:docMk/>
            <pc:sldMk cId="0" sldId="274"/>
            <ac:spMk id="4" creationId="{00000000-0000-0000-0000-000000000000}"/>
          </ac:spMkLst>
        </pc:spChg>
        <pc:spChg chg="add mod">
          <ac:chgData name="Rachel Harrison" userId="S::rachel.harrison@bramhopeprimaryschool.co.uk::1ceaffb2-cd00-4957-9443-572dfb74df9c" providerId="AD" clId="Web-{C2D1761C-43AB-BEB3-0EFA-19E319D96767}" dt="2021-02-26T17:07:53.461" v="173"/>
          <ac:spMkLst>
            <pc:docMk/>
            <pc:sldMk cId="0" sldId="274"/>
            <ac:spMk id="6" creationId="{AE8DF759-C7AB-4C5E-AD72-7C370E77B7AB}"/>
          </ac:spMkLst>
        </pc:spChg>
      </pc:sldChg>
    </pc:docChg>
  </pc:docChgLst>
  <pc:docChgLst>
    <pc:chgData name="Rachel Harrison" userId="S::rachel.harrison@bramhopeprimaryschool.co.uk::1ceaffb2-cd00-4957-9443-572dfb74df9c" providerId="AD" clId="Web-{FFCBE413-9438-14CD-6EB1-46A01863FC77}"/>
    <pc:docChg chg="addSld modSld">
      <pc:chgData name="Rachel Harrison" userId="S::rachel.harrison@bramhopeprimaryschool.co.uk::1ceaffb2-cd00-4957-9443-572dfb74df9c" providerId="AD" clId="Web-{FFCBE413-9438-14CD-6EB1-46A01863FC77}" dt="2021-02-28T16:33:03.567" v="2218" actId="20577"/>
      <pc:docMkLst>
        <pc:docMk/>
      </pc:docMkLst>
      <pc:sldChg chg="modSp">
        <pc:chgData name="Rachel Harrison" userId="S::rachel.harrison@bramhopeprimaryschool.co.uk::1ceaffb2-cd00-4957-9443-572dfb74df9c" providerId="AD" clId="Web-{FFCBE413-9438-14CD-6EB1-46A01863FC77}" dt="2021-02-28T13:21:09.806" v="0" actId="20577"/>
        <pc:sldMkLst>
          <pc:docMk/>
          <pc:sldMk cId="0" sldId="257"/>
        </pc:sldMkLst>
        <pc:spChg chg="mod">
          <ac:chgData name="Rachel Harrison" userId="S::rachel.harrison@bramhopeprimaryschool.co.uk::1ceaffb2-cd00-4957-9443-572dfb74df9c" providerId="AD" clId="Web-{FFCBE413-9438-14CD-6EB1-46A01863FC77}" dt="2021-02-28T13:21:09.806" v="0" actId="20577"/>
          <ac:spMkLst>
            <pc:docMk/>
            <pc:sldMk cId="0" sldId="257"/>
            <ac:spMk id="3" creationId="{00000000-0000-0000-0000-000000000000}"/>
          </ac:spMkLst>
        </pc:spChg>
      </pc:sldChg>
      <pc:sldChg chg="addSp modSp">
        <pc:chgData name="Rachel Harrison" userId="S::rachel.harrison@bramhopeprimaryschool.co.uk::1ceaffb2-cd00-4957-9443-572dfb74df9c" providerId="AD" clId="Web-{FFCBE413-9438-14CD-6EB1-46A01863FC77}" dt="2021-02-28T13:22:15.493" v="40" actId="20577"/>
        <pc:sldMkLst>
          <pc:docMk/>
          <pc:sldMk cId="0" sldId="260"/>
        </pc:sldMkLst>
        <pc:spChg chg="add mod">
          <ac:chgData name="Rachel Harrison" userId="S::rachel.harrison@bramhopeprimaryschool.co.uk::1ceaffb2-cd00-4957-9443-572dfb74df9c" providerId="AD" clId="Web-{FFCBE413-9438-14CD-6EB1-46A01863FC77}" dt="2021-02-28T13:22:15.493" v="40" actId="20577"/>
          <ac:spMkLst>
            <pc:docMk/>
            <pc:sldMk cId="0" sldId="260"/>
            <ac:spMk id="3" creationId="{7812550C-BD28-4208-B81E-EC98480182FD}"/>
          </ac:spMkLst>
        </pc:spChg>
      </pc:sldChg>
      <pc:sldChg chg="addSp modSp">
        <pc:chgData name="Rachel Harrison" userId="S::rachel.harrison@bramhopeprimaryschool.co.uk::1ceaffb2-cd00-4957-9443-572dfb74df9c" providerId="AD" clId="Web-{FFCBE413-9438-14CD-6EB1-46A01863FC77}" dt="2021-02-28T13:22:56.727" v="55" actId="20577"/>
        <pc:sldMkLst>
          <pc:docMk/>
          <pc:sldMk cId="0" sldId="261"/>
        </pc:sldMkLst>
        <pc:spChg chg="add mod">
          <ac:chgData name="Rachel Harrison" userId="S::rachel.harrison@bramhopeprimaryschool.co.uk::1ceaffb2-cd00-4957-9443-572dfb74df9c" providerId="AD" clId="Web-{FFCBE413-9438-14CD-6EB1-46A01863FC77}" dt="2021-02-28T13:22:56.727" v="55" actId="20577"/>
          <ac:spMkLst>
            <pc:docMk/>
            <pc:sldMk cId="0" sldId="261"/>
            <ac:spMk id="2" creationId="{4F9B88B3-3FC6-484B-B1B7-9DCD9F679F83}"/>
          </ac:spMkLst>
        </pc:spChg>
        <pc:spChg chg="mod">
          <ac:chgData name="Rachel Harrison" userId="S::rachel.harrison@bramhopeprimaryschool.co.uk::1ceaffb2-cd00-4957-9443-572dfb74df9c" providerId="AD" clId="Web-{FFCBE413-9438-14CD-6EB1-46A01863FC77}" dt="2021-02-28T13:22:34.008" v="45" actId="1076"/>
          <ac:spMkLst>
            <pc:docMk/>
            <pc:sldMk cId="0" sldId="261"/>
            <ac:spMk id="10242" creationId="{00000000-0000-0000-0000-000000000000}"/>
          </ac:spMkLst>
        </pc:spChg>
        <pc:spChg chg="mod">
          <ac:chgData name="Rachel Harrison" userId="S::rachel.harrison@bramhopeprimaryschool.co.uk::1ceaffb2-cd00-4957-9443-572dfb74df9c" providerId="AD" clId="Web-{FFCBE413-9438-14CD-6EB1-46A01863FC77}" dt="2021-02-28T13:22:31.118" v="44" actId="1076"/>
          <ac:spMkLst>
            <pc:docMk/>
            <pc:sldMk cId="0" sldId="261"/>
            <ac:spMk id="10243" creationId="{00000000-0000-0000-0000-000000000000}"/>
          </ac:spMkLst>
        </pc:spChg>
        <pc:picChg chg="mod">
          <ac:chgData name="Rachel Harrison" userId="S::rachel.harrison@bramhopeprimaryschool.co.uk::1ceaffb2-cd00-4957-9443-572dfb74df9c" providerId="AD" clId="Web-{FFCBE413-9438-14CD-6EB1-46A01863FC77}" dt="2021-02-28T13:22:28.618" v="43" actId="14100"/>
          <ac:picMkLst>
            <pc:docMk/>
            <pc:sldMk cId="0" sldId="261"/>
            <ac:picMk id="14338" creationId="{00000000-0000-0000-0000-000000000000}"/>
          </ac:picMkLst>
        </pc:picChg>
      </pc:sldChg>
      <pc:sldChg chg="addSp modSp">
        <pc:chgData name="Rachel Harrison" userId="S::rachel.harrison@bramhopeprimaryschool.co.uk::1ceaffb2-cd00-4957-9443-572dfb74df9c" providerId="AD" clId="Web-{FFCBE413-9438-14CD-6EB1-46A01863FC77}" dt="2021-02-28T13:23:37.336" v="63" actId="20577"/>
        <pc:sldMkLst>
          <pc:docMk/>
          <pc:sldMk cId="0" sldId="262"/>
        </pc:sldMkLst>
        <pc:spChg chg="add mod">
          <ac:chgData name="Rachel Harrison" userId="S::rachel.harrison@bramhopeprimaryschool.co.uk::1ceaffb2-cd00-4957-9443-572dfb74df9c" providerId="AD" clId="Web-{FFCBE413-9438-14CD-6EB1-46A01863FC77}" dt="2021-02-28T13:23:16.727" v="60" actId="1076"/>
          <ac:spMkLst>
            <pc:docMk/>
            <pc:sldMk cId="0" sldId="262"/>
            <ac:spMk id="2" creationId="{592C8FB1-5CE8-4AE4-8069-933396000793}"/>
          </ac:spMkLst>
        </pc:spChg>
        <pc:spChg chg="mod">
          <ac:chgData name="Rachel Harrison" userId="S::rachel.harrison@bramhopeprimaryschool.co.uk::1ceaffb2-cd00-4957-9443-572dfb74df9c" providerId="AD" clId="Web-{FFCBE413-9438-14CD-6EB1-46A01863FC77}" dt="2021-02-28T13:23:37.336" v="63" actId="20577"/>
          <ac:spMkLst>
            <pc:docMk/>
            <pc:sldMk cId="0" sldId="262"/>
            <ac:spMk id="11266" creationId="{00000000-0000-0000-0000-000000000000}"/>
          </ac:spMkLst>
        </pc:spChg>
        <pc:spChg chg="mod">
          <ac:chgData name="Rachel Harrison" userId="S::rachel.harrison@bramhopeprimaryschool.co.uk::1ceaffb2-cd00-4957-9443-572dfb74df9c" providerId="AD" clId="Web-{FFCBE413-9438-14CD-6EB1-46A01863FC77}" dt="2021-02-28T13:23:07.133" v="56" actId="1076"/>
          <ac:spMkLst>
            <pc:docMk/>
            <pc:sldMk cId="0" sldId="262"/>
            <ac:spMk id="11267" creationId="{00000000-0000-0000-0000-000000000000}"/>
          </ac:spMkLst>
        </pc:spChg>
        <pc:picChg chg="mod">
          <ac:chgData name="Rachel Harrison" userId="S::rachel.harrison@bramhopeprimaryschool.co.uk::1ceaffb2-cd00-4957-9443-572dfb74df9c" providerId="AD" clId="Web-{FFCBE413-9438-14CD-6EB1-46A01863FC77}" dt="2021-02-28T13:23:10.852" v="57" actId="1076"/>
          <ac:picMkLst>
            <pc:docMk/>
            <pc:sldMk cId="0" sldId="262"/>
            <ac:picMk id="12290" creationId="{00000000-0000-0000-0000-000000000000}"/>
          </ac:picMkLst>
        </pc:picChg>
      </pc:sldChg>
      <pc:sldChg chg="addSp modSp">
        <pc:chgData name="Rachel Harrison" userId="S::rachel.harrison@bramhopeprimaryschool.co.uk::1ceaffb2-cd00-4957-9443-572dfb74df9c" providerId="AD" clId="Web-{FFCBE413-9438-14CD-6EB1-46A01863FC77}" dt="2021-02-28T14:00:33.807" v="370" actId="20577"/>
        <pc:sldMkLst>
          <pc:docMk/>
          <pc:sldMk cId="0" sldId="274"/>
        </pc:sldMkLst>
        <pc:spChg chg="add mod">
          <ac:chgData name="Rachel Harrison" userId="S::rachel.harrison@bramhopeprimaryschool.co.uk::1ceaffb2-cd00-4957-9443-572dfb74df9c" providerId="AD" clId="Web-{FFCBE413-9438-14CD-6EB1-46A01863FC77}" dt="2021-02-28T13:59:13.572" v="367" actId="20577"/>
          <ac:spMkLst>
            <pc:docMk/>
            <pc:sldMk cId="0" sldId="274"/>
            <ac:spMk id="2" creationId="{3D391D7F-3C15-41C5-B200-3039D7EA5879}"/>
          </ac:spMkLst>
        </pc:spChg>
        <pc:spChg chg="add mod">
          <ac:chgData name="Rachel Harrison" userId="S::rachel.harrison@bramhopeprimaryschool.co.uk::1ceaffb2-cd00-4957-9443-572dfb74df9c" providerId="AD" clId="Web-{FFCBE413-9438-14CD-6EB1-46A01863FC77}" dt="2021-02-28T13:59:18.635" v="369" actId="20577"/>
          <ac:spMkLst>
            <pc:docMk/>
            <pc:sldMk cId="0" sldId="274"/>
            <ac:spMk id="4" creationId="{9A7A3787-ED9F-4598-BE30-5B6DA59816E4}"/>
          </ac:spMkLst>
        </pc:spChg>
        <pc:spChg chg="mod">
          <ac:chgData name="Rachel Harrison" userId="S::rachel.harrison@bramhopeprimaryschool.co.uk::1ceaffb2-cd00-4957-9443-572dfb74df9c" providerId="AD" clId="Web-{FFCBE413-9438-14CD-6EB1-46A01863FC77}" dt="2021-02-28T14:00:33.807" v="370" actId="20577"/>
          <ac:spMkLst>
            <pc:docMk/>
            <pc:sldMk cId="0" sldId="274"/>
            <ac:spMk id="6" creationId="{AE8DF759-C7AB-4C5E-AD72-7C370E77B7AB}"/>
          </ac:spMkLst>
        </pc:spChg>
      </pc:sldChg>
      <pc:sldChg chg="addSp modSp new">
        <pc:chgData name="Rachel Harrison" userId="S::rachel.harrison@bramhopeprimaryschool.co.uk::1ceaffb2-cd00-4957-9443-572dfb74df9c" providerId="AD" clId="Web-{FFCBE413-9438-14CD-6EB1-46A01863FC77}" dt="2021-02-28T16:27:48.258" v="2201" actId="20577"/>
        <pc:sldMkLst>
          <pc:docMk/>
          <pc:sldMk cId="3269932470" sldId="277"/>
        </pc:sldMkLst>
        <pc:spChg chg="add mod">
          <ac:chgData name="Rachel Harrison" userId="S::rachel.harrison@bramhopeprimaryschool.co.uk::1ceaffb2-cd00-4957-9443-572dfb74df9c" providerId="AD" clId="Web-{FFCBE413-9438-14CD-6EB1-46A01863FC77}" dt="2021-02-28T14:06:04.230" v="453" actId="1076"/>
          <ac:spMkLst>
            <pc:docMk/>
            <pc:sldMk cId="3269932470" sldId="277"/>
            <ac:spMk id="3" creationId="{A7554312-20B2-45E5-9690-CAF652B84B1C}"/>
          </ac:spMkLst>
        </pc:spChg>
        <pc:spChg chg="add">
          <ac:chgData name="Rachel Harrison" userId="S::rachel.harrison@bramhopeprimaryschool.co.uk::1ceaffb2-cd00-4957-9443-572dfb74df9c" providerId="AD" clId="Web-{FFCBE413-9438-14CD-6EB1-46A01863FC77}" dt="2021-02-28T13:29:20.881" v="143"/>
          <ac:spMkLst>
            <pc:docMk/>
            <pc:sldMk cId="3269932470" sldId="277"/>
            <ac:spMk id="5" creationId="{0DF98E14-62D8-433D-AAED-FD1520AD30AB}"/>
          </ac:spMkLst>
        </pc:spChg>
        <pc:spChg chg="add mod">
          <ac:chgData name="Rachel Harrison" userId="S::rachel.harrison@bramhopeprimaryschool.co.uk::1ceaffb2-cd00-4957-9443-572dfb74df9c" providerId="AD" clId="Web-{FFCBE413-9438-14CD-6EB1-46A01863FC77}" dt="2021-02-28T13:29:53.209" v="157" actId="20577"/>
          <ac:spMkLst>
            <pc:docMk/>
            <pc:sldMk cId="3269932470" sldId="277"/>
            <ac:spMk id="6" creationId="{FCB40A55-D960-4412-B477-6D88E824F642}"/>
          </ac:spMkLst>
        </pc:spChg>
        <pc:spChg chg="add mod">
          <ac:chgData name="Rachel Harrison" userId="S::rachel.harrison@bramhopeprimaryschool.co.uk::1ceaffb2-cd00-4957-9443-572dfb74df9c" providerId="AD" clId="Web-{FFCBE413-9438-14CD-6EB1-46A01863FC77}" dt="2021-02-28T16:27:17.071" v="2198" actId="20577"/>
          <ac:spMkLst>
            <pc:docMk/>
            <pc:sldMk cId="3269932470" sldId="277"/>
            <ac:spMk id="7" creationId="{019AAD7F-B257-4445-93A5-3505D642478B}"/>
          </ac:spMkLst>
        </pc:spChg>
        <pc:spChg chg="add mod">
          <ac:chgData name="Rachel Harrison" userId="S::rachel.harrison@bramhopeprimaryschool.co.uk::1ceaffb2-cd00-4957-9443-572dfb74df9c" providerId="AD" clId="Web-{FFCBE413-9438-14CD-6EB1-46A01863FC77}" dt="2021-02-28T16:27:48.258" v="2201" actId="20577"/>
          <ac:spMkLst>
            <pc:docMk/>
            <pc:sldMk cId="3269932470" sldId="277"/>
            <ac:spMk id="8" creationId="{4E41F101-42A3-495B-9A97-1E3880D5433C}"/>
          </ac:spMkLst>
        </pc:spChg>
      </pc:sldChg>
      <pc:sldChg chg="modSp add replId">
        <pc:chgData name="Rachel Harrison" userId="S::rachel.harrison@bramhopeprimaryschool.co.uk::1ceaffb2-cd00-4957-9443-572dfb74df9c" providerId="AD" clId="Web-{FFCBE413-9438-14CD-6EB1-46A01863FC77}" dt="2021-02-28T16:31:41.941" v="2208" actId="20577"/>
        <pc:sldMkLst>
          <pc:docMk/>
          <pc:sldMk cId="2961128404" sldId="278"/>
        </pc:sldMkLst>
        <pc:spChg chg="mod">
          <ac:chgData name="Rachel Harrison" userId="S::rachel.harrison@bramhopeprimaryschool.co.uk::1ceaffb2-cd00-4957-9443-572dfb74df9c" providerId="AD" clId="Web-{FFCBE413-9438-14CD-6EB1-46A01863FC77}" dt="2021-02-28T14:11:07.246" v="736" actId="1076"/>
          <ac:spMkLst>
            <pc:docMk/>
            <pc:sldMk cId="2961128404" sldId="278"/>
            <ac:spMk id="3" creationId="{A7554312-20B2-45E5-9690-CAF652B84B1C}"/>
          </ac:spMkLst>
        </pc:spChg>
        <pc:spChg chg="mod">
          <ac:chgData name="Rachel Harrison" userId="S::rachel.harrison@bramhopeprimaryschool.co.uk::1ceaffb2-cd00-4957-9443-572dfb74df9c" providerId="AD" clId="Web-{FFCBE413-9438-14CD-6EB1-46A01863FC77}" dt="2021-02-28T14:11:00.652" v="734" actId="1076"/>
          <ac:spMkLst>
            <pc:docMk/>
            <pc:sldMk cId="2961128404" sldId="278"/>
            <ac:spMk id="6" creationId="{FCB40A55-D960-4412-B477-6D88E824F642}"/>
          </ac:spMkLst>
        </pc:spChg>
        <pc:spChg chg="mod">
          <ac:chgData name="Rachel Harrison" userId="S::rachel.harrison@bramhopeprimaryschool.co.uk::1ceaffb2-cd00-4957-9443-572dfb74df9c" providerId="AD" clId="Web-{FFCBE413-9438-14CD-6EB1-46A01863FC77}" dt="2021-02-28T16:28:03.899" v="2205" actId="20577"/>
          <ac:spMkLst>
            <pc:docMk/>
            <pc:sldMk cId="2961128404" sldId="278"/>
            <ac:spMk id="7" creationId="{019AAD7F-B257-4445-93A5-3505D642478B}"/>
          </ac:spMkLst>
        </pc:spChg>
        <pc:spChg chg="mod">
          <ac:chgData name="Rachel Harrison" userId="S::rachel.harrison@bramhopeprimaryschool.co.uk::1ceaffb2-cd00-4957-9443-572dfb74df9c" providerId="AD" clId="Web-{FFCBE413-9438-14CD-6EB1-46A01863FC77}" dt="2021-02-28T16:31:41.941" v="2208" actId="20577"/>
          <ac:spMkLst>
            <pc:docMk/>
            <pc:sldMk cId="2961128404" sldId="278"/>
            <ac:spMk id="8" creationId="{4E41F101-42A3-495B-9A97-1E3880D5433C}"/>
          </ac:spMkLst>
        </pc:spChg>
      </pc:sldChg>
      <pc:sldChg chg="addSp modSp new">
        <pc:chgData name="Rachel Harrison" userId="S::rachel.harrison@bramhopeprimaryschool.co.uk::1ceaffb2-cd00-4957-9443-572dfb74df9c" providerId="AD" clId="Web-{FFCBE413-9438-14CD-6EB1-46A01863FC77}" dt="2021-02-28T16:33:03.567" v="2218" actId="20577"/>
        <pc:sldMkLst>
          <pc:docMk/>
          <pc:sldMk cId="2214609677" sldId="279"/>
        </pc:sldMkLst>
        <pc:spChg chg="add mod">
          <ac:chgData name="Rachel Harrison" userId="S::rachel.harrison@bramhopeprimaryschool.co.uk::1ceaffb2-cd00-4957-9443-572dfb74df9c" providerId="AD" clId="Web-{FFCBE413-9438-14CD-6EB1-46A01863FC77}" dt="2021-02-28T16:32:02.645" v="2211" actId="20577"/>
          <ac:spMkLst>
            <pc:docMk/>
            <pc:sldMk cId="2214609677" sldId="279"/>
            <ac:spMk id="3" creationId="{9CE15E5D-A9D6-4CF9-B826-5CA74ABE1A46}"/>
          </ac:spMkLst>
        </pc:spChg>
        <pc:spChg chg="add mod">
          <ac:chgData name="Rachel Harrison" userId="S::rachel.harrison@bramhopeprimaryschool.co.uk::1ceaffb2-cd00-4957-9443-572dfb74df9c" providerId="AD" clId="Web-{FFCBE413-9438-14CD-6EB1-46A01863FC77}" dt="2021-02-28T16:33:03.567" v="2218" actId="20577"/>
          <ac:spMkLst>
            <pc:docMk/>
            <pc:sldMk cId="2214609677" sldId="279"/>
            <ac:spMk id="4" creationId="{C0166B27-F54A-4984-8F6C-7B0202E921A9}"/>
          </ac:spMkLst>
        </pc:spChg>
        <pc:picChg chg="add mod">
          <ac:chgData name="Rachel Harrison" userId="S::rachel.harrison@bramhopeprimaryschool.co.uk::1ceaffb2-cd00-4957-9443-572dfb74df9c" providerId="AD" clId="Web-{FFCBE413-9438-14CD-6EB1-46A01863FC77}" dt="2021-02-28T14:39:45.038" v="1603" actId="14100"/>
          <ac:picMkLst>
            <pc:docMk/>
            <pc:sldMk cId="2214609677" sldId="279"/>
            <ac:picMk id="2" creationId="{8A414690-10F6-4621-B7C1-677CFE04D64F}"/>
          </ac:picMkLst>
        </pc:picChg>
      </pc:sldChg>
      <pc:sldChg chg="addSp modSp new">
        <pc:chgData name="Rachel Harrison" userId="S::rachel.harrison@bramhopeprimaryschool.co.uk::1ceaffb2-cd00-4957-9443-572dfb74df9c" providerId="AD" clId="Web-{FFCBE413-9438-14CD-6EB1-46A01863FC77}" dt="2021-02-28T14:55:22.260" v="1834" actId="20577"/>
        <pc:sldMkLst>
          <pc:docMk/>
          <pc:sldMk cId="4173118237" sldId="280"/>
        </pc:sldMkLst>
        <pc:spChg chg="add mod">
          <ac:chgData name="Rachel Harrison" userId="S::rachel.harrison@bramhopeprimaryschool.co.uk::1ceaffb2-cd00-4957-9443-572dfb74df9c" providerId="AD" clId="Web-{FFCBE413-9438-14CD-6EB1-46A01863FC77}" dt="2021-02-28T14:41:44.694" v="1744" actId="20577"/>
          <ac:spMkLst>
            <pc:docMk/>
            <pc:sldMk cId="4173118237" sldId="280"/>
            <ac:spMk id="3" creationId="{CE296A61-528B-499D-9793-F0C9E9BD903B}"/>
          </ac:spMkLst>
        </pc:spChg>
        <pc:spChg chg="add mod">
          <ac:chgData name="Rachel Harrison" userId="S::rachel.harrison@bramhopeprimaryschool.co.uk::1ceaffb2-cd00-4957-9443-572dfb74df9c" providerId="AD" clId="Web-{FFCBE413-9438-14CD-6EB1-46A01863FC77}" dt="2021-02-28T14:55:22.260" v="1834" actId="20577"/>
          <ac:spMkLst>
            <pc:docMk/>
            <pc:sldMk cId="4173118237" sldId="280"/>
            <ac:spMk id="6" creationId="{41880C54-8543-4259-B95B-708312949FC9}"/>
          </ac:spMkLst>
        </pc:spChg>
        <pc:picChg chg="add mod">
          <ac:chgData name="Rachel Harrison" userId="S::rachel.harrison@bramhopeprimaryschool.co.uk::1ceaffb2-cd00-4957-9443-572dfb74df9c" providerId="AD" clId="Web-{FFCBE413-9438-14CD-6EB1-46A01863FC77}" dt="2021-02-28T14:41:57.319" v="1747" actId="14100"/>
          <ac:picMkLst>
            <pc:docMk/>
            <pc:sldMk cId="4173118237" sldId="280"/>
            <ac:picMk id="5" creationId="{27CE6DF2-19AB-4822-A428-FB4C531646DD}"/>
          </ac:picMkLst>
        </pc:picChg>
      </pc:sldChg>
      <pc:sldChg chg="addSp modSp new">
        <pc:chgData name="Rachel Harrison" userId="S::rachel.harrison@bramhopeprimaryschool.co.uk::1ceaffb2-cd00-4957-9443-572dfb74df9c" providerId="AD" clId="Web-{FFCBE413-9438-14CD-6EB1-46A01863FC77}" dt="2021-02-28T16:16:11.706" v="2048" actId="20577"/>
        <pc:sldMkLst>
          <pc:docMk/>
          <pc:sldMk cId="228968437" sldId="281"/>
        </pc:sldMkLst>
        <pc:spChg chg="add mod">
          <ac:chgData name="Rachel Harrison" userId="S::rachel.harrison@bramhopeprimaryschool.co.uk::1ceaffb2-cd00-4957-9443-572dfb74df9c" providerId="AD" clId="Web-{FFCBE413-9438-14CD-6EB1-46A01863FC77}" dt="2021-02-28T16:16:11.706" v="2048" actId="20577"/>
          <ac:spMkLst>
            <pc:docMk/>
            <pc:sldMk cId="228968437" sldId="281"/>
            <ac:spMk id="2" creationId="{C51E656C-142C-4605-8FEC-D78AD66A3A55}"/>
          </ac:spMkLst>
        </pc:spChg>
      </pc:sldChg>
      <pc:sldChg chg="addSp modSp new">
        <pc:chgData name="Rachel Harrison" userId="S::rachel.harrison@bramhopeprimaryschool.co.uk::1ceaffb2-cd00-4957-9443-572dfb74df9c" providerId="AD" clId="Web-{FFCBE413-9438-14CD-6EB1-46A01863FC77}" dt="2021-02-28T16:23:41.086" v="2196" actId="1076"/>
        <pc:sldMkLst>
          <pc:docMk/>
          <pc:sldMk cId="55881899" sldId="282"/>
        </pc:sldMkLst>
        <pc:spChg chg="mod">
          <ac:chgData name="Rachel Harrison" userId="S::rachel.harrison@bramhopeprimaryschool.co.uk::1ceaffb2-cd00-4957-9443-572dfb74df9c" providerId="AD" clId="Web-{FFCBE413-9438-14CD-6EB1-46A01863FC77}" dt="2021-02-28T16:16:38.053" v="2058" actId="20577"/>
          <ac:spMkLst>
            <pc:docMk/>
            <pc:sldMk cId="55881899" sldId="282"/>
            <ac:spMk id="2" creationId="{88FF81AC-B48A-4258-8E24-1073EDF2299A}"/>
          </ac:spMkLst>
        </pc:spChg>
        <pc:spChg chg="add mod">
          <ac:chgData name="Rachel Harrison" userId="S::rachel.harrison@bramhopeprimaryschool.co.uk::1ceaffb2-cd00-4957-9443-572dfb74df9c" providerId="AD" clId="Web-{FFCBE413-9438-14CD-6EB1-46A01863FC77}" dt="2021-02-28T16:17:48.163" v="2119" actId="20577"/>
          <ac:spMkLst>
            <pc:docMk/>
            <pc:sldMk cId="55881899" sldId="282"/>
            <ac:spMk id="3" creationId="{F7CC34C6-9EDD-4C69-9872-C3F48B50224C}"/>
          </ac:spMkLst>
        </pc:spChg>
        <pc:spChg chg="add mod">
          <ac:chgData name="Rachel Harrison" userId="S::rachel.harrison@bramhopeprimaryschool.co.uk::1ceaffb2-cd00-4957-9443-572dfb74df9c" providerId="AD" clId="Web-{FFCBE413-9438-14CD-6EB1-46A01863FC77}" dt="2021-02-28T16:23:19.555" v="2188" actId="20577"/>
          <ac:spMkLst>
            <pc:docMk/>
            <pc:sldMk cId="55881899" sldId="282"/>
            <ac:spMk id="4" creationId="{C47519C9-5EE9-46B5-9A65-6430321FD390}"/>
          </ac:spMkLst>
        </pc:spChg>
        <pc:spChg chg="add mod">
          <ac:chgData name="Rachel Harrison" userId="S::rachel.harrison@bramhopeprimaryschool.co.uk::1ceaffb2-cd00-4957-9443-572dfb74df9c" providerId="AD" clId="Web-{FFCBE413-9438-14CD-6EB1-46A01863FC77}" dt="2021-02-28T16:23:37.523" v="2194" actId="1076"/>
          <ac:spMkLst>
            <pc:docMk/>
            <pc:sldMk cId="55881899" sldId="282"/>
            <ac:spMk id="5" creationId="{930AB983-5CA7-4FDF-990D-1AD3FC65D3E8}"/>
          </ac:spMkLst>
        </pc:spChg>
        <pc:spChg chg="add mod">
          <ac:chgData name="Rachel Harrison" userId="S::rachel.harrison@bramhopeprimaryschool.co.uk::1ceaffb2-cd00-4957-9443-572dfb74df9c" providerId="AD" clId="Web-{FFCBE413-9438-14CD-6EB1-46A01863FC77}" dt="2021-02-28T16:23:31.430" v="2192" actId="1076"/>
          <ac:spMkLst>
            <pc:docMk/>
            <pc:sldMk cId="55881899" sldId="282"/>
            <ac:spMk id="6" creationId="{693CED6F-A365-41FA-BC08-C9CD38F5CD82}"/>
          </ac:spMkLst>
        </pc:spChg>
        <pc:spChg chg="add mod">
          <ac:chgData name="Rachel Harrison" userId="S::rachel.harrison@bramhopeprimaryschool.co.uk::1ceaffb2-cd00-4957-9443-572dfb74df9c" providerId="AD" clId="Web-{FFCBE413-9438-14CD-6EB1-46A01863FC77}" dt="2021-02-28T16:23:41.086" v="2196" actId="1076"/>
          <ac:spMkLst>
            <pc:docMk/>
            <pc:sldMk cId="55881899" sldId="282"/>
            <ac:spMk id="7" creationId="{9910CF4F-1510-498E-A40E-70FFD2C4192E}"/>
          </ac:spMkLst>
        </pc:spChg>
        <pc:spChg chg="add mod">
          <ac:chgData name="Rachel Harrison" userId="S::rachel.harrison@bramhopeprimaryschool.co.uk::1ceaffb2-cd00-4957-9443-572dfb74df9c" providerId="AD" clId="Web-{FFCBE413-9438-14CD-6EB1-46A01863FC77}" dt="2021-02-28T16:23:28.414" v="2191" actId="20577"/>
          <ac:spMkLst>
            <pc:docMk/>
            <pc:sldMk cId="55881899" sldId="282"/>
            <ac:spMk id="8" creationId="{9BF7485B-6D55-4187-AC31-09FB86E548F8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DB4CF-E7CC-40E2-AE26-F6D3DC80D6C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B7855-DA70-4423-8FC2-D7C8623F92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DB4CF-E7CC-40E2-AE26-F6D3DC80D6C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B7855-DA70-4423-8FC2-D7C8623F92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DB4CF-E7CC-40E2-AE26-F6D3DC80D6C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B7855-DA70-4423-8FC2-D7C8623F92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DB4CF-E7CC-40E2-AE26-F6D3DC80D6C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B7855-DA70-4423-8FC2-D7C8623F92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DB4CF-E7CC-40E2-AE26-F6D3DC80D6C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B7855-DA70-4423-8FC2-D7C8623F92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DB4CF-E7CC-40E2-AE26-F6D3DC80D6C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B7855-DA70-4423-8FC2-D7C8623F92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DB4CF-E7CC-40E2-AE26-F6D3DC80D6C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B7855-DA70-4423-8FC2-D7C8623F92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DB4CF-E7CC-40E2-AE26-F6D3DC80D6C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B7855-DA70-4423-8FC2-D7C8623F92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DB4CF-E7CC-40E2-AE26-F6D3DC80D6C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B7855-DA70-4423-8FC2-D7C8623F92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DB4CF-E7CC-40E2-AE26-F6D3DC80D6C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B7855-DA70-4423-8FC2-D7C8623F92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ADB4CF-E7CC-40E2-AE26-F6D3DC80D6C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B7855-DA70-4423-8FC2-D7C8623F921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DB4CF-E7CC-40E2-AE26-F6D3DC80D6C5}" type="datetimeFigureOut">
              <a:rPr lang="en-US" smtClean="0"/>
              <a:t>2/28/2021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5B7855-DA70-4423-8FC2-D7C8623F9215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13" descr="Image result for whaLE BREACH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76872"/>
            <a:ext cx="9217024" cy="403244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899592" y="404664"/>
            <a:ext cx="727280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0" b="1" dirty="0">
                <a:solidFill>
                  <a:schemeClr val="accent1"/>
                </a:solidFill>
              </a:rPr>
              <a:t>ENGLISH</a:t>
            </a:r>
            <a:endParaRPr lang="en-US" sz="100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2639" y="1910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This week,  our focus continues to be </a:t>
            </a:r>
            <a:br>
              <a:rPr lang="en-GB" dirty="0"/>
            </a:br>
            <a:r>
              <a:rPr lang="en-GB" b="1" dirty="0"/>
              <a:t> non-fiction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714" y="1768149"/>
            <a:ext cx="8229600" cy="45259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buNone/>
            </a:pPr>
            <a:r>
              <a:rPr lang="en-GB" dirty="0"/>
              <a:t>    We are going to be </a:t>
            </a:r>
            <a:r>
              <a:rPr lang="en-GB" b="1" dirty="0"/>
              <a:t>writing a report</a:t>
            </a:r>
            <a:r>
              <a:rPr lang="en-GB" dirty="0"/>
              <a:t>.</a:t>
            </a:r>
            <a:endParaRPr lang="en-US" dirty="0"/>
          </a:p>
          <a:p>
            <a:pPr>
              <a:buNone/>
            </a:pPr>
            <a:endParaRPr lang="en-GB"/>
          </a:p>
          <a:p>
            <a:pPr algn="ctr">
              <a:buNone/>
            </a:pPr>
            <a:r>
              <a:rPr lang="en-GB" dirty="0"/>
              <a:t>    Last week, we spent a lot of time researching our topic '</a:t>
            </a:r>
            <a:r>
              <a:rPr lang="en-GB" b="1" dirty="0"/>
              <a:t>Whales</a:t>
            </a:r>
            <a:r>
              <a:rPr lang="en-GB" dirty="0"/>
              <a:t>'. We gathered a lot of information via note-taking.</a:t>
            </a:r>
            <a:endParaRPr lang="en-GB" dirty="0">
              <a:cs typeface="Calibri"/>
            </a:endParaRPr>
          </a:p>
          <a:p>
            <a:pPr algn="ctr">
              <a:buNone/>
            </a:pPr>
            <a:endParaRPr lang="en-GB" dirty="0">
              <a:cs typeface="Calibri"/>
            </a:endParaRPr>
          </a:p>
          <a:p>
            <a:pPr algn="ctr">
              <a:buNone/>
            </a:pPr>
            <a:r>
              <a:rPr lang="en-GB" i="1" dirty="0">
                <a:solidFill>
                  <a:srgbClr val="FF0000"/>
                </a:solidFill>
                <a:cs typeface="Calibri"/>
              </a:rPr>
              <a:t>You can't write a good quality, informative report about a topic we don't know lots about.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7504" y="188640"/>
            <a:ext cx="1008112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/>
              <a:t>Lesson 1</a:t>
            </a:r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7584" y="836712"/>
            <a:ext cx="7772400" cy="1470025"/>
          </a:xfrm>
        </p:spPr>
        <p:txBody>
          <a:bodyPr>
            <a:normAutofit/>
          </a:bodyPr>
          <a:lstStyle/>
          <a:p>
            <a:r>
              <a:rPr lang="en-GB" sz="6000" b="1">
                <a:solidFill>
                  <a:schemeClr val="tx2"/>
                </a:solidFill>
              </a:rPr>
              <a:t>All about Whales</a:t>
            </a:r>
            <a:endParaRPr lang="en-US" sz="6000" b="1">
              <a:solidFill>
                <a:schemeClr val="tx2"/>
              </a:solidFill>
            </a:endParaRPr>
          </a:p>
        </p:txBody>
      </p:sp>
      <p:pic>
        <p:nvPicPr>
          <p:cNvPr id="4" name="Picture 13" descr="Image result for whaLE BREACH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48880"/>
            <a:ext cx="9217024" cy="345638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07504" y="188640"/>
            <a:ext cx="1008112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/>
              <a:t>Lesson 1</a:t>
            </a:r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3212976"/>
            <a:ext cx="8229600" cy="1143000"/>
          </a:xfrm>
        </p:spPr>
        <p:txBody>
          <a:bodyPr>
            <a:noAutofit/>
          </a:bodyPr>
          <a:lstStyle/>
          <a:p>
            <a:pPr algn="l"/>
            <a:br>
              <a:rPr lang="en-GB" sz="3500" dirty="0"/>
            </a:br>
            <a:br>
              <a:rPr lang="en-GB" sz="3500" dirty="0"/>
            </a:br>
            <a:r>
              <a:rPr lang="en-GB" sz="2500" dirty="0"/>
              <a:t> -a short report all about whales</a:t>
            </a:r>
            <a:br>
              <a:rPr lang="en-GB" sz="2500" dirty="0"/>
            </a:br>
            <a:br>
              <a:rPr lang="en-GB" sz="2500" dirty="0"/>
            </a:br>
            <a:r>
              <a:rPr lang="en-GB" sz="2500" dirty="0"/>
              <a:t>-a short report all about a specific type of whale</a:t>
            </a:r>
            <a:br>
              <a:rPr lang="en-GB" sz="2500" dirty="0"/>
            </a:br>
            <a:br>
              <a:rPr lang="en-GB" sz="2500" dirty="0"/>
            </a:br>
            <a:r>
              <a:rPr lang="en-GB" sz="2500" dirty="0"/>
              <a:t>-a non-chronological report, with subheadings and paragraphs, about a variety of whales or key features about a specific whale </a:t>
            </a:r>
            <a:r>
              <a:rPr lang="en-GB" sz="2500" dirty="0" err="1"/>
              <a:t>e.g</a:t>
            </a:r>
            <a:r>
              <a:rPr lang="en-GB" sz="2500" dirty="0"/>
              <a:t> habitat, diet.</a:t>
            </a:r>
            <a:endParaRPr lang="en-US" sz="2500" dirty="0"/>
          </a:p>
        </p:txBody>
      </p:sp>
      <p:sp>
        <p:nvSpPr>
          <p:cNvPr id="4" name="TextBox 3"/>
          <p:cNvSpPr txBox="1"/>
          <p:nvPr/>
        </p:nvSpPr>
        <p:spPr>
          <a:xfrm>
            <a:off x="395536" y="764704"/>
            <a:ext cx="8424936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000" dirty="0"/>
              <a:t>Over the next couple of days, you are going to write an </a:t>
            </a:r>
            <a:r>
              <a:rPr lang="en-GB" sz="3000" b="1" dirty="0"/>
              <a:t>information report about whales </a:t>
            </a:r>
            <a:r>
              <a:rPr lang="en-GB" sz="3000" i="1" dirty="0"/>
              <a:t>(non-fiction). </a:t>
            </a:r>
            <a:endParaRPr lang="en-GB" sz="3000" i="1"/>
          </a:p>
          <a:p>
            <a:endParaRPr lang="en-GB" sz="3000"/>
          </a:p>
          <a:p>
            <a:r>
              <a:rPr lang="en-GB" sz="3000" i="1" dirty="0"/>
              <a:t>You might write:</a:t>
            </a:r>
            <a:endParaRPr lang="en-US" sz="3000" i="1" dirty="0"/>
          </a:p>
        </p:txBody>
      </p:sp>
      <p:sp>
        <p:nvSpPr>
          <p:cNvPr id="5" name="TextBox 4"/>
          <p:cNvSpPr txBox="1"/>
          <p:nvPr/>
        </p:nvSpPr>
        <p:spPr>
          <a:xfrm>
            <a:off x="107504" y="188640"/>
            <a:ext cx="1008112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/>
              <a:t>Lesson 1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812550C-BD28-4208-B81E-EC98480182FD}"/>
              </a:ext>
            </a:extLst>
          </p:cNvPr>
          <p:cNvSpPr txBox="1"/>
          <p:nvPr/>
        </p:nvSpPr>
        <p:spPr>
          <a:xfrm>
            <a:off x="422695" y="6081623"/>
            <a:ext cx="8522897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200" b="1" i="1" dirty="0">
                <a:solidFill>
                  <a:srgbClr val="FF0000"/>
                </a:solidFill>
              </a:rPr>
              <a:t>Your teacher will discuss this on Teams with you and help you to decide.</a:t>
            </a:r>
            <a:endParaRPr lang="en-US" sz="2200" b="1" i="1">
              <a:solidFill>
                <a:srgbClr val="FF0000"/>
              </a:solidFill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220375" y="1284922"/>
            <a:ext cx="8220075" cy="993775"/>
          </a:xfrm>
        </p:spPr>
        <p:txBody>
          <a:bodyPr/>
          <a:lstStyle/>
          <a:p>
            <a:pPr algn="ctr"/>
            <a:r>
              <a:rPr lang="en-GB" sz="3600" b="1"/>
              <a:t>Why do we read and write reports?</a:t>
            </a:r>
          </a:p>
        </p:txBody>
      </p:sp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381280" y="2273149"/>
            <a:ext cx="7618412" cy="3500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72000" rIns="0" bIns="72000" anchor="t">
            <a:spAutoFit/>
          </a:bodyPr>
          <a:lstStyle/>
          <a:p>
            <a:pPr marL="285750" indent="-285750" eaLnBrk="1" hangingPunct="1">
              <a:buFont typeface="Arial" charset="0"/>
              <a:buChar char="•"/>
            </a:pPr>
            <a:r>
              <a:rPr lang="en-GB" sz="2500" dirty="0"/>
              <a:t>Reports organise and store information.</a:t>
            </a:r>
          </a:p>
          <a:p>
            <a:pPr marL="285750" indent="-285750" eaLnBrk="1" hangingPunct="1">
              <a:buFont typeface="Arial" charset="0"/>
              <a:buChar char="•"/>
            </a:pPr>
            <a:endParaRPr lang="en-GB" sz="2500"/>
          </a:p>
          <a:p>
            <a:pPr marL="285750" indent="-285750" eaLnBrk="1" hangingPunct="1">
              <a:buFont typeface="Arial" charset="0"/>
              <a:buChar char="•"/>
            </a:pPr>
            <a:r>
              <a:rPr lang="en-GB" sz="2500" dirty="0"/>
              <a:t>We read them </a:t>
            </a:r>
            <a:r>
              <a:rPr lang="en-GB" sz="2500" u="sng" dirty="0"/>
              <a:t>to find out</a:t>
            </a:r>
            <a:r>
              <a:rPr lang="en-GB" sz="2500" dirty="0"/>
              <a:t> information.</a:t>
            </a:r>
            <a:endParaRPr lang="en-GB" sz="2500" dirty="0">
              <a:cs typeface="Calibri"/>
            </a:endParaRPr>
          </a:p>
          <a:p>
            <a:pPr marL="285750" indent="-285750" eaLnBrk="1" hangingPunct="1">
              <a:buFont typeface="Arial" charset="0"/>
              <a:buChar char="•"/>
            </a:pPr>
            <a:endParaRPr lang="en-GB" sz="2500"/>
          </a:p>
          <a:p>
            <a:pPr marL="285750" indent="-285750" eaLnBrk="1" hangingPunct="1">
              <a:buFont typeface="Arial" charset="0"/>
              <a:buChar char="•"/>
            </a:pPr>
            <a:r>
              <a:rPr lang="en-GB" sz="2500" dirty="0"/>
              <a:t>We write them </a:t>
            </a:r>
            <a:r>
              <a:rPr lang="en-GB" sz="2500" u="sng" dirty="0"/>
              <a:t>to give </a:t>
            </a:r>
            <a:r>
              <a:rPr lang="en-GB" sz="2500" dirty="0"/>
              <a:t>information to others.</a:t>
            </a:r>
            <a:endParaRPr lang="en-GB" sz="2500" dirty="0">
              <a:cs typeface="Calibri"/>
            </a:endParaRPr>
          </a:p>
          <a:p>
            <a:pPr marL="285750" indent="-285750" eaLnBrk="1" hangingPunct="1">
              <a:buFont typeface="Arial" charset="0"/>
              <a:buChar char="•"/>
            </a:pPr>
            <a:endParaRPr lang="en-GB" sz="2500"/>
          </a:p>
          <a:p>
            <a:pPr marL="285750" indent="-285750" eaLnBrk="1" hangingPunct="1">
              <a:buFont typeface="Arial" charset="0"/>
              <a:buChar char="•"/>
            </a:pPr>
            <a:r>
              <a:rPr lang="en-GB" sz="2500" dirty="0"/>
              <a:t>A non-chronological reports means that information does not need to be organised in a special order.</a:t>
            </a:r>
            <a:endParaRPr lang="en-GB" sz="2500" dirty="0">
              <a:cs typeface="Calibri"/>
            </a:endParaRPr>
          </a:p>
          <a:p>
            <a:pPr marL="285750" indent="-285750" eaLnBrk="1" hangingPunct="1">
              <a:buFont typeface="Arial" charset="0"/>
              <a:buChar char="•"/>
            </a:pPr>
            <a:endParaRPr lang="en-GB"/>
          </a:p>
        </p:txBody>
      </p:sp>
      <p:pic>
        <p:nvPicPr>
          <p:cNvPr id="14338" name="Picture 2" descr="Image result for writing a report ks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94985" y="5320730"/>
            <a:ext cx="2054124" cy="154059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07504" y="188640"/>
            <a:ext cx="1008112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/>
              <a:t>Lesson 1</a:t>
            </a:r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F9B88B3-3FC6-484B-B1B7-9DCD9F679F83}"/>
              </a:ext>
            </a:extLst>
          </p:cNvPr>
          <p:cNvSpPr txBox="1"/>
          <p:nvPr/>
        </p:nvSpPr>
        <p:spPr>
          <a:xfrm>
            <a:off x="379562" y="862642"/>
            <a:ext cx="2743200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200" b="1" dirty="0">
                <a:solidFill>
                  <a:srgbClr val="FF0000"/>
                </a:solidFill>
              </a:rPr>
              <a:t>Let's recap:</a:t>
            </a:r>
            <a:endParaRPr lang="en-US" sz="2200" b="1">
              <a:solidFill>
                <a:srgbClr val="FF0000"/>
              </a:solidFill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502050" y="1221904"/>
            <a:ext cx="8220075" cy="993775"/>
          </a:xfrm>
        </p:spPr>
        <p:txBody>
          <a:bodyPr/>
          <a:lstStyle/>
          <a:p>
            <a:r>
              <a:rPr lang="en-GB" sz="3600" b="1" dirty="0">
                <a:latin typeface="Twinkl SemiBold"/>
              </a:rPr>
              <a:t>Why did I need to plan my report before I started to write it?</a:t>
            </a:r>
          </a:p>
        </p:txBody>
      </p:sp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527929" y="2466289"/>
            <a:ext cx="7618412" cy="3500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72000" rIns="0" bIns="72000">
            <a:spAutoFit/>
          </a:bodyPr>
          <a:lstStyle/>
          <a:p>
            <a:pPr marL="285750" indent="-285750" eaLnBrk="1" hangingPunct="1">
              <a:buFont typeface="Arial" charset="0"/>
              <a:buChar char="•"/>
            </a:pPr>
            <a:r>
              <a:rPr lang="en-GB" sz="2500"/>
              <a:t>To help me plan and organise my ideas and information I have researched or collected.</a:t>
            </a:r>
          </a:p>
          <a:p>
            <a:pPr marL="285750" indent="-285750" eaLnBrk="1" hangingPunct="1">
              <a:buFont typeface="Arial" charset="0"/>
              <a:buChar char="•"/>
            </a:pPr>
            <a:endParaRPr lang="en-GB" sz="2500"/>
          </a:p>
          <a:p>
            <a:pPr marL="285750" indent="-285750" eaLnBrk="1" hangingPunct="1">
              <a:buFont typeface="Arial" charset="0"/>
              <a:buChar char="•"/>
            </a:pPr>
            <a:r>
              <a:rPr lang="en-GB" sz="2500"/>
              <a:t>To organise the information into subject areas using sub-headings so that it is easier for the reader to follow.</a:t>
            </a:r>
          </a:p>
          <a:p>
            <a:pPr marL="285750" indent="-285750" eaLnBrk="1" hangingPunct="1">
              <a:buFont typeface="Arial" charset="0"/>
              <a:buChar char="•"/>
            </a:pPr>
            <a:endParaRPr lang="en-GB" sz="2500"/>
          </a:p>
          <a:p>
            <a:pPr marL="285750" indent="-285750" eaLnBrk="1" hangingPunct="1">
              <a:buFont typeface="Arial" charset="0"/>
              <a:buChar char="•"/>
            </a:pPr>
            <a:r>
              <a:rPr lang="en-GB" sz="2500"/>
              <a:t>To organise what I will include in each section to help make my writing clearer.</a:t>
            </a:r>
          </a:p>
          <a:p>
            <a:pPr marL="285750" indent="-285750" eaLnBrk="1" hangingPunct="1">
              <a:buFont typeface="Arial" charset="0"/>
              <a:buChar char="•"/>
            </a:pPr>
            <a:endParaRPr lang="en-GB"/>
          </a:p>
        </p:txBody>
      </p:sp>
      <p:pic>
        <p:nvPicPr>
          <p:cNvPr id="12290" name="Picture 2" descr="Image result for writing a report ks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90148" y="5349606"/>
            <a:ext cx="2232248" cy="167418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7504" y="188640"/>
            <a:ext cx="1008112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/>
              <a:t>Lesson 1</a:t>
            </a:r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92C8FB1-5CE8-4AE4-8069-933396000793}"/>
              </a:ext>
            </a:extLst>
          </p:cNvPr>
          <p:cNvSpPr txBox="1"/>
          <p:nvPr/>
        </p:nvSpPr>
        <p:spPr>
          <a:xfrm>
            <a:off x="319177" y="672861"/>
            <a:ext cx="2743200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200" b="1" dirty="0">
                <a:solidFill>
                  <a:srgbClr val="FF0000"/>
                </a:solidFill>
              </a:rPr>
              <a:t>Let's recap:</a:t>
            </a:r>
            <a:endParaRPr lang="en-US" sz="2200" b="1">
              <a:solidFill>
                <a:srgbClr val="FF0000"/>
              </a:solidFill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76992" y="262981"/>
            <a:ext cx="1008112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/>
              <a:t>Lesson 1</a:t>
            </a:r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AE8DF759-C7AB-4C5E-AD72-7C370E77B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9560" y="1462306"/>
            <a:ext cx="8582384" cy="994306"/>
          </a:xfrm>
        </p:spPr>
        <p:txBody>
          <a:bodyPr/>
          <a:lstStyle/>
          <a:p>
            <a:pPr algn="l"/>
            <a:r>
              <a:rPr lang="en-GB" sz="2800" dirty="0">
                <a:latin typeface="Twinkl SemiBold"/>
              </a:rPr>
              <a:t>As you should have discussed in your Teams meeting, there are </a:t>
            </a:r>
            <a:r>
              <a:rPr lang="en-GB" sz="2800" b="1" dirty="0">
                <a:latin typeface="Twinkl SemiBold"/>
              </a:rPr>
              <a:t>2 different Learning Challenges</a:t>
            </a:r>
            <a:r>
              <a:rPr lang="en-GB" sz="2800" dirty="0">
                <a:latin typeface="Twinkl SemiBold"/>
              </a:rPr>
              <a:t> for you to </a:t>
            </a:r>
            <a:r>
              <a:rPr lang="en-GB" sz="2800" u="sng" dirty="0">
                <a:latin typeface="Twinkl SemiBold"/>
              </a:rPr>
              <a:t>choose</a:t>
            </a:r>
            <a:r>
              <a:rPr lang="en-GB" sz="2800" dirty="0">
                <a:latin typeface="Twinkl SemiBold"/>
              </a:rPr>
              <a:t> from. </a:t>
            </a:r>
            <a:br>
              <a:rPr lang="en-GB" sz="2800" dirty="0">
                <a:solidFill>
                  <a:srgbClr val="000000"/>
                </a:solidFill>
                <a:latin typeface="Twinkl SemiBold"/>
              </a:rPr>
            </a:br>
            <a:r>
              <a:rPr lang="en-GB" sz="2000" i="1" dirty="0">
                <a:solidFill>
                  <a:srgbClr val="FF0000"/>
                </a:solidFill>
                <a:latin typeface="Twinkl SemiBold"/>
              </a:rPr>
              <a:t>They are very similar – the difference is more in the outcome and Success </a:t>
            </a:r>
            <a:r>
              <a:rPr lang="en-GB" sz="2000" i="1">
                <a:solidFill>
                  <a:srgbClr val="FF0000"/>
                </a:solidFill>
                <a:latin typeface="Twinkl SemiBold"/>
              </a:rPr>
              <a:t>Criteria expectation</a:t>
            </a:r>
            <a:r>
              <a:rPr lang="en-GB" sz="2000" i="1" dirty="0">
                <a:solidFill>
                  <a:srgbClr val="FF0000"/>
                </a:solidFill>
                <a:latin typeface="Twinkl SemiBold"/>
              </a:rPr>
              <a:t> which will be explained in the next slides.</a:t>
            </a:r>
            <a:br>
              <a:rPr lang="en-GB" sz="2800" dirty="0">
                <a:latin typeface="Twinkl SemiBold"/>
              </a:rPr>
            </a:br>
            <a:endParaRPr lang="en-GB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D391D7F-3C15-41C5-B200-3039D7EA5879}"/>
              </a:ext>
            </a:extLst>
          </p:cNvPr>
          <p:cNvSpPr txBox="1"/>
          <p:nvPr/>
        </p:nvSpPr>
        <p:spPr>
          <a:xfrm>
            <a:off x="405442" y="3217653"/>
            <a:ext cx="711679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/>
          </a:p>
          <a:p>
            <a:r>
              <a:rPr lang="en-GB" sz="2200" b="1">
                <a:ea typeface="+mn-lt"/>
                <a:cs typeface="+mn-lt"/>
              </a:rPr>
              <a:t>LC Can you write a non-fiction report? (about whales)</a:t>
            </a:r>
            <a:r>
              <a:rPr lang="en-GB" sz="2200" dirty="0">
                <a:ea typeface="+mn-lt"/>
                <a:cs typeface="+mn-lt"/>
              </a:rPr>
              <a:t>  </a:t>
            </a:r>
            <a:endParaRPr lang="en-GB" sz="2200" dirty="0"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7A3787-ED9F-4598-BE30-5B6DA59816E4}"/>
              </a:ext>
            </a:extLst>
          </p:cNvPr>
          <p:cNvSpPr txBox="1"/>
          <p:nvPr/>
        </p:nvSpPr>
        <p:spPr>
          <a:xfrm>
            <a:off x="379563" y="4511615"/>
            <a:ext cx="7944928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200" b="1"/>
              <a:t>LC Can you write a non-chronological report? (about whales)</a:t>
            </a:r>
            <a:endParaRPr lang="en-GB" sz="2200"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7554312-20B2-45E5-9690-CAF652B84B1C}"/>
              </a:ext>
            </a:extLst>
          </p:cNvPr>
          <p:cNvSpPr txBox="1"/>
          <p:nvPr/>
        </p:nvSpPr>
        <p:spPr>
          <a:xfrm>
            <a:off x="879895" y="586596"/>
            <a:ext cx="7565365" cy="75405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/>
          </a:p>
          <a:p>
            <a:r>
              <a:rPr lang="en-GB" sz="2500" b="1">
                <a:ea typeface="+mn-lt"/>
                <a:cs typeface="+mn-lt"/>
              </a:rPr>
              <a:t>LC Can you write a non-fiction report? (about whales)</a:t>
            </a:r>
            <a:r>
              <a:rPr lang="en-GB" sz="2500" dirty="0">
                <a:ea typeface="+mn-lt"/>
                <a:cs typeface="+mn-lt"/>
              </a:rPr>
              <a:t>  </a:t>
            </a:r>
            <a:endParaRPr lang="en-GB" sz="2500"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F98E14-62D8-433D-AAED-FD1520AD30AB}"/>
              </a:ext>
            </a:extLst>
          </p:cNvPr>
          <p:cNvSpPr txBox="1"/>
          <p:nvPr/>
        </p:nvSpPr>
        <p:spPr>
          <a:xfrm>
            <a:off x="376992" y="262981"/>
            <a:ext cx="1008112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/>
              <a:t>Lesson 1</a:t>
            </a:r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B40A55-D960-4412-B477-6D88E824F642}"/>
              </a:ext>
            </a:extLst>
          </p:cNvPr>
          <p:cNvSpPr txBox="1"/>
          <p:nvPr/>
        </p:nvSpPr>
        <p:spPr>
          <a:xfrm>
            <a:off x="1802921" y="345057"/>
            <a:ext cx="2743200" cy="4770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500" b="1" dirty="0">
                <a:solidFill>
                  <a:srgbClr val="FF0000"/>
                </a:solidFill>
              </a:rPr>
              <a:t>Expectations for:</a:t>
            </a:r>
            <a:endParaRPr lang="en-US" sz="2500" b="1">
              <a:solidFill>
                <a:srgbClr val="FF0000"/>
              </a:solidFill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19AAD7F-B257-4445-93A5-3505D642478B}"/>
              </a:ext>
            </a:extLst>
          </p:cNvPr>
          <p:cNvSpPr txBox="1"/>
          <p:nvPr/>
        </p:nvSpPr>
        <p:spPr>
          <a:xfrm>
            <a:off x="319177" y="1388852"/>
            <a:ext cx="863504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i="1">
                <a:cs typeface="Calibri"/>
              </a:rPr>
              <a:t>Success Criteria:</a:t>
            </a:r>
            <a:endParaRPr lang="en-GB" i="1" dirty="0"/>
          </a:p>
          <a:p>
            <a:r>
              <a:rPr lang="en-GB" i="1"/>
              <a:t>-  Statement sentences (clear, key facts about whales)</a:t>
            </a:r>
            <a:r>
              <a:rPr lang="en-GB" i="1" dirty="0">
                <a:cs typeface="Calibri"/>
              </a:rPr>
              <a:t> </a:t>
            </a:r>
            <a:endParaRPr lang="en-GB"/>
          </a:p>
          <a:p>
            <a:r>
              <a:rPr lang="en-GB" i="1" dirty="0"/>
              <a:t>-  </a:t>
            </a:r>
            <a:r>
              <a:rPr lang="en-GB" i="1" dirty="0" err="1"/>
              <a:t>ToolKit</a:t>
            </a:r>
            <a:r>
              <a:rPr lang="en-GB" i="1" dirty="0">
                <a:cs typeface="Calibri"/>
              </a:rPr>
              <a:t> (especially focus on capital letters, full stops and conjunctions)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E41F101-42A3-495B-9A97-1E3880D5433C}"/>
              </a:ext>
            </a:extLst>
          </p:cNvPr>
          <p:cNvSpPr txBox="1"/>
          <p:nvPr/>
        </p:nvSpPr>
        <p:spPr>
          <a:xfrm>
            <a:off x="353683" y="2639682"/>
            <a:ext cx="8246852" cy="48320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200" dirty="0">
                <a:cs typeface="Calibri"/>
              </a:rPr>
              <a:t>This is the task </a:t>
            </a:r>
            <a:r>
              <a:rPr lang="en-GB" sz="2200" b="1" dirty="0">
                <a:cs typeface="Calibri"/>
              </a:rPr>
              <a:t>most likely to be chosen by Year 1</a:t>
            </a:r>
            <a:r>
              <a:rPr lang="en-GB" sz="2200" dirty="0">
                <a:cs typeface="Calibri"/>
              </a:rPr>
              <a:t>.</a:t>
            </a:r>
            <a:endParaRPr lang="en-GB" sz="2200" b="1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GB" sz="2200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 sz="2200">
                <a:cs typeface="Calibri"/>
              </a:rPr>
              <a:t>For this task, you will </a:t>
            </a:r>
            <a:r>
              <a:rPr lang="en-GB" sz="2200" b="1">
                <a:cs typeface="Calibri"/>
              </a:rPr>
              <a:t>write 'statement sentence' after 'statement sentence' in one big paragraph</a:t>
            </a:r>
            <a:r>
              <a:rPr lang="en-GB" sz="2200" dirty="0">
                <a:cs typeface="Calibri"/>
              </a:rPr>
              <a:t> all about whales ( or your chosen species of whales).</a:t>
            </a:r>
          </a:p>
          <a:p>
            <a:pPr marL="342900" indent="-342900">
              <a:buFont typeface="Arial"/>
              <a:buChar char="•"/>
            </a:pPr>
            <a:endParaRPr lang="en-GB" sz="2200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 sz="2200">
                <a:cs typeface="Calibri"/>
              </a:rPr>
              <a:t>You might choose to use the </a:t>
            </a:r>
            <a:r>
              <a:rPr lang="en-GB" sz="2200" b="1">
                <a:cs typeface="Calibri"/>
              </a:rPr>
              <a:t>whale shaped sheet </a:t>
            </a:r>
            <a:r>
              <a:rPr lang="en-GB" sz="2200">
                <a:cs typeface="Calibri"/>
              </a:rPr>
              <a:t>provided.</a:t>
            </a:r>
          </a:p>
          <a:p>
            <a:pPr marL="342900" indent="-342900">
              <a:buFont typeface="Arial"/>
              <a:buChar char="•"/>
            </a:pPr>
            <a:endParaRPr lang="en-GB" sz="2200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 sz="2200" dirty="0">
                <a:cs typeface="Calibri"/>
              </a:rPr>
              <a:t>It is still a good idea to keep your sentences about the same theme e.g. </a:t>
            </a:r>
            <a:r>
              <a:rPr lang="en-GB" sz="2200">
                <a:cs typeface="Calibri"/>
              </a:rPr>
              <a:t>size, food, actions, together in adjoining sentences.</a:t>
            </a:r>
            <a:endParaRPr lang="en-GB" sz="2200" dirty="0">
              <a:cs typeface="Calibri"/>
            </a:endParaRPr>
          </a:p>
          <a:p>
            <a:endParaRPr lang="en-GB" sz="2200" dirty="0">
              <a:cs typeface="Calibri"/>
            </a:endParaRPr>
          </a:p>
          <a:p>
            <a:endParaRPr lang="en-GB" sz="2200" dirty="0">
              <a:cs typeface="Calibri"/>
            </a:endParaRPr>
          </a:p>
          <a:p>
            <a:endParaRPr lang="en-GB" sz="2200" dirty="0">
              <a:cs typeface="Calibri"/>
            </a:endParaRPr>
          </a:p>
          <a:p>
            <a:endParaRPr lang="en-GB" sz="22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699324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7554312-20B2-45E5-9690-CAF652B84B1C}"/>
              </a:ext>
            </a:extLst>
          </p:cNvPr>
          <p:cNvSpPr txBox="1"/>
          <p:nvPr/>
        </p:nvSpPr>
        <p:spPr>
          <a:xfrm>
            <a:off x="379564" y="448573"/>
            <a:ext cx="8315862" cy="75405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US"/>
          </a:p>
          <a:p>
            <a:r>
              <a:rPr lang="en-GB" sz="2500" b="1">
                <a:ea typeface="+mn-lt"/>
                <a:cs typeface="+mn-lt"/>
              </a:rPr>
              <a:t>LC Can you write a non-chronological report? (about whales)</a:t>
            </a:r>
            <a:r>
              <a:rPr lang="en-GB" sz="2500" dirty="0">
                <a:ea typeface="+mn-lt"/>
                <a:cs typeface="+mn-lt"/>
              </a:rPr>
              <a:t>  </a:t>
            </a:r>
            <a:endParaRPr lang="en-GB" sz="2500"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F98E14-62D8-433D-AAED-FD1520AD30AB}"/>
              </a:ext>
            </a:extLst>
          </p:cNvPr>
          <p:cNvSpPr txBox="1"/>
          <p:nvPr/>
        </p:nvSpPr>
        <p:spPr>
          <a:xfrm>
            <a:off x="376992" y="262981"/>
            <a:ext cx="1008112" cy="36933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/>
              <a:t>Lesson 1</a:t>
            </a:r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B40A55-D960-4412-B477-6D88E824F642}"/>
              </a:ext>
            </a:extLst>
          </p:cNvPr>
          <p:cNvSpPr txBox="1"/>
          <p:nvPr/>
        </p:nvSpPr>
        <p:spPr>
          <a:xfrm>
            <a:off x="1725283" y="207034"/>
            <a:ext cx="2743200" cy="4770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500" b="1" dirty="0">
                <a:solidFill>
                  <a:srgbClr val="FF0000"/>
                </a:solidFill>
              </a:rPr>
              <a:t>Expectations for:</a:t>
            </a:r>
            <a:endParaRPr lang="en-US" sz="2500" b="1">
              <a:solidFill>
                <a:srgbClr val="FF0000"/>
              </a:solidFill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19AAD7F-B257-4445-93A5-3505D642478B}"/>
              </a:ext>
            </a:extLst>
          </p:cNvPr>
          <p:cNvSpPr txBox="1"/>
          <p:nvPr/>
        </p:nvSpPr>
        <p:spPr>
          <a:xfrm>
            <a:off x="301924" y="1130059"/>
            <a:ext cx="8635040" cy="129266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i="1">
                <a:cs typeface="Calibri"/>
              </a:rPr>
              <a:t>Success Criteria:</a:t>
            </a:r>
          </a:p>
          <a:p>
            <a:r>
              <a:rPr lang="en-GB" sz="1500" i="1">
                <a:ea typeface="+mn-lt"/>
                <a:cs typeface="+mn-lt"/>
              </a:rPr>
              <a:t>        -    Statement sentences (clear, key facts about a whale).  </a:t>
            </a:r>
            <a:endParaRPr lang="en-GB" sz="1500" i="1">
              <a:cs typeface="Calibri"/>
            </a:endParaRPr>
          </a:p>
          <a:p>
            <a:r>
              <a:rPr lang="en-GB" sz="1500" i="1">
                <a:ea typeface="+mn-lt"/>
                <a:cs typeface="+mn-lt"/>
              </a:rPr>
              <a:t>        -    ToolKit (especially focus on capital letters, full stops and conjunctions). </a:t>
            </a:r>
          </a:p>
          <a:p>
            <a:r>
              <a:rPr lang="en-GB" sz="1500" i="1">
                <a:ea typeface="+mn-lt"/>
                <a:cs typeface="+mn-lt"/>
              </a:rPr>
              <a:t>        -    Sub-headings (with key information sorted into categories). </a:t>
            </a:r>
            <a:endParaRPr lang="en-GB" sz="1500" i="1">
              <a:cs typeface="Calibri"/>
            </a:endParaRPr>
          </a:p>
          <a:p>
            <a:r>
              <a:rPr lang="en-GB" sz="1500" i="1">
                <a:ea typeface="+mn-lt"/>
                <a:cs typeface="+mn-lt"/>
              </a:rPr>
              <a:t>        -    An introduction and a conclusion paragraph. </a:t>
            </a:r>
            <a:endParaRPr lang="en-GB"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E41F101-42A3-495B-9A97-1E3880D5433C}"/>
              </a:ext>
            </a:extLst>
          </p:cNvPr>
          <p:cNvSpPr txBox="1"/>
          <p:nvPr/>
        </p:nvSpPr>
        <p:spPr>
          <a:xfrm>
            <a:off x="267419" y="2717319"/>
            <a:ext cx="8548776" cy="60324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GB" dirty="0">
                <a:cs typeface="Calibri"/>
              </a:rPr>
              <a:t>This is the task </a:t>
            </a:r>
            <a:r>
              <a:rPr lang="en-GB" b="1">
                <a:cs typeface="Calibri"/>
              </a:rPr>
              <a:t>most likely to be chosen by Year 2</a:t>
            </a:r>
            <a:r>
              <a:rPr lang="en-GB" dirty="0">
                <a:cs typeface="Calibri"/>
              </a:rPr>
              <a:t>.</a:t>
            </a:r>
            <a:endParaRPr lang="en-GB" b="1"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GB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>
                <a:cs typeface="Calibri"/>
              </a:rPr>
              <a:t>For this task, you will also </a:t>
            </a:r>
            <a:r>
              <a:rPr lang="en-GB" b="1">
                <a:cs typeface="Calibri"/>
              </a:rPr>
              <a:t>write 'statement sentences' </a:t>
            </a:r>
            <a:r>
              <a:rPr lang="en-GB">
                <a:cs typeface="Calibri"/>
              </a:rPr>
              <a:t>but this should be arranged in short paragraphs linked to a different focus.</a:t>
            </a:r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>
                <a:cs typeface="Calibri"/>
              </a:rPr>
              <a:t>Each of your paragraphs will need a sub-heading to say what the focus is.</a:t>
            </a:r>
            <a:endParaRPr lang="en-GB" sz="1400" i="1" dirty="0">
              <a:cs typeface="Calibri"/>
            </a:endParaRPr>
          </a:p>
          <a:p>
            <a:r>
              <a:rPr lang="en-GB" dirty="0">
                <a:cs typeface="Calibri"/>
              </a:rPr>
              <a:t>       </a:t>
            </a:r>
            <a:r>
              <a:rPr lang="en-GB" sz="1400" i="1" dirty="0">
                <a:cs typeface="Calibri"/>
              </a:rPr>
              <a:t>Sometimes people choose to make the sub-heading a question and then the paragraph of </a:t>
            </a:r>
            <a:r>
              <a:rPr lang="en-GB" sz="1400" i="1">
                <a:cs typeface="Calibri"/>
              </a:rPr>
              <a:t>information answers </a:t>
            </a:r>
            <a:endParaRPr lang="en-GB" sz="1400" i="1" dirty="0">
              <a:cs typeface="Calibri"/>
            </a:endParaRPr>
          </a:p>
          <a:p>
            <a:r>
              <a:rPr lang="en-GB" sz="1400" i="1">
                <a:cs typeface="Calibri"/>
              </a:rPr>
              <a:t>         the question.</a:t>
            </a:r>
            <a:endParaRPr lang="en-GB" sz="1400" i="1" dirty="0">
              <a:cs typeface="Calibri"/>
            </a:endParaRPr>
          </a:p>
          <a:p>
            <a:endParaRPr lang="en-GB" sz="1400" i="1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>
                <a:ea typeface="+mn-lt"/>
                <a:cs typeface="+mn-lt"/>
              </a:rPr>
              <a:t>A non-chronological report would usually also have an opening/</a:t>
            </a:r>
            <a:r>
              <a:rPr lang="en-GB" b="1">
                <a:ea typeface="+mn-lt"/>
                <a:cs typeface="+mn-lt"/>
              </a:rPr>
              <a:t>introduction</a:t>
            </a:r>
            <a:r>
              <a:rPr lang="en-GB">
                <a:ea typeface="+mn-lt"/>
                <a:cs typeface="+mn-lt"/>
              </a:rPr>
              <a:t> paragraph and a </a:t>
            </a:r>
            <a:r>
              <a:rPr lang="en-GB" b="1">
                <a:ea typeface="+mn-lt"/>
                <a:cs typeface="+mn-lt"/>
              </a:rPr>
              <a:t>conclusion</a:t>
            </a:r>
            <a:r>
              <a:rPr lang="en-GB" dirty="0">
                <a:ea typeface="+mn-lt"/>
                <a:cs typeface="+mn-lt"/>
              </a:rPr>
              <a:t>.</a:t>
            </a:r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r>
              <a:rPr lang="en-GB">
                <a:cs typeface="Calibri"/>
              </a:rPr>
              <a:t>You would find it tricky to arrange a non-chronological report into the whale shape sheet so </a:t>
            </a:r>
            <a:r>
              <a:rPr lang="en-GB" b="1">
                <a:cs typeface="Calibri"/>
              </a:rPr>
              <a:t>lined paper </a:t>
            </a:r>
            <a:r>
              <a:rPr lang="en-GB">
                <a:cs typeface="Calibri"/>
              </a:rPr>
              <a:t>is a better option. </a:t>
            </a:r>
          </a:p>
          <a:p>
            <a:pPr marL="342900" indent="-342900">
              <a:buFont typeface="Arial"/>
              <a:buChar char="•"/>
            </a:pPr>
            <a:endParaRPr lang="en-GB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GB" dirty="0"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GB" dirty="0">
              <a:cs typeface="Calibri"/>
            </a:endParaRPr>
          </a:p>
          <a:p>
            <a:endParaRPr lang="en-GB" sz="2200" dirty="0">
              <a:cs typeface="Calibri"/>
            </a:endParaRPr>
          </a:p>
          <a:p>
            <a:endParaRPr lang="en-GB" sz="2200" dirty="0">
              <a:cs typeface="Calibri"/>
            </a:endParaRPr>
          </a:p>
          <a:p>
            <a:endParaRPr lang="en-GB" sz="2200" dirty="0">
              <a:cs typeface="Calibri"/>
            </a:endParaRPr>
          </a:p>
          <a:p>
            <a:endParaRPr lang="en-GB" sz="22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611284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414690-10F6-4621-B7C1-677CFE04D6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3977" y="309407"/>
            <a:ext cx="4589253" cy="130487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CE15E5D-A9D6-4CF9-B826-5CA74ABE1A46}"/>
              </a:ext>
            </a:extLst>
          </p:cNvPr>
          <p:cNvSpPr txBox="1"/>
          <p:nvPr/>
        </p:nvSpPr>
        <p:spPr>
          <a:xfrm>
            <a:off x="422694" y="422694"/>
            <a:ext cx="7599871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200"/>
              <a:t>The </a:t>
            </a:r>
            <a:r>
              <a:rPr lang="en-GB" sz="2200" b="1"/>
              <a:t>ToolKit </a:t>
            </a:r>
            <a:r>
              <a:rPr lang="en-GB" sz="2200"/>
              <a:t>is an </a:t>
            </a:r>
            <a:r>
              <a:rPr lang="en-GB" sz="2200" u="sng">
                <a:solidFill>
                  <a:schemeClr val="accent1"/>
                </a:solidFill>
              </a:rPr>
              <a:t>important</a:t>
            </a:r>
            <a:endParaRPr lang="en-US" sz="2200" u="sng">
              <a:solidFill>
                <a:schemeClr val="accent1"/>
              </a:solidFill>
            </a:endParaRPr>
          </a:p>
          <a:p>
            <a:r>
              <a:rPr lang="en-GB" sz="2200"/>
              <a:t> part for either option of writing.</a:t>
            </a:r>
            <a:endParaRPr lang="en-US" sz="2200"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166B27-F54A-4984-8F6C-7B0202E921A9}"/>
              </a:ext>
            </a:extLst>
          </p:cNvPr>
          <p:cNvSpPr txBox="1"/>
          <p:nvPr/>
        </p:nvSpPr>
        <p:spPr>
          <a:xfrm>
            <a:off x="332656" y="1609366"/>
            <a:ext cx="8384875" cy="501675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A Reminder:</a:t>
            </a:r>
            <a:endParaRPr lang="en-US" b="1" dirty="0">
              <a:solidFill>
                <a:srgbClr val="FF0000"/>
              </a:solidFill>
              <a:cs typeface="Calibri"/>
            </a:endParaRPr>
          </a:p>
          <a:p>
            <a:endParaRPr lang="en-GB" sz="1600" b="1" dirty="0">
              <a:solidFill>
                <a:srgbClr val="FF0000"/>
              </a:solidFill>
              <a:cs typeface="Calibri"/>
            </a:endParaRPr>
          </a:p>
          <a:p>
            <a:pPr marL="285750" indent="-285750">
              <a:buFont typeface="Wingdings"/>
              <a:buChar char="ü"/>
            </a:pPr>
            <a:r>
              <a:rPr lang="en-GB" sz="1600" dirty="0">
                <a:cs typeface="Calibri"/>
              </a:rPr>
              <a:t>Think about the sentence you intended to write. Say it in your head (or out-loud if that helps you.)  </a:t>
            </a:r>
            <a:r>
              <a:rPr lang="en-GB" sz="1600" b="1" dirty="0">
                <a:cs typeface="Calibri"/>
              </a:rPr>
              <a:t>Does it make sense?</a:t>
            </a:r>
            <a:r>
              <a:rPr lang="en-GB" sz="1600" dirty="0">
                <a:cs typeface="Calibri"/>
              </a:rPr>
              <a:t> Write it down and then read it back to yourself to check is still makes sense.</a:t>
            </a:r>
            <a:endParaRPr lang="en-GB" sz="1600">
              <a:solidFill>
                <a:srgbClr val="000000"/>
              </a:solidFill>
              <a:cs typeface="Calibri"/>
            </a:endParaRPr>
          </a:p>
          <a:p>
            <a:endParaRPr lang="en-GB" sz="1600" dirty="0">
              <a:cs typeface="Calibri"/>
            </a:endParaRPr>
          </a:p>
          <a:p>
            <a:pPr marL="285750" indent="-285750">
              <a:buFont typeface="Wingdings"/>
              <a:buChar char="ü"/>
            </a:pPr>
            <a:r>
              <a:rPr lang="en-GB" sz="1600" dirty="0">
                <a:cs typeface="Calibri"/>
              </a:rPr>
              <a:t>Have you remembered to use </a:t>
            </a:r>
            <a:r>
              <a:rPr lang="en-GB" sz="1600" b="1" dirty="0">
                <a:cs typeface="Calibri"/>
              </a:rPr>
              <a:t>capital letters </a:t>
            </a:r>
            <a:r>
              <a:rPr lang="en-GB" sz="1600" dirty="0">
                <a:cs typeface="Calibri"/>
              </a:rPr>
              <a:t>– at the start of a sentence, for names/places etc?</a:t>
            </a:r>
          </a:p>
          <a:p>
            <a:pPr marL="285750" indent="-285750">
              <a:buFont typeface="Wingdings"/>
              <a:buChar char="ü"/>
            </a:pPr>
            <a:endParaRPr lang="en-GB" sz="1600" dirty="0">
              <a:cs typeface="Calibri"/>
            </a:endParaRPr>
          </a:p>
          <a:p>
            <a:pPr marL="285750" indent="-285750">
              <a:buFont typeface="Wingdings"/>
              <a:buChar char="ü"/>
            </a:pPr>
            <a:r>
              <a:rPr lang="en-GB" sz="1600" dirty="0">
                <a:cs typeface="Calibri"/>
              </a:rPr>
              <a:t>Have you clearly marked the ending of a sentence with a</a:t>
            </a:r>
            <a:r>
              <a:rPr lang="en-GB" sz="1600" b="1" dirty="0">
                <a:cs typeface="Calibri"/>
              </a:rPr>
              <a:t> full stop</a:t>
            </a:r>
            <a:r>
              <a:rPr lang="en-GB" sz="1600" dirty="0">
                <a:cs typeface="Calibri"/>
              </a:rPr>
              <a:t>? Have you then followed it with a capital letter? When you have written a few sentences, read them and check you are taking a pause/breath in the correct places.</a:t>
            </a:r>
          </a:p>
          <a:p>
            <a:pPr marL="285750" indent="-285750">
              <a:buFont typeface="Wingdings"/>
              <a:buChar char="ü"/>
            </a:pPr>
            <a:endParaRPr lang="en-GB" sz="1600" dirty="0">
              <a:cs typeface="Calibri"/>
            </a:endParaRPr>
          </a:p>
          <a:p>
            <a:pPr marL="285750" indent="-285750">
              <a:buFont typeface="Wingdings"/>
              <a:buChar char="ü"/>
            </a:pPr>
            <a:r>
              <a:rPr lang="en-GB" sz="1600" dirty="0">
                <a:cs typeface="Calibri"/>
              </a:rPr>
              <a:t>Have you used</a:t>
            </a:r>
            <a:r>
              <a:rPr lang="en-GB" sz="1600" b="1" dirty="0">
                <a:cs typeface="Calibri"/>
              </a:rPr>
              <a:t> other punctuation</a:t>
            </a:r>
            <a:r>
              <a:rPr lang="en-GB" sz="1600" dirty="0">
                <a:cs typeface="Calibri"/>
              </a:rPr>
              <a:t>? </a:t>
            </a:r>
          </a:p>
          <a:p>
            <a:pPr marL="742950" lvl="1" indent="-285750">
              <a:buFont typeface="Wingdings"/>
              <a:buChar char="ü"/>
            </a:pPr>
            <a:r>
              <a:rPr lang="en-GB" sz="1600" dirty="0">
                <a:cs typeface="Calibri"/>
              </a:rPr>
              <a:t>In this piece of writing, you may want to use a question mark for 'Did you know..?' type sentences and for sub-headings. </a:t>
            </a:r>
            <a:endParaRPr lang="en-GB" dirty="0">
              <a:cs typeface="Calibri"/>
            </a:endParaRPr>
          </a:p>
          <a:p>
            <a:pPr marL="742950" lvl="1" indent="-285750">
              <a:buFont typeface="Wingdings"/>
              <a:buChar char="ü"/>
            </a:pPr>
            <a:r>
              <a:rPr lang="en-GB" sz="1600" dirty="0">
                <a:cs typeface="Calibri"/>
              </a:rPr>
              <a:t>You may choose to use some exclamation marks for the really amazing 'wow' facts.</a:t>
            </a:r>
            <a:endParaRPr lang="en-GB" dirty="0">
              <a:cs typeface="Calibri"/>
            </a:endParaRPr>
          </a:p>
          <a:p>
            <a:pPr marL="742950" lvl="1" indent="-285750">
              <a:buFont typeface="Wingdings"/>
              <a:buChar char="ü"/>
            </a:pPr>
            <a:r>
              <a:rPr lang="en-GB" sz="1600" dirty="0">
                <a:cs typeface="Calibri"/>
              </a:rPr>
              <a:t>Apostrophes could be used for contractions (is not – isn't ) and possession ( the whale's tail – the tail belonging to the whale). </a:t>
            </a:r>
            <a:endParaRPr lang="en-GB" dirty="0">
              <a:cs typeface="Calibri"/>
            </a:endParaRPr>
          </a:p>
          <a:p>
            <a:pPr marL="742950" lvl="1" indent="-285750">
              <a:buFont typeface="Wingdings"/>
              <a:buChar char="ü"/>
            </a:pPr>
            <a:r>
              <a:rPr lang="en-GB" sz="1600" dirty="0">
                <a:cs typeface="Calibri"/>
              </a:rPr>
              <a:t>You are unlikely to need speech marks as this is not a story with characters speaking.</a:t>
            </a:r>
            <a:endParaRPr lang="en-GB" dirty="0">
              <a:cs typeface="Calibri"/>
            </a:endParaRPr>
          </a:p>
          <a:p>
            <a:pPr marL="285750" indent="-285750">
              <a:buFont typeface="Wingdings"/>
              <a:buChar char="ü"/>
            </a:pPr>
            <a:endParaRPr lang="en-GB" sz="14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146096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E296A61-528B-499D-9793-F0C9E9BD903B}"/>
              </a:ext>
            </a:extLst>
          </p:cNvPr>
          <p:cNvSpPr txBox="1"/>
          <p:nvPr/>
        </p:nvSpPr>
        <p:spPr>
          <a:xfrm>
            <a:off x="422694" y="422694"/>
            <a:ext cx="7599871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200" b="1"/>
              <a:t>ToolKit </a:t>
            </a:r>
            <a:r>
              <a:rPr lang="en-GB" sz="2200" i="1"/>
              <a:t>continued</a:t>
            </a:r>
            <a:r>
              <a:rPr lang="en-GB" sz="2200" b="1"/>
              <a:t>...</a:t>
            </a:r>
            <a:endParaRPr lang="en-US" sz="2200">
              <a:cs typeface="Calibri"/>
            </a:endParaRPr>
          </a:p>
        </p:txBody>
      </p:sp>
      <p:pic>
        <p:nvPicPr>
          <p:cNvPr id="5" name="Picture 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7CE6DF2-19AB-4822-A428-FB4C531646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0015" y="249022"/>
            <a:ext cx="5684807" cy="16154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1880C54-8543-4259-B95B-708312949FC9}"/>
              </a:ext>
            </a:extLst>
          </p:cNvPr>
          <p:cNvSpPr txBox="1"/>
          <p:nvPr/>
        </p:nvSpPr>
        <p:spPr>
          <a:xfrm>
            <a:off x="569344" y="1992702"/>
            <a:ext cx="7677509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Wingdings"/>
              <a:buChar char="ü"/>
            </a:pPr>
            <a:endParaRPr lang="en-GB" dirty="0">
              <a:cs typeface="Arial"/>
            </a:endParaRPr>
          </a:p>
          <a:p>
            <a:pPr marL="285750" indent="-285750">
              <a:buFont typeface="Wingdings"/>
              <a:buChar char="ü"/>
            </a:pPr>
            <a:r>
              <a:rPr lang="en-GB" b="1">
                <a:cs typeface="Arial"/>
              </a:rPr>
              <a:t>Handwriting</a:t>
            </a:r>
            <a:r>
              <a:rPr lang="en-GB">
                <a:cs typeface="Arial"/>
              </a:rPr>
              <a:t> – Are your letters </a:t>
            </a:r>
            <a:r>
              <a:rPr lang="en-GB" b="1">
                <a:cs typeface="Arial"/>
              </a:rPr>
              <a:t>cursive</a:t>
            </a:r>
            <a:r>
              <a:rPr lang="en-GB">
                <a:cs typeface="Arial"/>
              </a:rPr>
              <a:t>? Are your letters sitting </a:t>
            </a:r>
            <a:r>
              <a:rPr lang="en-GB" b="1">
                <a:cs typeface="Arial"/>
              </a:rPr>
              <a:t>on the line</a:t>
            </a:r>
            <a:r>
              <a:rPr lang="en-GB">
                <a:cs typeface="Arial"/>
              </a:rPr>
              <a:t>? Are they joined (fully if you are ready/ Year 2) or having a go at the digraphs and trigraphs you have learnt for Year 1. ​</a:t>
            </a:r>
          </a:p>
          <a:p>
            <a:endParaRPr lang="en-GB" dirty="0">
              <a:cs typeface="Arial"/>
            </a:endParaRPr>
          </a:p>
          <a:p>
            <a:pPr marL="285750" indent="-285750">
              <a:buFont typeface="Wingdings"/>
              <a:buChar char="ü"/>
            </a:pPr>
            <a:r>
              <a:rPr lang="en-GB">
                <a:cs typeface="Arial"/>
              </a:rPr>
              <a:t>Think carefully about the </a:t>
            </a:r>
            <a:r>
              <a:rPr lang="en-GB" b="1">
                <a:cs typeface="Arial"/>
              </a:rPr>
              <a:t>size of each letter</a:t>
            </a:r>
            <a:r>
              <a:rPr lang="en-GB" dirty="0">
                <a:cs typeface="Arial"/>
              </a:rPr>
              <a:t> </a:t>
            </a:r>
            <a:r>
              <a:rPr lang="en-GB">
                <a:cs typeface="Arial"/>
              </a:rPr>
              <a:t>and also the use and size of your finger spaces. We use the term '</a:t>
            </a:r>
            <a:r>
              <a:rPr lang="en-GB" b="1">
                <a:cs typeface="Arial"/>
              </a:rPr>
              <a:t>finger space</a:t>
            </a:r>
            <a:r>
              <a:rPr lang="en-GB">
                <a:cs typeface="Arial"/>
              </a:rPr>
              <a:t>' but we often refer to fitting a letter 'o' between words so that the space corresponds with the size of your letters.</a:t>
            </a:r>
          </a:p>
          <a:p>
            <a:endParaRPr lang="en-GB" dirty="0">
              <a:cs typeface="Arial"/>
            </a:endParaRPr>
          </a:p>
          <a:p>
            <a:pPr marL="285750" indent="-285750">
              <a:buFont typeface="Wingdings"/>
              <a:buChar char="ü"/>
            </a:pPr>
            <a:r>
              <a:rPr lang="en-GB" b="1">
                <a:cs typeface="Arial"/>
              </a:rPr>
              <a:t>Conjunctions</a:t>
            </a:r>
            <a:r>
              <a:rPr lang="en-GB">
                <a:cs typeface="Arial"/>
              </a:rPr>
              <a:t> – to expand your information sentences and to provide some reasons e.g. </a:t>
            </a:r>
            <a:r>
              <a:rPr lang="en-GB" i="1">
                <a:cs typeface="Arial"/>
              </a:rPr>
              <a:t>so that, because, until</a:t>
            </a:r>
            <a:r>
              <a:rPr lang="en-GB">
                <a:cs typeface="Arial"/>
              </a:rPr>
              <a:t>.​</a:t>
            </a:r>
          </a:p>
          <a:p>
            <a:endParaRPr lang="en-GB" dirty="0">
              <a:cs typeface="Arial"/>
            </a:endParaRPr>
          </a:p>
          <a:p>
            <a:pPr marL="285750" indent="-285750">
              <a:buFont typeface="Wingdings"/>
              <a:buChar char="ü"/>
            </a:pPr>
            <a:r>
              <a:rPr lang="en-GB" b="1">
                <a:cs typeface="Arial"/>
              </a:rPr>
              <a:t>Spelling Check</a:t>
            </a:r>
            <a:r>
              <a:rPr lang="en-GB">
                <a:cs typeface="Arial"/>
              </a:rPr>
              <a:t> – sound-out, proof-read to check and refer back to your sources of information and notes for tricky 'whale related' vocabulary.​</a:t>
            </a:r>
          </a:p>
          <a:p>
            <a:r>
              <a:rPr lang="en-GB">
                <a:cs typeface="Segoe UI"/>
              </a:rPr>
              <a:t>​</a:t>
            </a:r>
          </a:p>
        </p:txBody>
      </p:sp>
    </p:spTree>
    <p:extLst>
      <p:ext uri="{BB962C8B-B14F-4D97-AF65-F5344CB8AC3E}">
        <p14:creationId xmlns:p14="http://schemas.microsoft.com/office/powerpoint/2010/main" val="41731182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FF81AC-B48A-4258-8E24-1073EDF229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solidFill>
                  <a:schemeClr val="accent1"/>
                </a:solidFill>
                <a:cs typeface="Calibri"/>
              </a:rPr>
              <a:t>Make your writing exciting.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CC34C6-9EDD-4C69-9872-C3F48B50224C}"/>
              </a:ext>
            </a:extLst>
          </p:cNvPr>
          <p:cNvSpPr txBox="1"/>
          <p:nvPr/>
        </p:nvSpPr>
        <p:spPr>
          <a:xfrm>
            <a:off x="552091" y="1664898"/>
            <a:ext cx="8169214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200" b="1"/>
              <a:t>Try to add a little variety to your sentence structure and openers.</a:t>
            </a:r>
          </a:p>
          <a:p>
            <a:endParaRPr lang="en-GB" sz="2200" b="1" dirty="0">
              <a:cs typeface="Calibri"/>
            </a:endParaRPr>
          </a:p>
          <a:p>
            <a:r>
              <a:rPr lang="en-GB" sz="2200" b="1" dirty="0">
                <a:cs typeface="Calibri"/>
              </a:rPr>
              <a:t>Avoid </a:t>
            </a:r>
            <a:r>
              <a:rPr lang="en-GB" sz="2200" b="1">
                <a:cs typeface="Calibri"/>
              </a:rPr>
              <a:t>overuse</a:t>
            </a:r>
            <a:r>
              <a:rPr lang="en-GB" sz="2200" b="1" dirty="0">
                <a:cs typeface="Calibri"/>
              </a:rPr>
              <a:t> of: A whale is... A whale can... A whale has...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7519C9-5EE9-46B5-9A65-6430321FD390}"/>
              </a:ext>
            </a:extLst>
          </p:cNvPr>
          <p:cNvSpPr txBox="1"/>
          <p:nvPr/>
        </p:nvSpPr>
        <p:spPr>
          <a:xfrm>
            <a:off x="720844" y="3222505"/>
            <a:ext cx="2743200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200" i="1">
                <a:solidFill>
                  <a:schemeClr val="accent1"/>
                </a:solidFill>
              </a:rPr>
              <a:t>Did you know.... ?</a:t>
            </a:r>
            <a:endParaRPr lang="en-US" sz="2200" i="1">
              <a:solidFill>
                <a:schemeClr val="accent1"/>
              </a:solidFill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0AB983-5CA7-4FDF-990D-1AD3FC65D3E8}"/>
              </a:ext>
            </a:extLst>
          </p:cNvPr>
          <p:cNvSpPr txBox="1"/>
          <p:nvPr/>
        </p:nvSpPr>
        <p:spPr>
          <a:xfrm rot="-600000">
            <a:off x="617327" y="4533720"/>
            <a:ext cx="3597214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200" i="1">
                <a:solidFill>
                  <a:schemeClr val="accent1"/>
                </a:solidFill>
              </a:rPr>
              <a:t>Not many people know that...</a:t>
            </a:r>
            <a:endParaRPr lang="en-US" sz="2200" i="1">
              <a:solidFill>
                <a:schemeClr val="accent1"/>
              </a:solidFill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3CED6F-A365-41FA-BC08-C9CD38F5CD82}"/>
              </a:ext>
            </a:extLst>
          </p:cNvPr>
          <p:cNvSpPr txBox="1"/>
          <p:nvPr/>
        </p:nvSpPr>
        <p:spPr>
          <a:xfrm>
            <a:off x="2722172" y="5577515"/>
            <a:ext cx="3493697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200" i="1">
                <a:solidFill>
                  <a:schemeClr val="accent1"/>
                </a:solidFill>
              </a:rPr>
              <a:t>Another interesting fact is ...</a:t>
            </a:r>
            <a:endParaRPr lang="en-US" sz="2200" i="1">
              <a:solidFill>
                <a:schemeClr val="accent1"/>
              </a:solidFill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910CF4F-1510-498E-A40E-70FFD2C4192E}"/>
              </a:ext>
            </a:extLst>
          </p:cNvPr>
          <p:cNvSpPr txBox="1"/>
          <p:nvPr/>
        </p:nvSpPr>
        <p:spPr>
          <a:xfrm rot="840000">
            <a:off x="4214543" y="3472669"/>
            <a:ext cx="387326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solidFill>
                  <a:schemeClr val="accent1"/>
                </a:solidFill>
              </a:rPr>
              <a:t>It may come as a surprise to you that </a:t>
            </a:r>
            <a:r>
              <a:rPr lang="en-GB" dirty="0">
                <a:solidFill>
                  <a:schemeClr val="accent1"/>
                </a:solidFill>
              </a:rPr>
              <a:t>...</a:t>
            </a:r>
            <a:endParaRPr lang="en-US">
              <a:solidFill>
                <a:schemeClr val="accent1"/>
              </a:solidFill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F7485B-6D55-4187-AC31-09FB86E548F8}"/>
              </a:ext>
            </a:extLst>
          </p:cNvPr>
          <p:cNvSpPr txBox="1"/>
          <p:nvPr/>
        </p:nvSpPr>
        <p:spPr>
          <a:xfrm>
            <a:off x="4904656" y="4697621"/>
            <a:ext cx="387326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solidFill>
                  <a:schemeClr val="accent1"/>
                </a:solidFill>
              </a:rPr>
              <a:t>Something unusal about the.... is...</a:t>
            </a:r>
            <a:endParaRPr lang="en-GB">
              <a:solidFill>
                <a:schemeClr val="accent1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58818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51E656C-142C-4605-8FEC-D78AD66A3A55}"/>
              </a:ext>
            </a:extLst>
          </p:cNvPr>
          <p:cNvSpPr txBox="1"/>
          <p:nvPr/>
        </p:nvSpPr>
        <p:spPr>
          <a:xfrm>
            <a:off x="310551" y="457200"/>
            <a:ext cx="8307237" cy="56169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500" b="1" dirty="0"/>
              <a:t>Today's Task:   </a:t>
            </a:r>
            <a:r>
              <a:rPr lang="en-GB" sz="3500" b="1" i="1" dirty="0">
                <a:solidFill>
                  <a:schemeClr val="accent1"/>
                </a:solidFill>
              </a:rPr>
              <a:t>  </a:t>
            </a:r>
            <a:r>
              <a:rPr lang="en-GB" sz="3500" b="1" i="1" dirty="0">
                <a:solidFill>
                  <a:schemeClr val="accent1"/>
                </a:solidFill>
                <a:ea typeface="+mn-lt"/>
                <a:cs typeface="+mn-lt"/>
              </a:rPr>
              <a:t>Let's get writing!</a:t>
            </a:r>
            <a:endParaRPr lang="en-US" sz="2500" i="1" dirty="0">
              <a:solidFill>
                <a:schemeClr val="accent1"/>
              </a:solidFill>
              <a:ea typeface="+mn-lt"/>
              <a:cs typeface="+mn-lt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GB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cs typeface="Calibri"/>
              </a:rPr>
              <a:t>By now you should have </a:t>
            </a:r>
            <a:r>
              <a:rPr lang="en-GB" b="1" dirty="0">
                <a:cs typeface="Calibri"/>
              </a:rPr>
              <a:t>chosen which L.C</a:t>
            </a:r>
            <a:r>
              <a:rPr lang="en-GB" dirty="0">
                <a:cs typeface="Calibri"/>
              </a:rPr>
              <a:t>. you will complete.</a:t>
            </a:r>
          </a:p>
          <a:p>
            <a:pPr marL="285750" indent="-285750">
              <a:buFont typeface="Arial"/>
              <a:buChar char="•"/>
            </a:pPr>
            <a:endParaRPr lang="en-GB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cs typeface="Calibri"/>
              </a:rPr>
              <a:t>Therefore, you should have decided which </a:t>
            </a:r>
            <a:r>
              <a:rPr lang="en-GB" b="1" dirty="0">
                <a:cs typeface="Calibri"/>
              </a:rPr>
              <a:t>paper</a:t>
            </a:r>
            <a:r>
              <a:rPr lang="en-GB" dirty="0">
                <a:cs typeface="Calibri"/>
              </a:rPr>
              <a:t> to use.</a:t>
            </a:r>
          </a:p>
          <a:p>
            <a:pPr marL="285750" indent="-285750">
              <a:buFont typeface="Arial"/>
              <a:buChar char="•"/>
            </a:pPr>
            <a:endParaRPr lang="en-GB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cs typeface="Calibri"/>
              </a:rPr>
              <a:t>Don't forget to have your </a:t>
            </a:r>
            <a:r>
              <a:rPr lang="en-GB" b="1" dirty="0">
                <a:cs typeface="Calibri"/>
              </a:rPr>
              <a:t>notes out</a:t>
            </a:r>
            <a:r>
              <a:rPr lang="en-GB" dirty="0">
                <a:cs typeface="Calibri"/>
              </a:rPr>
              <a:t> in front of you at all times. You may choose to highlight or tick off the different facts as you include them.</a:t>
            </a:r>
          </a:p>
          <a:p>
            <a:pPr marL="285750" indent="-285750">
              <a:buFont typeface="Arial"/>
              <a:buChar char="•"/>
            </a:pPr>
            <a:endParaRPr lang="en-GB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GB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GB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cs typeface="Calibri"/>
              </a:rPr>
              <a:t>For those opting to do the non-chronological report with sub-headings, there are some </a:t>
            </a:r>
            <a:r>
              <a:rPr lang="en-GB" b="1" dirty="0">
                <a:cs typeface="Calibri"/>
              </a:rPr>
              <a:t>sample</a:t>
            </a:r>
            <a:r>
              <a:rPr lang="en-GB" dirty="0">
                <a:cs typeface="Calibri"/>
              </a:rPr>
              <a:t> non-chronological reports on different topics you may wish to look at first.</a:t>
            </a:r>
          </a:p>
          <a:p>
            <a:pPr marL="285750" indent="-285750">
              <a:buFont typeface="Arial"/>
              <a:buChar char="•"/>
            </a:pPr>
            <a:endParaRPr lang="en-GB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dirty="0">
                <a:cs typeface="Calibri"/>
              </a:rPr>
              <a:t>There is also an </a:t>
            </a:r>
            <a:r>
              <a:rPr lang="en-GB" b="1" dirty="0">
                <a:cs typeface="Calibri"/>
              </a:rPr>
              <a:t>optional checklist </a:t>
            </a:r>
            <a:r>
              <a:rPr lang="en-GB" dirty="0">
                <a:cs typeface="Calibri"/>
              </a:rPr>
              <a:t>which could support you today, in your writing, and tomorrow when you self-assess and edit.</a:t>
            </a:r>
          </a:p>
        </p:txBody>
      </p:sp>
    </p:spTree>
    <p:extLst>
      <p:ext uri="{BB962C8B-B14F-4D97-AF65-F5344CB8AC3E}">
        <p14:creationId xmlns:p14="http://schemas.microsoft.com/office/powerpoint/2010/main" val="2289684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13" descr="Image result for whaLE BREACH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76872"/>
            <a:ext cx="9217024" cy="403244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899592" y="404664"/>
            <a:ext cx="727280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0" b="1" dirty="0">
                <a:solidFill>
                  <a:schemeClr val="accent1"/>
                </a:solidFill>
              </a:rPr>
              <a:t>ENGLISH</a:t>
            </a:r>
            <a:endParaRPr lang="en-US" sz="100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968</Words>
  <Application>Microsoft Office PowerPoint</Application>
  <PresentationFormat>On-screen Show (4:3)</PresentationFormat>
  <Paragraphs>142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This week,  our focus continues to be   non-fiction</vt:lpstr>
      <vt:lpstr>All about Whales</vt:lpstr>
      <vt:lpstr>   -a short report all about whales  -a short report all about a specific type of whale  -a non-chronological report, with subheadings and paragraphs, about a variety of whales or key features about a specific whale e.g habitat, diet.</vt:lpstr>
      <vt:lpstr>Why do we read and write reports?</vt:lpstr>
      <vt:lpstr>Why did I need to plan my report before I started to write it?</vt:lpstr>
      <vt:lpstr>As you should have discussed in your Teams meeting, there are 2 different Learning Challenges for you to choose from.  They are very similar – the difference is more in the outcome and Success Criteria expectation which will be explained in the next slides. </vt:lpstr>
      <vt:lpstr>PowerPoint Presentation</vt:lpstr>
      <vt:lpstr>PowerPoint Presentation</vt:lpstr>
      <vt:lpstr>PowerPoint Presentation</vt:lpstr>
      <vt:lpstr>PowerPoint Presentation</vt:lpstr>
      <vt:lpstr>Make your writing exciting.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DARREN FOGARTY</dc:creator>
  <cp:lastModifiedBy>DARREN FOGARTY</cp:lastModifiedBy>
  <cp:revision>376</cp:revision>
  <dcterms:created xsi:type="dcterms:W3CDTF">2021-02-20T13:53:59Z</dcterms:created>
  <dcterms:modified xsi:type="dcterms:W3CDTF">2021-02-28T16:56:47Z</dcterms:modified>
</cp:coreProperties>
</file>