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1" r:id="rId3"/>
    <p:sldId id="258" r:id="rId4"/>
    <p:sldId id="257" r:id="rId5"/>
    <p:sldId id="263" r:id="rId6"/>
    <p:sldId id="264" r:id="rId7"/>
    <p:sldId id="265" r:id="rId8"/>
    <p:sldId id="259" r:id="rId9"/>
    <p:sldId id="266" r:id="rId10"/>
    <p:sldId id="260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32BD90-24AE-759D-97F9-A400940D38B1}" v="8" dt="2021-02-20T13:48:39.823"/>
    <p1510:client id="{D2083692-163C-51CB-076E-26948984BB6B}" v="196" dt="2021-02-19T22:52:52.9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3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Harrison" userId="S::rachel.harrison@bramhopeprimaryschool.co.uk::1ceaffb2-cd00-4957-9443-572dfb74df9c" providerId="AD" clId="Web-{3832BD90-24AE-759D-97F9-A400940D38B1}"/>
    <pc:docChg chg="modSld">
      <pc:chgData name="Rachel Harrison" userId="S::rachel.harrison@bramhopeprimaryschool.co.uk::1ceaffb2-cd00-4957-9443-572dfb74df9c" providerId="AD" clId="Web-{3832BD90-24AE-759D-97F9-A400940D38B1}" dt="2021-02-20T13:48:39.823" v="6" actId="1076"/>
      <pc:docMkLst>
        <pc:docMk/>
      </pc:docMkLst>
      <pc:sldChg chg="addSp modSp">
        <pc:chgData name="Rachel Harrison" userId="S::rachel.harrison@bramhopeprimaryschool.co.uk::1ceaffb2-cd00-4957-9443-572dfb74df9c" providerId="AD" clId="Web-{3832BD90-24AE-759D-97F9-A400940D38B1}" dt="2021-02-20T13:47:07.679" v="3" actId="1076"/>
        <pc:sldMkLst>
          <pc:docMk/>
          <pc:sldMk cId="595815119" sldId="261"/>
        </pc:sldMkLst>
        <pc:picChg chg="add mod">
          <ac:chgData name="Rachel Harrison" userId="S::rachel.harrison@bramhopeprimaryschool.co.uk::1ceaffb2-cd00-4957-9443-572dfb74df9c" providerId="AD" clId="Web-{3832BD90-24AE-759D-97F9-A400940D38B1}" dt="2021-02-20T13:47:07.679" v="3" actId="1076"/>
          <ac:picMkLst>
            <pc:docMk/>
            <pc:sldMk cId="595815119" sldId="261"/>
            <ac:picMk id="3" creationId="{2B9EA815-3F88-4B9C-9A8A-B453716C60F9}"/>
          </ac:picMkLst>
        </pc:picChg>
      </pc:sldChg>
      <pc:sldChg chg="addSp modSp">
        <pc:chgData name="Rachel Harrison" userId="S::rachel.harrison@bramhopeprimaryschool.co.uk::1ceaffb2-cd00-4957-9443-572dfb74df9c" providerId="AD" clId="Web-{3832BD90-24AE-759D-97F9-A400940D38B1}" dt="2021-02-20T13:48:39.823" v="6" actId="1076"/>
        <pc:sldMkLst>
          <pc:docMk/>
          <pc:sldMk cId="3092026995" sldId="267"/>
        </pc:sldMkLst>
        <pc:picChg chg="add mod">
          <ac:chgData name="Rachel Harrison" userId="S::rachel.harrison@bramhopeprimaryschool.co.uk::1ceaffb2-cd00-4957-9443-572dfb74df9c" providerId="AD" clId="Web-{3832BD90-24AE-759D-97F9-A400940D38B1}" dt="2021-02-20T13:48:39.823" v="6" actId="1076"/>
          <ac:picMkLst>
            <pc:docMk/>
            <pc:sldMk cId="3092026995" sldId="267"/>
            <ac:picMk id="4" creationId="{6CEE18D4-3181-44B5-9DD0-D9BE6785C7C0}"/>
          </ac:picMkLst>
        </pc:picChg>
      </pc:sldChg>
    </pc:docChg>
  </pc:docChgLst>
  <pc:docChgLst>
    <pc:chgData name="Rachel Harrison" userId="S::rachel.harrison@bramhopeprimaryschool.co.uk::1ceaffb2-cd00-4957-9443-572dfb74df9c" providerId="AD" clId="Web-{D2083692-163C-51CB-076E-26948984BB6B}"/>
    <pc:docChg chg="addSld modSld sldOrd">
      <pc:chgData name="Rachel Harrison" userId="S::rachel.harrison@bramhopeprimaryschool.co.uk::1ceaffb2-cd00-4957-9443-572dfb74df9c" providerId="AD" clId="Web-{D2083692-163C-51CB-076E-26948984BB6B}" dt="2021-02-19T22:52:52.953" v="148"/>
      <pc:docMkLst>
        <pc:docMk/>
      </pc:docMkLst>
      <pc:sldChg chg="ord">
        <pc:chgData name="Rachel Harrison" userId="S::rachel.harrison@bramhopeprimaryschool.co.uk::1ceaffb2-cd00-4957-9443-572dfb74df9c" providerId="AD" clId="Web-{D2083692-163C-51CB-076E-26948984BB6B}" dt="2021-02-19T22:42:57.565" v="111"/>
        <pc:sldMkLst>
          <pc:docMk/>
          <pc:sldMk cId="0" sldId="258"/>
        </pc:sldMkLst>
      </pc:sldChg>
      <pc:sldChg chg="ord">
        <pc:chgData name="Rachel Harrison" userId="S::rachel.harrison@bramhopeprimaryschool.co.uk::1ceaffb2-cd00-4957-9443-572dfb74df9c" providerId="AD" clId="Web-{D2083692-163C-51CB-076E-26948984BB6B}" dt="2021-02-19T22:43:07.581" v="112"/>
        <pc:sldMkLst>
          <pc:docMk/>
          <pc:sldMk cId="0" sldId="260"/>
        </pc:sldMkLst>
      </pc:sldChg>
      <pc:sldChg chg="addSp delSp modSp new mod ord setBg">
        <pc:chgData name="Rachel Harrison" userId="S::rachel.harrison@bramhopeprimaryschool.co.uk::1ceaffb2-cd00-4957-9443-572dfb74df9c" providerId="AD" clId="Web-{D2083692-163C-51CB-076E-26948984BB6B}" dt="2021-02-19T22:31:55.635" v="37" actId="14100"/>
        <pc:sldMkLst>
          <pc:docMk/>
          <pc:sldMk cId="595815119" sldId="261"/>
        </pc:sldMkLst>
        <pc:spChg chg="add del mod">
          <ac:chgData name="Rachel Harrison" userId="S::rachel.harrison@bramhopeprimaryschool.co.uk::1ceaffb2-cd00-4957-9443-572dfb74df9c" providerId="AD" clId="Web-{D2083692-163C-51CB-076E-26948984BB6B}" dt="2021-02-19T22:30:27.414" v="23"/>
          <ac:spMkLst>
            <pc:docMk/>
            <pc:sldMk cId="595815119" sldId="261"/>
            <ac:spMk id="3" creationId="{8A877F43-2ABD-4286-8876-7701916F2BA7}"/>
          </ac:spMkLst>
        </pc:spChg>
        <pc:spChg chg="add del">
          <ac:chgData name="Rachel Harrison" userId="S::rachel.harrison@bramhopeprimaryschool.co.uk::1ceaffb2-cd00-4957-9443-572dfb74df9c" providerId="AD" clId="Web-{D2083692-163C-51CB-076E-26948984BB6B}" dt="2021-02-19T22:29:49.366" v="8"/>
          <ac:spMkLst>
            <pc:docMk/>
            <pc:sldMk cId="595815119" sldId="261"/>
            <ac:spMk id="4" creationId="{E264C049-1A96-4FFF-8638-7078BC810FAF}"/>
          </ac:spMkLst>
        </pc:spChg>
        <pc:picChg chg="add mod">
          <ac:chgData name="Rachel Harrison" userId="S::rachel.harrison@bramhopeprimaryschool.co.uk::1ceaffb2-cd00-4957-9443-572dfb74df9c" providerId="AD" clId="Web-{D2083692-163C-51CB-076E-26948984BB6B}" dt="2021-02-19T22:31:55.635" v="37" actId="14100"/>
          <ac:picMkLst>
            <pc:docMk/>
            <pc:sldMk cId="595815119" sldId="261"/>
            <ac:picMk id="2" creationId="{E1FE1956-C648-4431-8CBA-8C9561724B0B}"/>
          </ac:picMkLst>
        </pc:picChg>
      </pc:sldChg>
      <pc:sldChg chg="addSp modSp new mod ord setBg">
        <pc:chgData name="Rachel Harrison" userId="S::rachel.harrison@bramhopeprimaryschool.co.uk::1ceaffb2-cd00-4957-9443-572dfb74df9c" providerId="AD" clId="Web-{D2083692-163C-51CB-076E-26948984BB6B}" dt="2021-02-19T22:31:37.416" v="32" actId="20577"/>
        <pc:sldMkLst>
          <pc:docMk/>
          <pc:sldMk cId="229169824" sldId="262"/>
        </pc:sldMkLst>
        <pc:spChg chg="add mod">
          <ac:chgData name="Rachel Harrison" userId="S::rachel.harrison@bramhopeprimaryschool.co.uk::1ceaffb2-cd00-4957-9443-572dfb74df9c" providerId="AD" clId="Web-{D2083692-163C-51CB-076E-26948984BB6B}" dt="2021-02-19T22:31:37.416" v="32" actId="20577"/>
          <ac:spMkLst>
            <pc:docMk/>
            <pc:sldMk cId="229169824" sldId="262"/>
            <ac:spMk id="2" creationId="{BD42392C-328C-4509-B24B-6A43389EE020}"/>
          </ac:spMkLst>
        </pc:spChg>
        <pc:spChg chg="add">
          <ac:chgData name="Rachel Harrison" userId="S::rachel.harrison@bramhopeprimaryschool.co.uk::1ceaffb2-cd00-4957-9443-572dfb74df9c" providerId="AD" clId="Web-{D2083692-163C-51CB-076E-26948984BB6B}" dt="2021-02-19T22:31:19.306" v="29"/>
          <ac:spMkLst>
            <pc:docMk/>
            <pc:sldMk cId="229169824" sldId="262"/>
            <ac:spMk id="8" creationId="{026A84AF-6F58-471A-BF1F-10D8C03511C4}"/>
          </ac:spMkLst>
        </pc:spChg>
        <pc:picChg chg="add mod">
          <ac:chgData name="Rachel Harrison" userId="S::rachel.harrison@bramhopeprimaryschool.co.uk::1ceaffb2-cd00-4957-9443-572dfb74df9c" providerId="AD" clId="Web-{D2083692-163C-51CB-076E-26948984BB6B}" dt="2021-02-19T22:31:19.306" v="29"/>
          <ac:picMkLst>
            <pc:docMk/>
            <pc:sldMk cId="229169824" sldId="262"/>
            <ac:picMk id="3" creationId="{A528CE12-37B1-483C-BB4E-BB7FAA7C6C9F}"/>
          </ac:picMkLst>
        </pc:picChg>
      </pc:sldChg>
      <pc:sldChg chg="addSp delSp modSp new mod setBg">
        <pc:chgData name="Rachel Harrison" userId="S::rachel.harrison@bramhopeprimaryschool.co.uk::1ceaffb2-cd00-4957-9443-572dfb74df9c" providerId="AD" clId="Web-{D2083692-163C-51CB-076E-26948984BB6B}" dt="2021-02-19T22:35:26.326" v="80" actId="14100"/>
        <pc:sldMkLst>
          <pc:docMk/>
          <pc:sldMk cId="1110687055" sldId="263"/>
        </pc:sldMkLst>
        <pc:spChg chg="add mod">
          <ac:chgData name="Rachel Harrison" userId="S::rachel.harrison@bramhopeprimaryschool.co.uk::1ceaffb2-cd00-4957-9443-572dfb74df9c" providerId="AD" clId="Web-{D2083692-163C-51CB-076E-26948984BB6B}" dt="2021-02-19T22:35:04.545" v="76" actId="1076"/>
          <ac:spMkLst>
            <pc:docMk/>
            <pc:sldMk cId="1110687055" sldId="263"/>
            <ac:spMk id="5" creationId="{90DF132E-F91D-4C9C-B618-61EAD8D9B754}"/>
          </ac:spMkLst>
        </pc:spChg>
        <pc:spChg chg="add">
          <ac:chgData name="Rachel Harrison" userId="S::rachel.harrison@bramhopeprimaryschool.co.uk::1ceaffb2-cd00-4957-9443-572dfb74df9c" providerId="AD" clId="Web-{D2083692-163C-51CB-076E-26948984BB6B}" dt="2021-02-19T22:33:19.980" v="42"/>
          <ac:spMkLst>
            <pc:docMk/>
            <pc:sldMk cId="1110687055" sldId="263"/>
            <ac:spMk id="7" creationId="{F3060C83-F051-4F0E-ABAD-AA0DFC48B218}"/>
          </ac:spMkLst>
        </pc:spChg>
        <pc:spChg chg="add">
          <ac:chgData name="Rachel Harrison" userId="S::rachel.harrison@bramhopeprimaryschool.co.uk::1ceaffb2-cd00-4957-9443-572dfb74df9c" providerId="AD" clId="Web-{D2083692-163C-51CB-076E-26948984BB6B}" dt="2021-02-19T22:33:19.980" v="42"/>
          <ac:spMkLst>
            <pc:docMk/>
            <pc:sldMk cId="1110687055" sldId="263"/>
            <ac:spMk id="9" creationId="{83C98ABE-055B-441F-B07E-44F97F083C39}"/>
          </ac:spMkLst>
        </pc:spChg>
        <pc:spChg chg="add">
          <ac:chgData name="Rachel Harrison" userId="S::rachel.harrison@bramhopeprimaryschool.co.uk::1ceaffb2-cd00-4957-9443-572dfb74df9c" providerId="AD" clId="Web-{D2083692-163C-51CB-076E-26948984BB6B}" dt="2021-02-19T22:33:19.980" v="42"/>
          <ac:spMkLst>
            <pc:docMk/>
            <pc:sldMk cId="1110687055" sldId="263"/>
            <ac:spMk id="11" creationId="{29FDB030-9B49-4CED-8CCD-4D99382388AC}"/>
          </ac:spMkLst>
        </pc:spChg>
        <pc:spChg chg="add">
          <ac:chgData name="Rachel Harrison" userId="S::rachel.harrison@bramhopeprimaryschool.co.uk::1ceaffb2-cd00-4957-9443-572dfb74df9c" providerId="AD" clId="Web-{D2083692-163C-51CB-076E-26948984BB6B}" dt="2021-02-19T22:33:19.980" v="42"/>
          <ac:spMkLst>
            <pc:docMk/>
            <pc:sldMk cId="1110687055" sldId="263"/>
            <ac:spMk id="13" creationId="{3783CA14-24A1-485C-8B30-D6A5D87987AD}"/>
          </ac:spMkLst>
        </pc:spChg>
        <pc:spChg chg="add">
          <ac:chgData name="Rachel Harrison" userId="S::rachel.harrison@bramhopeprimaryschool.co.uk::1ceaffb2-cd00-4957-9443-572dfb74df9c" providerId="AD" clId="Web-{D2083692-163C-51CB-076E-26948984BB6B}" dt="2021-02-19T22:33:19.980" v="42"/>
          <ac:spMkLst>
            <pc:docMk/>
            <pc:sldMk cId="1110687055" sldId="263"/>
            <ac:spMk id="15" creationId="{9A97C86A-04D6-40F7-AE84-31AB43E6A846}"/>
          </ac:spMkLst>
        </pc:spChg>
        <pc:spChg chg="add">
          <ac:chgData name="Rachel Harrison" userId="S::rachel.harrison@bramhopeprimaryschool.co.uk::1ceaffb2-cd00-4957-9443-572dfb74df9c" providerId="AD" clId="Web-{D2083692-163C-51CB-076E-26948984BB6B}" dt="2021-02-19T22:33:19.980" v="42"/>
          <ac:spMkLst>
            <pc:docMk/>
            <pc:sldMk cId="1110687055" sldId="263"/>
            <ac:spMk id="17" creationId="{FF9F2414-84E8-453E-B1F3-389FDE8192D9}"/>
          </ac:spMkLst>
        </pc:spChg>
        <pc:spChg chg="add">
          <ac:chgData name="Rachel Harrison" userId="S::rachel.harrison@bramhopeprimaryschool.co.uk::1ceaffb2-cd00-4957-9443-572dfb74df9c" providerId="AD" clId="Web-{D2083692-163C-51CB-076E-26948984BB6B}" dt="2021-02-19T22:33:19.980" v="42"/>
          <ac:spMkLst>
            <pc:docMk/>
            <pc:sldMk cId="1110687055" sldId="263"/>
            <ac:spMk id="19" creationId="{3ECA69A1-7536-43AC-85EF-C7106179F5ED}"/>
          </ac:spMkLst>
        </pc:spChg>
        <pc:picChg chg="add del mod">
          <ac:chgData name="Rachel Harrison" userId="S::rachel.harrison@bramhopeprimaryschool.co.uk::1ceaffb2-cd00-4957-9443-572dfb74df9c" providerId="AD" clId="Web-{D2083692-163C-51CB-076E-26948984BB6B}" dt="2021-02-19T22:33:29.355" v="43"/>
          <ac:picMkLst>
            <pc:docMk/>
            <pc:sldMk cId="1110687055" sldId="263"/>
            <ac:picMk id="2" creationId="{9DADD0B8-1F71-4BD1-A458-61171663157C}"/>
          </ac:picMkLst>
        </pc:picChg>
        <pc:picChg chg="add del mod">
          <ac:chgData name="Rachel Harrison" userId="S::rachel.harrison@bramhopeprimaryschool.co.uk::1ceaffb2-cd00-4957-9443-572dfb74df9c" providerId="AD" clId="Web-{D2083692-163C-51CB-076E-26948984BB6B}" dt="2021-02-19T22:33:42.090" v="45"/>
          <ac:picMkLst>
            <pc:docMk/>
            <pc:sldMk cId="1110687055" sldId="263"/>
            <ac:picMk id="3" creationId="{A687E138-5F1F-450F-B591-B605C255226B}"/>
          </ac:picMkLst>
        </pc:picChg>
        <pc:picChg chg="add del mod">
          <ac:chgData name="Rachel Harrison" userId="S::rachel.harrison@bramhopeprimaryschool.co.uk::1ceaffb2-cd00-4957-9443-572dfb74df9c" providerId="AD" clId="Web-{D2083692-163C-51CB-076E-26948984BB6B}" dt="2021-02-19T22:34:03.231" v="49"/>
          <ac:picMkLst>
            <pc:docMk/>
            <pc:sldMk cId="1110687055" sldId="263"/>
            <ac:picMk id="4" creationId="{440C3973-A27A-4D98-B9F4-9BFA2217C8E6}"/>
          </ac:picMkLst>
        </pc:picChg>
        <pc:picChg chg="add mod">
          <ac:chgData name="Rachel Harrison" userId="S::rachel.harrison@bramhopeprimaryschool.co.uk::1ceaffb2-cd00-4957-9443-572dfb74df9c" providerId="AD" clId="Web-{D2083692-163C-51CB-076E-26948984BB6B}" dt="2021-02-19T22:35:26.326" v="80" actId="14100"/>
          <ac:picMkLst>
            <pc:docMk/>
            <pc:sldMk cId="1110687055" sldId="263"/>
            <ac:picMk id="6" creationId="{C36046C7-480A-4B83-99FD-A914E9ABEB54}"/>
          </ac:picMkLst>
        </pc:picChg>
      </pc:sldChg>
      <pc:sldChg chg="addSp delSp modSp new mod setBg">
        <pc:chgData name="Rachel Harrison" userId="S::rachel.harrison@bramhopeprimaryschool.co.uk::1ceaffb2-cd00-4957-9443-572dfb74df9c" providerId="AD" clId="Web-{D2083692-163C-51CB-076E-26948984BB6B}" dt="2021-02-19T22:41:19.048" v="102" actId="14100"/>
        <pc:sldMkLst>
          <pc:docMk/>
          <pc:sldMk cId="2114035303" sldId="264"/>
        </pc:sldMkLst>
        <pc:spChg chg="add">
          <ac:chgData name="Rachel Harrison" userId="S::rachel.harrison@bramhopeprimaryschool.co.uk::1ceaffb2-cd00-4957-9443-572dfb74df9c" providerId="AD" clId="Web-{D2083692-163C-51CB-076E-26948984BB6B}" dt="2021-02-19T22:38:39.901" v="89"/>
          <ac:spMkLst>
            <pc:docMk/>
            <pc:sldMk cId="2114035303" sldId="264"/>
            <ac:spMk id="7" creationId="{32BC26D8-82FB-445E-AA49-62A77D7C1EE0}"/>
          </ac:spMkLst>
        </pc:spChg>
        <pc:spChg chg="add">
          <ac:chgData name="Rachel Harrison" userId="S::rachel.harrison@bramhopeprimaryschool.co.uk::1ceaffb2-cd00-4957-9443-572dfb74df9c" providerId="AD" clId="Web-{D2083692-163C-51CB-076E-26948984BB6B}" dt="2021-02-19T22:38:39.901" v="89"/>
          <ac:spMkLst>
            <pc:docMk/>
            <pc:sldMk cId="2114035303" sldId="264"/>
            <ac:spMk id="9" creationId="{CB44330D-EA18-4254-AA95-EB49948539B8}"/>
          </ac:spMkLst>
        </pc:spChg>
        <pc:picChg chg="add del mod">
          <ac:chgData name="Rachel Harrison" userId="S::rachel.harrison@bramhopeprimaryschool.co.uk::1ceaffb2-cd00-4957-9443-572dfb74df9c" providerId="AD" clId="Web-{D2083692-163C-51CB-076E-26948984BB6B}" dt="2021-02-19T22:39:04.042" v="93"/>
          <ac:picMkLst>
            <pc:docMk/>
            <pc:sldMk cId="2114035303" sldId="264"/>
            <ac:picMk id="2" creationId="{EA1D0121-48F6-4227-AADF-4E53F0AFFD21}"/>
          </ac:picMkLst>
        </pc:picChg>
        <pc:picChg chg="add del mod">
          <ac:chgData name="Rachel Harrison" userId="S::rachel.harrison@bramhopeprimaryschool.co.uk::1ceaffb2-cd00-4957-9443-572dfb74df9c" providerId="AD" clId="Web-{D2083692-163C-51CB-076E-26948984BB6B}" dt="2021-02-19T22:38:36.010" v="88"/>
          <ac:picMkLst>
            <pc:docMk/>
            <pc:sldMk cId="2114035303" sldId="264"/>
            <ac:picMk id="3" creationId="{B8CED8CD-69BF-45EB-81CF-20AAECC5CE61}"/>
          </ac:picMkLst>
        </pc:picChg>
        <pc:picChg chg="add del mod">
          <ac:chgData name="Rachel Harrison" userId="S::rachel.harrison@bramhopeprimaryschool.co.uk::1ceaffb2-cd00-4957-9443-572dfb74df9c" providerId="AD" clId="Web-{D2083692-163C-51CB-076E-26948984BB6B}" dt="2021-02-19T22:39:01.073" v="92"/>
          <ac:picMkLst>
            <pc:docMk/>
            <pc:sldMk cId="2114035303" sldId="264"/>
            <ac:picMk id="4" creationId="{24ED86C4-EE50-4018-BDEC-8C174083B833}"/>
          </ac:picMkLst>
        </pc:picChg>
        <pc:picChg chg="add del mod">
          <ac:chgData name="Rachel Harrison" userId="S::rachel.harrison@bramhopeprimaryschool.co.uk::1ceaffb2-cd00-4957-9443-572dfb74df9c" providerId="AD" clId="Web-{D2083692-163C-51CB-076E-26948984BB6B}" dt="2021-02-19T22:40:47.108" v="98"/>
          <ac:picMkLst>
            <pc:docMk/>
            <pc:sldMk cId="2114035303" sldId="264"/>
            <ac:picMk id="5" creationId="{6054B0D3-C87E-4BBE-8D1C-05BA0BEC2123}"/>
          </ac:picMkLst>
        </pc:picChg>
        <pc:picChg chg="add mod">
          <ac:chgData name="Rachel Harrison" userId="S::rachel.harrison@bramhopeprimaryschool.co.uk::1ceaffb2-cd00-4957-9443-572dfb74df9c" providerId="AD" clId="Web-{D2083692-163C-51CB-076E-26948984BB6B}" dt="2021-02-19T22:41:19.048" v="102" actId="14100"/>
          <ac:picMkLst>
            <pc:docMk/>
            <pc:sldMk cId="2114035303" sldId="264"/>
            <ac:picMk id="6" creationId="{8BFD8281-3C13-4D51-8818-D760D5A586E6}"/>
          </ac:picMkLst>
        </pc:picChg>
      </pc:sldChg>
      <pc:sldChg chg="addSp delSp modSp new mod setBg">
        <pc:chgData name="Rachel Harrison" userId="S::rachel.harrison@bramhopeprimaryschool.co.uk::1ceaffb2-cd00-4957-9443-572dfb74df9c" providerId="AD" clId="Web-{D2083692-163C-51CB-076E-26948984BB6B}" dt="2021-02-19T22:42:18.908" v="108"/>
        <pc:sldMkLst>
          <pc:docMk/>
          <pc:sldMk cId="147633158" sldId="265"/>
        </pc:sldMkLst>
        <pc:spChg chg="add">
          <ac:chgData name="Rachel Harrison" userId="S::rachel.harrison@bramhopeprimaryschool.co.uk::1ceaffb2-cd00-4957-9443-572dfb74df9c" providerId="AD" clId="Web-{D2083692-163C-51CB-076E-26948984BB6B}" dt="2021-02-19T22:42:18.908" v="108"/>
          <ac:spMkLst>
            <pc:docMk/>
            <pc:sldMk cId="147633158" sldId="265"/>
            <ac:spMk id="4" creationId="{42A4FC2C-047E-45A5-965D-8E1E3BF09BC6}"/>
          </ac:spMkLst>
        </pc:spChg>
        <pc:spChg chg="add del">
          <ac:chgData name="Rachel Harrison" userId="S::rachel.harrison@bramhopeprimaryschool.co.uk::1ceaffb2-cd00-4957-9443-572dfb74df9c" providerId="AD" clId="Web-{D2083692-163C-51CB-076E-26948984BB6B}" dt="2021-02-19T22:42:18.908" v="107"/>
          <ac:spMkLst>
            <pc:docMk/>
            <pc:sldMk cId="147633158" sldId="265"/>
            <ac:spMk id="7" creationId="{32BC26D8-82FB-445E-AA49-62A77D7C1EE0}"/>
          </ac:spMkLst>
        </pc:spChg>
        <pc:spChg chg="add del">
          <ac:chgData name="Rachel Harrison" userId="S::rachel.harrison@bramhopeprimaryschool.co.uk::1ceaffb2-cd00-4957-9443-572dfb74df9c" providerId="AD" clId="Web-{D2083692-163C-51CB-076E-26948984BB6B}" dt="2021-02-19T22:42:18.908" v="107"/>
          <ac:spMkLst>
            <pc:docMk/>
            <pc:sldMk cId="147633158" sldId="265"/>
            <ac:spMk id="9" creationId="{CB44330D-EA18-4254-AA95-EB49948539B8}"/>
          </ac:spMkLst>
        </pc:spChg>
        <pc:picChg chg="add mod">
          <ac:chgData name="Rachel Harrison" userId="S::rachel.harrison@bramhopeprimaryschool.co.uk::1ceaffb2-cd00-4957-9443-572dfb74df9c" providerId="AD" clId="Web-{D2083692-163C-51CB-076E-26948984BB6B}" dt="2021-02-19T22:42:18.908" v="108"/>
          <ac:picMkLst>
            <pc:docMk/>
            <pc:sldMk cId="147633158" sldId="265"/>
            <ac:picMk id="2" creationId="{F49B9F0E-F2B7-4714-8849-14A65054A62C}"/>
          </ac:picMkLst>
        </pc:picChg>
      </pc:sldChg>
      <pc:sldChg chg="addSp modSp new mod setBg">
        <pc:chgData name="Rachel Harrison" userId="S::rachel.harrison@bramhopeprimaryschool.co.uk::1ceaffb2-cd00-4957-9443-572dfb74df9c" providerId="AD" clId="Web-{D2083692-163C-51CB-076E-26948984BB6B}" dt="2021-02-19T22:44:10.770" v="115"/>
        <pc:sldMkLst>
          <pc:docMk/>
          <pc:sldMk cId="43115577" sldId="266"/>
        </pc:sldMkLst>
        <pc:spChg chg="add">
          <ac:chgData name="Rachel Harrison" userId="S::rachel.harrison@bramhopeprimaryschool.co.uk::1ceaffb2-cd00-4957-9443-572dfb74df9c" providerId="AD" clId="Web-{D2083692-163C-51CB-076E-26948984BB6B}" dt="2021-02-19T22:44:10.770" v="115"/>
          <ac:spMkLst>
            <pc:docMk/>
            <pc:sldMk cId="43115577" sldId="266"/>
            <ac:spMk id="7" creationId="{F3060C83-F051-4F0E-ABAD-AA0DFC48B218}"/>
          </ac:spMkLst>
        </pc:spChg>
        <pc:spChg chg="add">
          <ac:chgData name="Rachel Harrison" userId="S::rachel.harrison@bramhopeprimaryschool.co.uk::1ceaffb2-cd00-4957-9443-572dfb74df9c" providerId="AD" clId="Web-{D2083692-163C-51CB-076E-26948984BB6B}" dt="2021-02-19T22:44:10.770" v="115"/>
          <ac:spMkLst>
            <pc:docMk/>
            <pc:sldMk cId="43115577" sldId="266"/>
            <ac:spMk id="9" creationId="{83C98ABE-055B-441F-B07E-44F97F083C39}"/>
          </ac:spMkLst>
        </pc:spChg>
        <pc:spChg chg="add">
          <ac:chgData name="Rachel Harrison" userId="S::rachel.harrison@bramhopeprimaryschool.co.uk::1ceaffb2-cd00-4957-9443-572dfb74df9c" providerId="AD" clId="Web-{D2083692-163C-51CB-076E-26948984BB6B}" dt="2021-02-19T22:44:10.770" v="115"/>
          <ac:spMkLst>
            <pc:docMk/>
            <pc:sldMk cId="43115577" sldId="266"/>
            <ac:spMk id="11" creationId="{29FDB030-9B49-4CED-8CCD-4D99382388AC}"/>
          </ac:spMkLst>
        </pc:spChg>
        <pc:spChg chg="add">
          <ac:chgData name="Rachel Harrison" userId="S::rachel.harrison@bramhopeprimaryschool.co.uk::1ceaffb2-cd00-4957-9443-572dfb74df9c" providerId="AD" clId="Web-{D2083692-163C-51CB-076E-26948984BB6B}" dt="2021-02-19T22:44:10.770" v="115"/>
          <ac:spMkLst>
            <pc:docMk/>
            <pc:sldMk cId="43115577" sldId="266"/>
            <ac:spMk id="13" creationId="{3783CA14-24A1-485C-8B30-D6A5D87987AD}"/>
          </ac:spMkLst>
        </pc:spChg>
        <pc:spChg chg="add">
          <ac:chgData name="Rachel Harrison" userId="S::rachel.harrison@bramhopeprimaryschool.co.uk::1ceaffb2-cd00-4957-9443-572dfb74df9c" providerId="AD" clId="Web-{D2083692-163C-51CB-076E-26948984BB6B}" dt="2021-02-19T22:44:10.770" v="115"/>
          <ac:spMkLst>
            <pc:docMk/>
            <pc:sldMk cId="43115577" sldId="266"/>
            <ac:spMk id="15" creationId="{9A97C86A-04D6-40F7-AE84-31AB43E6A846}"/>
          </ac:spMkLst>
        </pc:spChg>
        <pc:spChg chg="add">
          <ac:chgData name="Rachel Harrison" userId="S::rachel.harrison@bramhopeprimaryschool.co.uk::1ceaffb2-cd00-4957-9443-572dfb74df9c" providerId="AD" clId="Web-{D2083692-163C-51CB-076E-26948984BB6B}" dt="2021-02-19T22:44:10.770" v="115"/>
          <ac:spMkLst>
            <pc:docMk/>
            <pc:sldMk cId="43115577" sldId="266"/>
            <ac:spMk id="17" creationId="{FF9F2414-84E8-453E-B1F3-389FDE8192D9}"/>
          </ac:spMkLst>
        </pc:spChg>
        <pc:spChg chg="add">
          <ac:chgData name="Rachel Harrison" userId="S::rachel.harrison@bramhopeprimaryschool.co.uk::1ceaffb2-cd00-4957-9443-572dfb74df9c" providerId="AD" clId="Web-{D2083692-163C-51CB-076E-26948984BB6B}" dt="2021-02-19T22:44:10.770" v="115"/>
          <ac:spMkLst>
            <pc:docMk/>
            <pc:sldMk cId="43115577" sldId="266"/>
            <ac:spMk id="19" creationId="{3ECA69A1-7536-43AC-85EF-C7106179F5ED}"/>
          </ac:spMkLst>
        </pc:spChg>
        <pc:picChg chg="add mod">
          <ac:chgData name="Rachel Harrison" userId="S::rachel.harrison@bramhopeprimaryschool.co.uk::1ceaffb2-cd00-4957-9443-572dfb74df9c" providerId="AD" clId="Web-{D2083692-163C-51CB-076E-26948984BB6B}" dt="2021-02-19T22:44:10.770" v="115"/>
          <ac:picMkLst>
            <pc:docMk/>
            <pc:sldMk cId="43115577" sldId="266"/>
            <ac:picMk id="2" creationId="{29B3E7FC-1BCA-4260-A55D-BC0BC62ABF16}"/>
          </ac:picMkLst>
        </pc:picChg>
      </pc:sldChg>
      <pc:sldChg chg="addSp delSp modSp new">
        <pc:chgData name="Rachel Harrison" userId="S::rachel.harrison@bramhopeprimaryschool.co.uk::1ceaffb2-cd00-4957-9443-572dfb74df9c" providerId="AD" clId="Web-{D2083692-163C-51CB-076E-26948984BB6B}" dt="2021-02-19T22:52:52.953" v="148"/>
        <pc:sldMkLst>
          <pc:docMk/>
          <pc:sldMk cId="3092026995" sldId="267"/>
        </pc:sldMkLst>
        <pc:spChg chg="add del mod">
          <ac:chgData name="Rachel Harrison" userId="S::rachel.harrison@bramhopeprimaryschool.co.uk::1ceaffb2-cd00-4957-9443-572dfb74df9c" providerId="AD" clId="Web-{D2083692-163C-51CB-076E-26948984BB6B}" dt="2021-02-19T22:52:52.953" v="148"/>
          <ac:spMkLst>
            <pc:docMk/>
            <pc:sldMk cId="3092026995" sldId="267"/>
            <ac:spMk id="5" creationId="{7962F9D1-13C0-46B3-98E0-4C82340ED1B1}"/>
          </ac:spMkLst>
        </pc:spChg>
        <pc:picChg chg="add mod">
          <ac:chgData name="Rachel Harrison" userId="S::rachel.harrison@bramhopeprimaryschool.co.uk::1ceaffb2-cd00-4957-9443-572dfb74df9c" providerId="AD" clId="Web-{D2083692-163C-51CB-076E-26948984BB6B}" dt="2021-02-19T22:45:22.459" v="119" actId="14100"/>
          <ac:picMkLst>
            <pc:docMk/>
            <pc:sldMk cId="3092026995" sldId="267"/>
            <ac:picMk id="2" creationId="{3ADCFB44-37A7-4776-814E-BFFC4D68D4CD}"/>
          </ac:picMkLst>
        </pc:picChg>
        <pc:picChg chg="add mod">
          <ac:chgData name="Rachel Harrison" userId="S::rachel.harrison@bramhopeprimaryschool.co.uk::1ceaffb2-cd00-4957-9443-572dfb74df9c" providerId="AD" clId="Web-{D2083692-163C-51CB-076E-26948984BB6B}" dt="2021-02-19T22:45:48.147" v="123" actId="1076"/>
          <ac:picMkLst>
            <pc:docMk/>
            <pc:sldMk cId="3092026995" sldId="267"/>
            <ac:picMk id="3" creationId="{3A686924-73B6-4EB2-90CC-DF9E201CB156}"/>
          </ac:picMkLst>
        </pc:picChg>
        <pc:picChg chg="add del mod">
          <ac:chgData name="Rachel Harrison" userId="S::rachel.harrison@bramhopeprimaryschool.co.uk::1ceaffb2-cd00-4957-9443-572dfb74df9c" providerId="AD" clId="Web-{D2083692-163C-51CB-076E-26948984BB6B}" dt="2021-02-19T22:46:24.976" v="129"/>
          <ac:picMkLst>
            <pc:docMk/>
            <pc:sldMk cId="3092026995" sldId="267"/>
            <ac:picMk id="4" creationId="{44350F4B-0097-4BF5-942B-A550EBD2E01A}"/>
          </ac:picMkLst>
        </pc:picChg>
        <pc:picChg chg="add mod">
          <ac:chgData name="Rachel Harrison" userId="S::rachel.harrison@bramhopeprimaryschool.co.uk::1ceaffb2-cd00-4957-9443-572dfb74df9c" providerId="AD" clId="Web-{D2083692-163C-51CB-076E-26948984BB6B}" dt="2021-02-19T22:48:06.275" v="147" actId="1076"/>
          <ac:picMkLst>
            <pc:docMk/>
            <pc:sldMk cId="3092026995" sldId="267"/>
            <ac:picMk id="6" creationId="{F986EF07-C84B-4CE6-934A-715662272EFD}"/>
          </ac:picMkLst>
        </pc:picChg>
        <pc:picChg chg="add mod">
          <ac:chgData name="Rachel Harrison" userId="S::rachel.harrison@bramhopeprimaryschool.co.uk::1ceaffb2-cd00-4957-9443-572dfb74df9c" providerId="AD" clId="Web-{D2083692-163C-51CB-076E-26948984BB6B}" dt="2021-02-19T22:48:02.587" v="146" actId="14100"/>
          <ac:picMkLst>
            <pc:docMk/>
            <pc:sldMk cId="3092026995" sldId="267"/>
            <ac:picMk id="7" creationId="{1404D110-9357-4A3C-A400-C74E41F37B4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35450-D702-4442-9160-C49ABADCC510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17A-104C-4F5D-AA8A-3160A0744A7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35450-D702-4442-9160-C49ABADCC510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17A-104C-4F5D-AA8A-3160A0744A7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35450-D702-4442-9160-C49ABADCC510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17A-104C-4F5D-AA8A-3160A0744A7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35450-D702-4442-9160-C49ABADCC510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17A-104C-4F5D-AA8A-3160A0744A7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35450-D702-4442-9160-C49ABADCC510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17A-104C-4F5D-AA8A-3160A0744A7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35450-D702-4442-9160-C49ABADCC510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17A-104C-4F5D-AA8A-3160A0744A7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35450-D702-4442-9160-C49ABADCC510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17A-104C-4F5D-AA8A-3160A0744A7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35450-D702-4442-9160-C49ABADCC510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17A-104C-4F5D-AA8A-3160A0744A7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35450-D702-4442-9160-C49ABADCC510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17A-104C-4F5D-AA8A-3160A0744A7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35450-D702-4442-9160-C49ABADCC510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17A-104C-4F5D-AA8A-3160A0744A7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35450-D702-4442-9160-C49ABADCC510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C17A-104C-4F5D-AA8A-3160A0744A7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135450-D702-4442-9160-C49ABADCC510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7C17A-104C-4F5D-AA8A-3160A0744A7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26A84AF-6F58-471A-BF1F-10D8C0351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D42392C-328C-4509-B24B-6A43389EE020}"/>
              </a:ext>
            </a:extLst>
          </p:cNvPr>
          <p:cNvSpPr txBox="1"/>
          <p:nvPr/>
        </p:nvSpPr>
        <p:spPr>
          <a:xfrm>
            <a:off x="628650" y="728662"/>
            <a:ext cx="2839134" cy="3728853"/>
          </a:xfrm>
          <a:prstGeom prst="rect">
            <a:avLst/>
          </a:prstGeom>
          <a:noFill/>
        </p:spPr>
        <p:txBody>
          <a:bodyPr rot="0" spcFirstLastPara="0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800" b="1" dirty="0">
                <a:latin typeface="+mj-lt"/>
                <a:ea typeface="+mj-ea"/>
                <a:cs typeface="+mj-cs"/>
              </a:rPr>
              <a:t>Sir Ranulph Fiennes</a:t>
            </a:r>
            <a:endParaRPr lang="en-US" sz="5800" dirty="0">
              <a:ea typeface="+mj-ea"/>
              <a:cs typeface="+mj-cs"/>
            </a:endParaRPr>
          </a:p>
        </p:txBody>
      </p:sp>
      <p:pic>
        <p:nvPicPr>
          <p:cNvPr id="3" name="Picture 3" descr="A picture containing text, person, person, posing&#10;&#10;Description automatically generated">
            <a:extLst>
              <a:ext uri="{FF2B5EF4-FFF2-40B4-BE49-F238E27FC236}">
                <a16:creationId xmlns:a16="http://schemas.microsoft.com/office/drawing/2014/main" id="{A528CE12-37B1-483C-BB4E-BB7FAA7C6C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43" r="-1" b="-1"/>
          <a:stretch/>
        </p:blipFill>
        <p:spPr>
          <a:xfrm>
            <a:off x="3757128" y="10"/>
            <a:ext cx="5386872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6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ext, chat or text message&#10;&#10;Description automatically generated">
            <a:extLst>
              <a:ext uri="{FF2B5EF4-FFF2-40B4-BE49-F238E27FC236}">
                <a16:creationId xmlns:a16="http://schemas.microsoft.com/office/drawing/2014/main" id="{E1FE1956-C648-4431-8CBA-8C9561724B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580483"/>
            <a:ext cx="8178799" cy="3020741"/>
          </a:xfrm>
          <a:prstGeom prst="rect">
            <a:avLst/>
          </a:prstGeom>
        </p:spPr>
      </p:pic>
      <p:pic>
        <p:nvPicPr>
          <p:cNvPr id="3" name="Picture 3" descr="A picture containing water, outdoor, boat&#10;&#10;Description automatically generated">
            <a:extLst>
              <a:ext uri="{FF2B5EF4-FFF2-40B4-BE49-F238E27FC236}">
                <a16:creationId xmlns:a16="http://schemas.microsoft.com/office/drawing/2014/main" id="{2B9EA815-3F88-4B9C-9A8A-B453716C60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7812" y="3555471"/>
            <a:ext cx="5132716" cy="288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8151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02691" cy="6500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603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282117" y="-253670"/>
            <a:ext cx="137072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668730" y="422146"/>
            <a:ext cx="484026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7532611" y="655140"/>
            <a:ext cx="515604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7017482" y="0"/>
            <a:ext cx="2126518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982258" y="6115501"/>
            <a:ext cx="1120884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703060" y="6453143"/>
            <a:ext cx="611177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DF132E-F91D-4C9C-B618-61EAD8D9B754}"/>
              </a:ext>
            </a:extLst>
          </p:cNvPr>
          <p:cNvSpPr txBox="1"/>
          <p:nvPr/>
        </p:nvSpPr>
        <p:spPr>
          <a:xfrm>
            <a:off x="2038814" y="236034"/>
            <a:ext cx="4973443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500" b="1" dirty="0">
                <a:solidFill>
                  <a:schemeClr val="tx2"/>
                </a:solidFill>
              </a:rPr>
              <a:t>The beginning of an</a:t>
            </a:r>
            <a:endParaRPr lang="en-GB" sz="4500" b="1" dirty="0">
              <a:solidFill>
                <a:schemeClr val="tx2"/>
              </a:solidFill>
              <a:cs typeface="Calibri"/>
            </a:endParaRPr>
          </a:p>
          <a:p>
            <a:pPr algn="ctr"/>
            <a:r>
              <a:rPr lang="en-GB" sz="4500" b="1" dirty="0">
                <a:solidFill>
                  <a:schemeClr val="tx2"/>
                </a:solidFill>
                <a:cs typeface="Calibri"/>
              </a:rPr>
              <a:t>Expedition Leader</a:t>
            </a:r>
          </a:p>
        </p:txBody>
      </p:sp>
      <p:pic>
        <p:nvPicPr>
          <p:cNvPr id="6" name="Picture 7" descr="Text&#10;&#10;Description automatically generated">
            <a:extLst>
              <a:ext uri="{FF2B5EF4-FFF2-40B4-BE49-F238E27FC236}">
                <a16:creationId xmlns:a16="http://schemas.microsoft.com/office/drawing/2014/main" id="{C36046C7-480A-4B83-99FD-A914E9ABEB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864" y="1843053"/>
            <a:ext cx="7844882" cy="4714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687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263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7" descr="Diagram&#10;&#10;Description automatically generated">
            <a:extLst>
              <a:ext uri="{FF2B5EF4-FFF2-40B4-BE49-F238E27FC236}">
                <a16:creationId xmlns:a16="http://schemas.microsoft.com/office/drawing/2014/main" id="{8BFD8281-3C13-4D51-8818-D760D5A586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741" y="718113"/>
            <a:ext cx="7947101" cy="5319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035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2" descr="A picture containing text, person&#10;&#10;Description automatically generated">
            <a:extLst>
              <a:ext uri="{FF2B5EF4-FFF2-40B4-BE49-F238E27FC236}">
                <a16:creationId xmlns:a16="http://schemas.microsoft.com/office/drawing/2014/main" id="{F49B9F0E-F2B7-4714-8849-14A65054A6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79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331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786842" cy="6676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282117" y="-253670"/>
            <a:ext cx="137072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668730" y="422146"/>
            <a:ext cx="484026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7532611" y="655140"/>
            <a:ext cx="515604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7017482" y="0"/>
            <a:ext cx="2126518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982258" y="6115501"/>
            <a:ext cx="1120884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29B3E7FC-1BCA-4260-A55D-BC0BC62ABF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1486534"/>
            <a:ext cx="8178799" cy="3884930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703060" y="6453143"/>
            <a:ext cx="611177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155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82927" cy="6357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3ADCFB44-37A7-4776-814E-BFFC4D68D4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644" y="397188"/>
            <a:ext cx="8049321" cy="980527"/>
          </a:xfrm>
          <a:prstGeom prst="rect">
            <a:avLst/>
          </a:prstGeom>
        </p:spPr>
      </p:pic>
      <p:pic>
        <p:nvPicPr>
          <p:cNvPr id="3" name="Picture 3" descr="Text&#10;&#10;Description automatically generated">
            <a:extLst>
              <a:ext uri="{FF2B5EF4-FFF2-40B4-BE49-F238E27FC236}">
                <a16:creationId xmlns:a16="http://schemas.microsoft.com/office/drawing/2014/main" id="{3A686924-73B6-4EB2-90CC-DF9E201CB1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644" y="1471523"/>
            <a:ext cx="8095785" cy="3004271"/>
          </a:xfrm>
          <a:prstGeom prst="rect">
            <a:avLst/>
          </a:prstGeom>
        </p:spPr>
      </p:pic>
      <p:pic>
        <p:nvPicPr>
          <p:cNvPr id="6" name="Picture 6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F986EF07-C84B-4CE6-934A-715662272E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0059" y="4066254"/>
            <a:ext cx="3821151" cy="890685"/>
          </a:xfrm>
          <a:prstGeom prst="rect">
            <a:avLst/>
          </a:prstGeom>
        </p:spPr>
      </p:pic>
      <p:pic>
        <p:nvPicPr>
          <p:cNvPr id="7" name="Picture 7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1404D110-9357-4A3C-A400-C74E41F37B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7644" y="5354925"/>
            <a:ext cx="4453053" cy="1259124"/>
          </a:xfrm>
          <a:prstGeom prst="rect">
            <a:avLst/>
          </a:prstGeom>
        </p:spPr>
      </p:pic>
      <p:pic>
        <p:nvPicPr>
          <p:cNvPr id="4" name="Picture 3" descr="A picture containing text, person, person, posing&#10;&#10;Description automatically generated">
            <a:extLst>
              <a:ext uri="{FF2B5EF4-FFF2-40B4-BE49-F238E27FC236}">
                <a16:creationId xmlns:a16="http://schemas.microsoft.com/office/drawing/2014/main" id="{6CEE18D4-3181-44B5-9DD0-D9BE6785C7C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643" r="-1" b="-1"/>
          <a:stretch/>
        </p:blipFill>
        <p:spPr>
          <a:xfrm>
            <a:off x="1238215" y="4183821"/>
            <a:ext cx="2013944" cy="2562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0269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DARREN FOGARTY</dc:creator>
  <cp:lastModifiedBy>DARREN FOGARTY</cp:lastModifiedBy>
  <cp:revision>85</cp:revision>
  <dcterms:created xsi:type="dcterms:W3CDTF">2021-02-10T11:27:56Z</dcterms:created>
  <dcterms:modified xsi:type="dcterms:W3CDTF">2021-02-20T13:48:43Z</dcterms:modified>
</cp:coreProperties>
</file>