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85CD93-AF08-9494-AA02-0EC436392840}" v="55" dt="2021-02-23T15:39:32.149"/>
    <p1510:client id="{B06C5A73-740F-4C17-985F-6A81E9560BEF}" v="1" dt="2021-02-23T15:29:21.8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0285CD93-AF08-9494-AA02-0EC436392840}"/>
    <pc:docChg chg="modSld">
      <pc:chgData name="Katie Hurst" userId="S::katie.hurst@bramhopeprimaryschool.co.uk::edc11e18-5fed-42f7-b251-1c2a03e1975b" providerId="AD" clId="Web-{0285CD93-AF08-9494-AA02-0EC436392840}" dt="2021-02-23T15:39:32.149" v="31" actId="20577"/>
      <pc:docMkLst>
        <pc:docMk/>
      </pc:docMkLst>
      <pc:sldChg chg="modSp">
        <pc:chgData name="Katie Hurst" userId="S::katie.hurst@bramhopeprimaryschool.co.uk::edc11e18-5fed-42f7-b251-1c2a03e1975b" providerId="AD" clId="Web-{0285CD93-AF08-9494-AA02-0EC436392840}" dt="2021-02-23T15:39:32.149" v="31" actId="20577"/>
        <pc:sldMkLst>
          <pc:docMk/>
          <pc:sldMk cId="670768258" sldId="256"/>
        </pc:sldMkLst>
        <pc:spChg chg="mod">
          <ac:chgData name="Katie Hurst" userId="S::katie.hurst@bramhopeprimaryschool.co.uk::edc11e18-5fed-42f7-b251-1c2a03e1975b" providerId="AD" clId="Web-{0285CD93-AF08-9494-AA02-0EC436392840}" dt="2021-02-23T15:39:32.149" v="31" actId="20577"/>
          <ac:spMkLst>
            <pc:docMk/>
            <pc:sldMk cId="670768258" sldId="256"/>
            <ac:spMk id="4" creationId="{8CB8B09D-265D-4C21-8B8A-9772EF289B86}"/>
          </ac:spMkLst>
        </pc:spChg>
      </pc:sldChg>
    </pc:docChg>
  </pc:docChgLst>
  <pc:docChgLst>
    <pc:chgData name="Katie Hurst" userId="edc11e18-5fed-42f7-b251-1c2a03e1975b" providerId="ADAL" clId="{B06C5A73-740F-4C17-985F-6A81E9560BEF}"/>
    <pc:docChg chg="custSel addSld delSld modSld">
      <pc:chgData name="Katie Hurst" userId="edc11e18-5fed-42f7-b251-1c2a03e1975b" providerId="ADAL" clId="{B06C5A73-740F-4C17-985F-6A81E9560BEF}" dt="2021-02-23T15:32:08.981" v="66" actId="47"/>
      <pc:docMkLst>
        <pc:docMk/>
      </pc:docMkLst>
      <pc:sldChg chg="del">
        <pc:chgData name="Katie Hurst" userId="edc11e18-5fed-42f7-b251-1c2a03e1975b" providerId="ADAL" clId="{B06C5A73-740F-4C17-985F-6A81E9560BEF}" dt="2021-02-23T15:32:08.981" v="66" actId="47"/>
        <pc:sldMkLst>
          <pc:docMk/>
          <pc:sldMk cId="3309832349" sldId="259"/>
        </pc:sldMkLst>
      </pc:sldChg>
      <pc:sldChg chg="addSp modSp new mod">
        <pc:chgData name="Katie Hurst" userId="edc11e18-5fed-42f7-b251-1c2a03e1975b" providerId="ADAL" clId="{B06C5A73-740F-4C17-985F-6A81E9560BEF}" dt="2021-02-23T15:29:43.475" v="65" actId="1076"/>
        <pc:sldMkLst>
          <pc:docMk/>
          <pc:sldMk cId="1267678533" sldId="261"/>
        </pc:sldMkLst>
        <pc:spChg chg="add mod">
          <ac:chgData name="Katie Hurst" userId="edc11e18-5fed-42f7-b251-1c2a03e1975b" providerId="ADAL" clId="{B06C5A73-740F-4C17-985F-6A81E9560BEF}" dt="2021-02-23T15:29:43.475" v="65" actId="1076"/>
          <ac:spMkLst>
            <pc:docMk/>
            <pc:sldMk cId="1267678533" sldId="261"/>
            <ac:spMk id="4" creationId="{B18E8E0C-8470-4055-8179-D8EDAD13315F}"/>
          </ac:spMkLst>
        </pc:spChg>
        <pc:picChg chg="add mod">
          <ac:chgData name="Katie Hurst" userId="edc11e18-5fed-42f7-b251-1c2a03e1975b" providerId="ADAL" clId="{B06C5A73-740F-4C17-985F-6A81E9560BEF}" dt="2021-02-23T15:29:17.151" v="4" actId="1076"/>
          <ac:picMkLst>
            <pc:docMk/>
            <pc:sldMk cId="1267678533" sldId="261"/>
            <ac:picMk id="3" creationId="{001DE0A1-AD56-402A-8867-EACBC2D9871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F82AA-6513-40C2-974E-627BE439D8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70F824-439D-4334-8B7F-2B36935C5D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B9A4D-5630-4D4B-8CA2-6473A0DD9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F698B6-F26C-452F-A001-B2CAAD221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61A21F-9445-4EE4-BE0A-6F96CF94E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528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E804A-D9F8-4D83-BE89-D203CFBA4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D37D99-5152-44D9-8C88-D76842647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4B49-4B87-4144-BB4A-C85D6421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D2A6C-AB97-4174-B7DD-9D0A8A491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6F4A8-DCAD-497F-9D4C-35E1A19C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219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93179-9A29-485B-BB43-0E1552B90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3ECC28-D46B-4F04-91B8-31A49068C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1CC1D7-0FB4-49C0-BC7C-0A104FF61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1403A5-B415-4A93-8BAE-32B31EFDD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86B19F-51B7-4E9F-B98F-AD4783366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1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72532-E316-4D21-8C1E-7C9C9BF8A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59D2F-EA94-4DD9-91D3-19AA54ABF1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EE7466-0E32-4AE7-ABCA-E31A5F9578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ED6213-61A1-4209-8A0C-96C1F5B7A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4B0FEC-AAC7-4BFB-86F0-B8387E863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1EBF83-E7B5-4308-AD9C-D70BBE32A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166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5C6E0-A347-4D14-BAAC-89E510AC5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E19DDD-3FA5-4989-A3F5-4BA39182A8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B2F78E-FF53-49C3-B86D-8BE0648129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F5F80C-30DB-4DDB-A9BA-63DB9F849E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80C9D8-81BB-4325-9F27-DD0A6F15FF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FF70A6-2809-4156-9327-9646FCB09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3A7353-4596-4C97-8F46-32C381AB24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DB2C5-4614-4860-9C41-57CAAC7FE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626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021C7-ACAC-463A-B55A-E4029406E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86B62D-CEE4-4E09-ACF2-779911BAC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347EBB-FF99-4922-B1DF-3B18B8B46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CB5440-0B36-4485-86A7-CC3D5D9F8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940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385BC3-AFDA-47C6-9E5A-B81CD01F3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E173AD-4FCF-4238-A36C-6BA425A5A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F91E5F-D89A-442B-A35C-7C50D0E7A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596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C8C0A-E708-4700-9EA0-054A599F1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1B284-6F40-4AF7-8E85-0797773FE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544610-F2A4-4C85-AE36-68E42EBAF6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10CCFB-10AA-4030-8428-BBFEB6525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892422-C97F-4208-9688-97E916132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6F445-93D1-4564-9ADD-A96E3B138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594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32CE-5F24-4889-A0C0-BD15DB09E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89CBBAF-D1B1-4531-B77D-9F69F1C1FA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80D934-5F43-414E-B047-67E51CFD96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C44153-936A-425C-8448-C0D340C124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9529BD-5FC5-4273-9921-504E49856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165EC2-62D2-405C-B5F9-15284E651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84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BCB1B-7417-4FCF-8375-F7AB27195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3C50FD-F443-44E2-9378-2BA643729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65607-8106-4EBC-89E7-E205D544E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5DBDC-394E-4510-982F-6E72F0031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4BCCCE-11D8-45EC-A36F-3334A2020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315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2127F0-C641-4DF6-A170-8A3B460313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B16BFC-C33A-4E22-B37E-D6FD2EA596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C14EA-AB25-4DD4-A87C-08C7150D7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7F5F44-48B2-4B67-8DB2-F6FC13402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8EEBE2-8321-42C0-BC8B-5EC7AA5FA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57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56378B-1D11-4152-A0DF-515A64B2A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B05801-A5C7-4DD6-9A6B-4329CF95C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11D6B-E21D-421F-AC13-5B84F20A61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4D12E-2C36-4E31-AC75-784FDC03C245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087C3C-243F-4A44-AB64-399CFBBCE6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E893E-9F16-4A42-A58D-094991DCE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5DBA1-8A37-4F25-95BB-834D96D193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90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B8B09D-265D-4C21-8B8A-9772EF289B86}"/>
              </a:ext>
            </a:extLst>
          </p:cNvPr>
          <p:cNvSpPr txBox="1"/>
          <p:nvPr/>
        </p:nvSpPr>
        <p:spPr>
          <a:xfrm>
            <a:off x="824236" y="655468"/>
            <a:ext cx="10290607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u="sng" dirty="0">
                <a:latin typeface="Comic Sans MS"/>
              </a:rPr>
              <a:t>LC: Can I recognise fractions with equivalence of ½ and 2?</a:t>
            </a:r>
            <a:endParaRPr lang="en-GB" sz="3600" u="sng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/>
              </a:rPr>
              <a:t>              4</a:t>
            </a:r>
          </a:p>
          <a:p>
            <a:endParaRPr lang="en-GB" sz="3600" dirty="0">
              <a:latin typeface="Comic Sans MS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Today we are looking at different fractions which have the same value.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US" sz="3600" dirty="0">
                <a:latin typeface="Comic Sans MS" panose="030F0702030302020204" pitchFamily="66" charset="0"/>
              </a:rPr>
              <a:t>What does equivalent mean? What symbol do we use?</a:t>
            </a: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8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40BFC4-3301-4862-AA41-529CE011101F}"/>
              </a:ext>
            </a:extLst>
          </p:cNvPr>
          <p:cNvSpPr txBox="1"/>
          <p:nvPr/>
        </p:nvSpPr>
        <p:spPr>
          <a:xfrm>
            <a:off x="579268" y="629393"/>
            <a:ext cx="1108599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Fold your strip of paper in half.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Now fold in half again. Can you tell me which fraction is the same as one half?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6828B02-656C-429A-BBFB-527CFE9C9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44" y="3920284"/>
            <a:ext cx="8555445" cy="122952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ECD0D1-5FA5-4305-80AD-4E55B4835A02}"/>
              </a:ext>
            </a:extLst>
          </p:cNvPr>
          <p:cNvSpPr txBox="1"/>
          <p:nvPr/>
        </p:nvSpPr>
        <p:spPr>
          <a:xfrm>
            <a:off x="2121762" y="5264459"/>
            <a:ext cx="719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/>
              <a:t>1</a:t>
            </a:r>
          </a:p>
          <a:p>
            <a:r>
              <a:rPr lang="en-GB" sz="3600" dirty="0"/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AA7549B-AF89-483E-AC53-F3AFE22D9F09}"/>
              </a:ext>
            </a:extLst>
          </p:cNvPr>
          <p:cNvSpPr txBox="1"/>
          <p:nvPr/>
        </p:nvSpPr>
        <p:spPr>
          <a:xfrm>
            <a:off x="6420034" y="5149810"/>
            <a:ext cx="7190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/>
              <a:t>2</a:t>
            </a:r>
          </a:p>
          <a:p>
            <a:r>
              <a:rPr lang="en-GB" sz="3600" dirty="0"/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22E2E5-838C-49EA-8D25-892D30283929}"/>
              </a:ext>
            </a:extLst>
          </p:cNvPr>
          <p:cNvSpPr txBox="1"/>
          <p:nvPr/>
        </p:nvSpPr>
        <p:spPr>
          <a:xfrm>
            <a:off x="4423622" y="5537888"/>
            <a:ext cx="7190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19132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D6CFF5-C627-4C69-A569-D867A84942CC}"/>
              </a:ext>
            </a:extLst>
          </p:cNvPr>
          <p:cNvSpPr txBox="1"/>
          <p:nvPr/>
        </p:nvSpPr>
        <p:spPr>
          <a:xfrm>
            <a:off x="700815" y="539885"/>
            <a:ext cx="94024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Comic Sans MS" panose="030F0702030302020204" pitchFamily="66" charset="0"/>
              </a:rPr>
              <a:t>Finding ½ and </a:t>
            </a:r>
            <a:r>
              <a:rPr lang="en-GB" sz="3600" b="1" u="sng" dirty="0">
                <a:latin typeface="Comic Sans MS" panose="030F0702030302020204" pitchFamily="66" charset="0"/>
              </a:rPr>
              <a:t>2</a:t>
            </a:r>
            <a:r>
              <a:rPr lang="en-GB" sz="3600" b="1" dirty="0">
                <a:latin typeface="Comic Sans MS" panose="030F0702030302020204" pitchFamily="66" charset="0"/>
              </a:rPr>
              <a:t> of an amount</a:t>
            </a:r>
          </a:p>
          <a:p>
            <a:r>
              <a:rPr lang="en-GB" sz="3600" b="1" dirty="0">
                <a:latin typeface="Comic Sans MS" panose="030F0702030302020204" pitchFamily="66" charset="0"/>
              </a:rPr>
              <a:t>			  4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Work this out using a set of objects or you can draw dots to represent objects.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Find ½ and </a:t>
            </a:r>
            <a:r>
              <a:rPr lang="en-GB" sz="3600" u="sng" dirty="0">
                <a:latin typeface="Comic Sans MS" panose="030F0702030302020204" pitchFamily="66" charset="0"/>
              </a:rPr>
              <a:t>2</a:t>
            </a:r>
            <a:r>
              <a:rPr lang="en-GB" sz="3600" dirty="0">
                <a:latin typeface="Comic Sans MS" panose="030F0702030302020204" pitchFamily="66" charset="0"/>
              </a:rPr>
              <a:t> of: 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		   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552336-8615-4338-92B5-98B828598D40}"/>
              </a:ext>
            </a:extLst>
          </p:cNvPr>
          <p:cNvSpPr txBox="1"/>
          <p:nvPr/>
        </p:nvSpPr>
        <p:spPr>
          <a:xfrm>
            <a:off x="4912659" y="3881718"/>
            <a:ext cx="67518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12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4EEC9-2481-4B7D-B749-448C3B532712}"/>
              </a:ext>
            </a:extLst>
          </p:cNvPr>
          <p:cNvSpPr txBox="1"/>
          <p:nvPr/>
        </p:nvSpPr>
        <p:spPr>
          <a:xfrm>
            <a:off x="8477618" y="6079588"/>
            <a:ext cx="32512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extLst>
      <p:ext uri="{BB962C8B-B14F-4D97-AF65-F5344CB8AC3E}">
        <p14:creationId xmlns:p14="http://schemas.microsoft.com/office/powerpoint/2010/main" val="465758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49F3A4-3C91-4F17-AEB7-68C189437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217" y="3166086"/>
            <a:ext cx="4318984" cy="332663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0ADA1405-82D6-42ED-9706-CBFDB3F745EA}"/>
              </a:ext>
            </a:extLst>
          </p:cNvPr>
          <p:cNvGrpSpPr/>
          <p:nvPr/>
        </p:nvGrpSpPr>
        <p:grpSpPr>
          <a:xfrm>
            <a:off x="657225" y="971550"/>
            <a:ext cx="6648450" cy="1200329"/>
            <a:chOff x="657225" y="971550"/>
            <a:chExt cx="6648450" cy="1200329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1340501A-E69C-4A6E-9F23-D99463E892C3}"/>
                </a:ext>
              </a:extLst>
            </p:cNvPr>
            <p:cNvSpPr txBox="1"/>
            <p:nvPr/>
          </p:nvSpPr>
          <p:spPr>
            <a:xfrm>
              <a:off x="657225" y="971550"/>
              <a:ext cx="66484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u="sng" dirty="0">
                  <a:latin typeface="Comic Sans MS" panose="030F0702030302020204" pitchFamily="66" charset="0"/>
                </a:rPr>
                <a:t>1</a:t>
              </a:r>
              <a:r>
                <a:rPr lang="en-GB" sz="3600" dirty="0">
                  <a:latin typeface="Comic Sans MS" panose="030F0702030302020204" pitchFamily="66" charset="0"/>
                </a:rPr>
                <a:t> is the same as     </a:t>
              </a:r>
            </a:p>
            <a:p>
              <a:r>
                <a:rPr lang="en-GB" sz="3600" dirty="0">
                  <a:latin typeface="Comic Sans MS" panose="030F0702030302020204" pitchFamily="66" charset="0"/>
                </a:rPr>
                <a:t>2                         4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B2CFD3C5-AB6A-4264-A113-E8C3C484BF5E}"/>
                </a:ext>
              </a:extLst>
            </p:cNvPr>
            <p:cNvCxnSpPr/>
            <p:nvPr/>
          </p:nvCxnSpPr>
          <p:spPr>
            <a:xfrm>
              <a:off x="4295775" y="1504950"/>
              <a:ext cx="6477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95E688CB-B671-4FB2-89B9-9C8ACF66CC26}"/>
              </a:ext>
            </a:extLst>
          </p:cNvPr>
          <p:cNvSpPr txBox="1"/>
          <p:nvPr/>
        </p:nvSpPr>
        <p:spPr>
          <a:xfrm>
            <a:off x="4386228" y="894131"/>
            <a:ext cx="4667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ACE7CC-719F-4E46-9732-8A99F21DDCD3}"/>
              </a:ext>
            </a:extLst>
          </p:cNvPr>
          <p:cNvSpPr txBox="1"/>
          <p:nvPr/>
        </p:nvSpPr>
        <p:spPr>
          <a:xfrm>
            <a:off x="678217" y="2698811"/>
            <a:ext cx="1534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answer:</a:t>
            </a:r>
          </a:p>
        </p:txBody>
      </p:sp>
    </p:spTree>
    <p:extLst>
      <p:ext uri="{BB962C8B-B14F-4D97-AF65-F5344CB8AC3E}">
        <p14:creationId xmlns:p14="http://schemas.microsoft.com/office/powerpoint/2010/main" val="41862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1DE0A1-AD56-402A-8867-EACBC2D987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59" y="430751"/>
            <a:ext cx="8818891" cy="27479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8E8E0C-8470-4055-8179-D8EDAD13315F}"/>
              </a:ext>
            </a:extLst>
          </p:cNvPr>
          <p:cNvSpPr txBox="1"/>
          <p:nvPr/>
        </p:nvSpPr>
        <p:spPr>
          <a:xfrm>
            <a:off x="676275" y="3905250"/>
            <a:ext cx="52213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How can we solve this?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What if it was ¾?</a:t>
            </a:r>
          </a:p>
        </p:txBody>
      </p:sp>
    </p:spTree>
    <p:extLst>
      <p:ext uri="{BB962C8B-B14F-4D97-AF65-F5344CB8AC3E}">
        <p14:creationId xmlns:p14="http://schemas.microsoft.com/office/powerpoint/2010/main" val="12676785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138</Words>
  <Application>Microsoft Office PowerPoint</Application>
  <PresentationFormat>Widescreen</PresentationFormat>
  <Paragraphs>33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8</cp:revision>
  <dcterms:created xsi:type="dcterms:W3CDTF">2021-02-23T15:07:56Z</dcterms:created>
  <dcterms:modified xsi:type="dcterms:W3CDTF">2021-02-23T15:39:35Z</dcterms:modified>
</cp:coreProperties>
</file>