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4" r:id="rId2"/>
    <p:sldId id="257" r:id="rId3"/>
    <p:sldId id="283" r:id="rId4"/>
    <p:sldId id="259" r:id="rId5"/>
    <p:sldId id="263" r:id="rId6"/>
    <p:sldId id="279" r:id="rId7"/>
    <p:sldId id="281" r:id="rId8"/>
    <p:sldId id="282" r:id="rId9"/>
    <p:sldId id="28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EA46C5-1096-ADFA-BB17-13D553A677AA}" v="205" dt="2021-01-29T15:30:14.840"/>
    <p1510:client id="{A7524A2F-6F81-B5F1-7CE4-B3AF9DC07861}" v="1413" dt="2021-01-29T17:48:31.1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039" autoAdjust="0"/>
    <p:restoredTop sz="94660"/>
  </p:normalViewPr>
  <p:slideViewPr>
    <p:cSldViewPr snapToGrid="0">
      <p:cViewPr varScale="1">
        <p:scale>
          <a:sx n="64" d="100"/>
          <a:sy n="64" d="100"/>
        </p:scale>
        <p:origin x="168" y="1560"/>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theme" Target="theme/theme1.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viewProps" Target="viewProps.xml" Id="rId12" /><Relationship Type="http://schemas.openxmlformats.org/officeDocument/2006/relationships/slide" Target="slides/slide1.xml" Id="rId2" /><Relationship Type="http://schemas.microsoft.com/office/2015/10/relationships/revisionInfo" Target="revisionInfo.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presProps" Target="presProps.xml" Id="rId11" /><Relationship Type="http://schemas.openxmlformats.org/officeDocument/2006/relationships/slide" Target="slides/slide4.xml" Id="rId5" /><Relationship Type="http://schemas.openxmlformats.org/officeDocument/2006/relationships/slide" Target="slides/slide9.xml" Id="rId10"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tableStyles" Target="tableStyles.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4.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5" descr="A picture containing outdoor, smoke, steam, coming&#10;&#10;Description automatically generated">
            <a:extLst>
              <a:ext uri="{FF2B5EF4-FFF2-40B4-BE49-F238E27FC236}">
                <a16:creationId xmlns:a16="http://schemas.microsoft.com/office/drawing/2014/main" id="{DD8B77AB-8C7C-4EB8-8410-871CC32314FC}"/>
              </a:ext>
            </a:extLst>
          </p:cNvPr>
          <p:cNvPicPr>
            <a:picLocks noChangeAspect="1"/>
          </p:cNvPicPr>
          <p:nvPr/>
        </p:nvPicPr>
        <p:blipFill rotWithShape="1">
          <a:blip r:embed="rId2">
            <a:alphaModFix amt="60000"/>
          </a:blip>
          <a:srcRect t="10613"/>
          <a:stretch/>
        </p:blipFill>
        <p:spPr>
          <a:xfrm>
            <a:off x="180975" y="182880"/>
            <a:ext cx="11823637" cy="6499784"/>
          </a:xfrm>
          <a:prstGeom prst="rect">
            <a:avLst/>
          </a:prstGeom>
        </p:spPr>
      </p:pic>
      <p:sp>
        <p:nvSpPr>
          <p:cNvPr id="11" name="Title 10">
            <a:extLst>
              <a:ext uri="{FF2B5EF4-FFF2-40B4-BE49-F238E27FC236}">
                <a16:creationId xmlns:a16="http://schemas.microsoft.com/office/drawing/2014/main" id="{8707D49F-B87B-44E3-83D3-4A684DFEFCDC}"/>
              </a:ext>
            </a:extLst>
          </p:cNvPr>
          <p:cNvSpPr>
            <a:spLocks noGrp="1"/>
          </p:cNvSpPr>
          <p:nvPr>
            <p:ph type="title"/>
          </p:nvPr>
        </p:nvSpPr>
        <p:spPr>
          <a:xfrm>
            <a:off x="838200" y="525195"/>
            <a:ext cx="10165218" cy="2806506"/>
          </a:xfrm>
        </p:spPr>
        <p:txBody>
          <a:bodyPr vert="horz" lIns="91440" tIns="45720" rIns="91440" bIns="45720" rtlCol="0" anchor="b">
            <a:normAutofit/>
          </a:bodyPr>
          <a:lstStyle/>
          <a:p>
            <a:r>
              <a:rPr lang="en-US" sz="4000">
                <a:solidFill>
                  <a:srgbClr val="FFFFFF"/>
                </a:solidFill>
              </a:rPr>
              <a:t>60 second quick write</a:t>
            </a: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838200" y="3526300"/>
            <a:ext cx="10165218" cy="2588458"/>
          </a:xfrm>
        </p:spPr>
        <p:txBody>
          <a:bodyPr vert="horz" lIns="91440" tIns="45720" rIns="91440" bIns="45720" rtlCol="0">
            <a:normAutofit/>
          </a:bodyPr>
          <a:lstStyle/>
          <a:p>
            <a:pPr marL="0"/>
            <a:endParaRPr lang="en-US" sz="2000">
              <a:solidFill>
                <a:srgbClr val="FFFFFF"/>
              </a:solidFill>
            </a:endParaRPr>
          </a:p>
          <a:p>
            <a:endParaRPr lang="en-US" sz="2000">
              <a:solidFill>
                <a:srgbClr val="FFFFFF"/>
              </a:solidFill>
            </a:endParaRPr>
          </a:p>
          <a:p>
            <a:endParaRPr lang="en-US" sz="2000">
              <a:solidFill>
                <a:srgbClr val="FFFFFF"/>
              </a:solidFill>
            </a:endParaRPr>
          </a:p>
        </p:txBody>
      </p:sp>
    </p:spTree>
    <p:extLst>
      <p:ext uri="{BB962C8B-B14F-4D97-AF65-F5344CB8AC3E}">
        <p14:creationId xmlns:p14="http://schemas.microsoft.com/office/powerpoint/2010/main" val="636949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6513788" y="365125"/>
            <a:ext cx="5333436" cy="4655435"/>
          </a:xfrm>
        </p:spPr>
        <p:txBody>
          <a:bodyPr vert="horz" lIns="91440" tIns="45720" rIns="91440" bIns="45720" rtlCol="0" anchor="ctr">
            <a:normAutofit/>
          </a:bodyPr>
          <a:lstStyle/>
          <a:p>
            <a:r>
              <a:rPr lang="en-US" sz="2500" b="1" u="sng" dirty="0"/>
              <a:t>Spot the mistakes:</a:t>
            </a:r>
            <a:br>
              <a:rPr lang="en-US" sz="2500" dirty="0">
                <a:cs typeface="Calibri Light"/>
              </a:rPr>
            </a:br>
            <a:r>
              <a:rPr lang="en-US" sz="2500" dirty="0" err="1">
                <a:cs typeface="Calibri Light"/>
              </a:rPr>
              <a:t>Itzama</a:t>
            </a:r>
            <a:r>
              <a:rPr lang="en-US" sz="2500" dirty="0">
                <a:cs typeface="Calibri Light"/>
              </a:rPr>
              <a:t> got out of the canoe into the river.</a:t>
            </a:r>
            <a:br>
              <a:rPr lang="en-US" sz="2500" dirty="0">
                <a:cs typeface="Calibri Light"/>
              </a:rPr>
            </a:br>
            <a:br>
              <a:rPr lang="en-US" sz="2500" dirty="0">
                <a:cs typeface="Calibri Light"/>
              </a:rPr>
            </a:br>
            <a:r>
              <a:rPr lang="en-US" sz="2500" dirty="0">
                <a:cs typeface="Calibri Light"/>
              </a:rPr>
              <a:t>The star's were bright in the sky.</a:t>
            </a:r>
            <a:br>
              <a:rPr lang="en-US" sz="2500" dirty="0">
                <a:cs typeface="Calibri Light"/>
              </a:rPr>
            </a:br>
            <a:br>
              <a:rPr lang="en-US" sz="2500" dirty="0">
                <a:cs typeface="Calibri Light"/>
              </a:rPr>
            </a:br>
            <a:r>
              <a:rPr lang="en-US" sz="2500" dirty="0">
                <a:cs typeface="Calibri Light"/>
              </a:rPr>
              <a:t>Why was the river so dangerous.</a:t>
            </a:r>
            <a:br>
              <a:rPr lang="en-US" sz="2500" dirty="0">
                <a:cs typeface="Calibri Light"/>
              </a:rPr>
            </a:br>
            <a:br>
              <a:rPr lang="en-US" sz="2500" dirty="0">
                <a:cs typeface="Calibri Light"/>
              </a:rPr>
            </a:br>
            <a:r>
              <a:rPr lang="en-US" sz="2500" dirty="0">
                <a:cs typeface="Calibri Light"/>
              </a:rPr>
              <a:t>Slowly they climbed the mountain into the sacred cave.</a:t>
            </a:r>
          </a:p>
        </p:txBody>
      </p:sp>
      <p:pic>
        <p:nvPicPr>
          <p:cNvPr id="5" name="Picture 5" descr="A picture containing text&#10;&#10;Description automatically generated">
            <a:extLst>
              <a:ext uri="{FF2B5EF4-FFF2-40B4-BE49-F238E27FC236}">
                <a16:creationId xmlns:a16="http://schemas.microsoft.com/office/drawing/2014/main" id="{FADAD164-AD31-4E92-A569-1E6C350D7061}"/>
              </a:ext>
            </a:extLst>
          </p:cNvPr>
          <p:cNvPicPr>
            <a:picLocks noGrp="1" noChangeAspect="1"/>
          </p:cNvPicPr>
          <p:nvPr>
            <p:ph sz="half" idx="2"/>
          </p:nvPr>
        </p:nvPicPr>
        <p:blipFill rotWithShape="1">
          <a:blip r:embed="rId2"/>
          <a:srcRect t="5721" r="-1" b="458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6513788" y="2333297"/>
            <a:ext cx="4840010" cy="3843666"/>
          </a:xfrm>
        </p:spPr>
        <p:txBody>
          <a:bodyPr vert="horz" lIns="91440" tIns="45720" rIns="91440" bIns="45720" rtlCol="0">
            <a:normAutofit/>
          </a:bodyPr>
          <a:lstStyle/>
          <a:p>
            <a:pPr marL="0"/>
            <a:endParaRPr lang="en-US" sz="2000"/>
          </a:p>
          <a:p>
            <a:endParaRPr lang="en-US" sz="2000" dirty="0"/>
          </a:p>
          <a:p>
            <a:endParaRPr lang="en-US" sz="2000"/>
          </a:p>
        </p:txBody>
      </p:sp>
    </p:spTree>
    <p:extLst>
      <p:ext uri="{BB962C8B-B14F-4D97-AF65-F5344CB8AC3E}">
        <p14:creationId xmlns:p14="http://schemas.microsoft.com/office/powerpoint/2010/main" val="4141970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3700" dirty="0"/>
              <a:t>Thursday LC: Can I design a cover for my book?</a:t>
            </a:r>
            <a:endParaRPr lang="en-US" sz="3700" dirty="0">
              <a:cs typeface="Calibri Light"/>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4965431" y="2438400"/>
            <a:ext cx="6586489" cy="3785419"/>
          </a:xfrm>
        </p:spPr>
        <p:txBody>
          <a:bodyPr vert="horz" lIns="91440" tIns="45720" rIns="91440" bIns="45720" rtlCol="0" anchor="t">
            <a:normAutofit/>
          </a:bodyPr>
          <a:lstStyle/>
          <a:p>
            <a:pPr marL="0" indent="0">
              <a:buNone/>
            </a:pPr>
            <a:endParaRPr lang="en-US" sz="2000" dirty="0">
              <a:cs typeface="Calibri"/>
            </a:endParaRPr>
          </a:p>
          <a:p>
            <a:endParaRPr lang="en-US" sz="2000" dirty="0"/>
          </a:p>
          <a:p>
            <a:endParaRPr lang="en-US" sz="2000" dirty="0">
              <a:cs typeface="Calibri" panose="020F0502020204030204"/>
            </a:endParaRPr>
          </a:p>
        </p:txBody>
      </p:sp>
      <p:pic>
        <p:nvPicPr>
          <p:cNvPr id="5" name="Picture 5" descr="A picture containing text&#10;&#10;Description automatically generated">
            <a:extLst>
              <a:ext uri="{FF2B5EF4-FFF2-40B4-BE49-F238E27FC236}">
                <a16:creationId xmlns:a16="http://schemas.microsoft.com/office/drawing/2014/main" id="{FADAD164-AD31-4E92-A569-1E6C350D7061}"/>
              </a:ext>
            </a:extLst>
          </p:cNvPr>
          <p:cNvPicPr>
            <a:picLocks noGrp="1" noChangeAspect="1"/>
          </p:cNvPicPr>
          <p:nvPr>
            <p:ph sz="half" idx="2"/>
          </p:nvPr>
        </p:nvPicPr>
        <p:blipFill rotWithShape="1">
          <a:blip r:embed="rId2"/>
          <a:srcRect l="201" r="15307"/>
          <a:stretch/>
        </p:blipFill>
        <p:spPr>
          <a:xfrm>
            <a:off x="20" y="10"/>
            <a:ext cx="4635571" cy="6857990"/>
          </a:xfrm>
          <a:prstGeom prst="rect">
            <a:avLst/>
          </a:prstGeom>
          <a:effectLst/>
        </p:spPr>
      </p:pic>
      <p:cxnSp>
        <p:nvCxnSpPr>
          <p:cNvPr id="7"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A93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5141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3700" dirty="0">
                <a:cs typeface="Calibri Light"/>
              </a:rPr>
              <a:t>So far you have:</a:t>
            </a: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4965431" y="2438400"/>
            <a:ext cx="6586489" cy="3785419"/>
          </a:xfrm>
        </p:spPr>
        <p:txBody>
          <a:bodyPr vert="horz" lIns="91440" tIns="45720" rIns="91440" bIns="45720" rtlCol="0" anchor="t">
            <a:normAutofit/>
          </a:bodyPr>
          <a:lstStyle/>
          <a:p>
            <a:r>
              <a:rPr lang="en-US" sz="2000" dirty="0"/>
              <a:t>Designed your mythical character</a:t>
            </a:r>
            <a:endParaRPr lang="en-US" dirty="0"/>
          </a:p>
          <a:p>
            <a:r>
              <a:rPr lang="en-US" sz="2000" dirty="0">
                <a:cs typeface="Calibri"/>
              </a:rPr>
              <a:t>Thought about the quest and the journey he/she will go on.</a:t>
            </a:r>
          </a:p>
          <a:p>
            <a:r>
              <a:rPr lang="en-US" sz="2000" dirty="0">
                <a:cs typeface="Calibri"/>
              </a:rPr>
              <a:t>Today you are going to design a front cover and 'blurb' to hook the reader in.</a:t>
            </a:r>
          </a:p>
          <a:p>
            <a:pPr marL="0" indent="0">
              <a:buNone/>
            </a:pPr>
            <a:endParaRPr lang="en-US" sz="2000" dirty="0">
              <a:cs typeface="Calibri"/>
            </a:endParaRPr>
          </a:p>
          <a:p>
            <a:endParaRPr lang="en-US" sz="2000">
              <a:cs typeface="Calibri" panose="020F0502020204030204"/>
            </a:endParaRPr>
          </a:p>
          <a:p>
            <a:endParaRPr lang="en-US" sz="2000">
              <a:cs typeface="Calibri" panose="020F0502020204030204"/>
            </a:endParaRPr>
          </a:p>
        </p:txBody>
      </p:sp>
      <p:pic>
        <p:nvPicPr>
          <p:cNvPr id="5" name="Picture 5" descr="A picture containing text&#10;&#10;Description automatically generated">
            <a:extLst>
              <a:ext uri="{FF2B5EF4-FFF2-40B4-BE49-F238E27FC236}">
                <a16:creationId xmlns:a16="http://schemas.microsoft.com/office/drawing/2014/main" id="{FADAD164-AD31-4E92-A569-1E6C350D7061}"/>
              </a:ext>
            </a:extLst>
          </p:cNvPr>
          <p:cNvPicPr>
            <a:picLocks noGrp="1" noChangeAspect="1"/>
          </p:cNvPicPr>
          <p:nvPr>
            <p:ph sz="half" idx="2"/>
          </p:nvPr>
        </p:nvPicPr>
        <p:blipFill rotWithShape="1">
          <a:blip r:embed="rId2"/>
          <a:srcRect l="201" r="15307"/>
          <a:stretch/>
        </p:blipFill>
        <p:spPr>
          <a:xfrm>
            <a:off x="20" y="10"/>
            <a:ext cx="4635571" cy="6857990"/>
          </a:xfrm>
          <a:prstGeom prst="rect">
            <a:avLst/>
          </a:prstGeom>
          <a:effectLst/>
        </p:spPr>
      </p:pic>
      <p:cxnSp>
        <p:nvCxnSpPr>
          <p:cNvPr id="7"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A933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8572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59653884-08CE-4579-8A80-F00D55BF07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book, text&#10;&#10;Description automatically generated">
            <a:extLst>
              <a:ext uri="{FF2B5EF4-FFF2-40B4-BE49-F238E27FC236}">
                <a16:creationId xmlns:a16="http://schemas.microsoft.com/office/drawing/2014/main" id="{1E75E85E-4E00-4159-9A51-3B7F2BFB122B}"/>
              </a:ext>
            </a:extLst>
          </p:cNvPr>
          <p:cNvPicPr>
            <a:picLocks noChangeAspect="1"/>
          </p:cNvPicPr>
          <p:nvPr/>
        </p:nvPicPr>
        <p:blipFill rotWithShape="1">
          <a:blip r:embed="rId2"/>
          <a:srcRect l="3775" r="2755" b="-3"/>
          <a:stretch/>
        </p:blipFill>
        <p:spPr>
          <a:xfrm>
            <a:off x="20" y="-1"/>
            <a:ext cx="3936404" cy="6309360"/>
          </a:xfrm>
          <a:prstGeom prst="rect">
            <a:avLst/>
          </a:prstGeom>
        </p:spPr>
      </p:pic>
      <p:sp useBgFill="1">
        <p:nvSpPr>
          <p:cNvPr id="37" name="Rectangle 36">
            <a:extLst>
              <a:ext uri="{FF2B5EF4-FFF2-40B4-BE49-F238E27FC236}">
                <a16:creationId xmlns:a16="http://schemas.microsoft.com/office/drawing/2014/main" id="{720D4FAC-7B9A-4A4F-8E53-071522870B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3078" y="201352"/>
            <a:ext cx="7568588" cy="2093976"/>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521271" y="443668"/>
            <a:ext cx="2871216" cy="1609344"/>
          </a:xfrm>
        </p:spPr>
        <p:txBody>
          <a:bodyPr vert="horz" lIns="91440" tIns="45720" rIns="91440" bIns="45720" rtlCol="0" anchor="ctr">
            <a:normAutofit/>
          </a:bodyPr>
          <a:lstStyle/>
          <a:p>
            <a:r>
              <a:rPr lang="en-US" sz="2400" kern="1200">
                <a:solidFill>
                  <a:schemeClr val="tx1"/>
                </a:solidFill>
                <a:latin typeface="+mj-lt"/>
                <a:ea typeface="+mj-ea"/>
                <a:cs typeface="+mj-cs"/>
              </a:rPr>
              <a:t>Designing an effective front cover</a:t>
            </a:r>
          </a:p>
        </p:txBody>
      </p:sp>
      <p:sp>
        <p:nvSpPr>
          <p:cNvPr id="39" name="Rectangle 38">
            <a:extLst>
              <a:ext uri="{FF2B5EF4-FFF2-40B4-BE49-F238E27FC236}">
                <a16:creationId xmlns:a16="http://schemas.microsoft.com/office/drawing/2014/main" id="{EDD2A13B-608C-4BE1-AC1F-62B2DAF76B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5702" y="89748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977038ED-F717-467A-8D75-D8441BB92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854550" y="1239196"/>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7791391" y="443668"/>
            <a:ext cx="3712464" cy="1609344"/>
          </a:xfrm>
        </p:spPr>
        <p:txBody>
          <a:bodyPr vert="horz" lIns="91440" tIns="45720" rIns="91440" bIns="45720" rtlCol="0" anchor="ctr">
            <a:normAutofit lnSpcReduction="10000"/>
          </a:bodyPr>
          <a:lstStyle/>
          <a:p>
            <a:pPr marL="0"/>
            <a:r>
              <a:rPr lang="en-US" sz="1700" dirty="0"/>
              <a:t>What do you notice about the different illustrations?</a:t>
            </a:r>
          </a:p>
          <a:p>
            <a:pPr marL="0"/>
            <a:r>
              <a:rPr lang="en-US" sz="1700" dirty="0"/>
              <a:t>What key information must be included?</a:t>
            </a:r>
          </a:p>
          <a:p>
            <a:pPr marL="0"/>
            <a:r>
              <a:rPr lang="en-US" sz="1700" dirty="0">
                <a:cs typeface="Calibri" panose="020F0502020204030204"/>
              </a:rPr>
              <a:t>What makes the different covers stand out?</a:t>
            </a:r>
          </a:p>
        </p:txBody>
      </p:sp>
      <p:pic>
        <p:nvPicPr>
          <p:cNvPr id="7" name="Picture 7" descr="A person riding a horse in front of a crowd&#10;&#10;Description automatically generated">
            <a:extLst>
              <a:ext uri="{FF2B5EF4-FFF2-40B4-BE49-F238E27FC236}">
                <a16:creationId xmlns:a16="http://schemas.microsoft.com/office/drawing/2014/main" id="{C26A83BE-3E77-43FF-BB20-1391C37FDF1C}"/>
              </a:ext>
            </a:extLst>
          </p:cNvPr>
          <p:cNvPicPr>
            <a:picLocks noChangeAspect="1"/>
          </p:cNvPicPr>
          <p:nvPr/>
        </p:nvPicPr>
        <p:blipFill rotWithShape="1">
          <a:blip r:embed="rId3"/>
          <a:srcRect r="1" b="2820"/>
          <a:stretch/>
        </p:blipFill>
        <p:spPr>
          <a:xfrm>
            <a:off x="4155702" y="2573434"/>
            <a:ext cx="3922776" cy="3735926"/>
          </a:xfrm>
          <a:prstGeom prst="rect">
            <a:avLst/>
          </a:prstGeom>
        </p:spPr>
      </p:pic>
      <p:pic>
        <p:nvPicPr>
          <p:cNvPr id="6" name="Picture 6" descr="A picture containing photo, looking, sitting, standing&#10;&#10;Description automatically generated">
            <a:extLst>
              <a:ext uri="{FF2B5EF4-FFF2-40B4-BE49-F238E27FC236}">
                <a16:creationId xmlns:a16="http://schemas.microsoft.com/office/drawing/2014/main" id="{3A5383EA-9ACA-4F48-AC1C-F24A6CE9BC42}"/>
              </a:ext>
            </a:extLst>
          </p:cNvPr>
          <p:cNvPicPr>
            <a:picLocks noChangeAspect="1"/>
          </p:cNvPicPr>
          <p:nvPr/>
        </p:nvPicPr>
        <p:blipFill rotWithShape="1">
          <a:blip r:embed="rId4"/>
          <a:srcRect r="3" b="1934"/>
          <a:stretch/>
        </p:blipFill>
        <p:spPr>
          <a:xfrm>
            <a:off x="8290932" y="2560123"/>
            <a:ext cx="3901068" cy="3749236"/>
          </a:xfrm>
          <a:prstGeom prst="rect">
            <a:avLst/>
          </a:prstGeom>
        </p:spPr>
      </p:pic>
    </p:spTree>
    <p:extLst>
      <p:ext uri="{BB962C8B-B14F-4D97-AF65-F5344CB8AC3E}">
        <p14:creationId xmlns:p14="http://schemas.microsoft.com/office/powerpoint/2010/main" val="3260241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a:t>The Back cover</a:t>
            </a: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4965431" y="2438400"/>
            <a:ext cx="6586489" cy="3785419"/>
          </a:xfrm>
        </p:spPr>
        <p:txBody>
          <a:bodyPr vert="horz" lIns="91440" tIns="45720" rIns="91440" bIns="45720" rtlCol="0">
            <a:normAutofit/>
          </a:bodyPr>
          <a:lstStyle/>
          <a:p>
            <a:pPr marL="0"/>
            <a:r>
              <a:rPr lang="en-US" sz="2000"/>
              <a:t>Let's read the back cover together.</a:t>
            </a:r>
          </a:p>
          <a:p>
            <a:pPr marL="0"/>
            <a:r>
              <a:rPr lang="en-US" sz="2000"/>
              <a:t>How does it hook the reader in?</a:t>
            </a:r>
          </a:p>
          <a:p>
            <a:pPr marL="0"/>
            <a:r>
              <a:rPr lang="en-US" sz="2000"/>
              <a:t>What key information is included?</a:t>
            </a:r>
          </a:p>
        </p:txBody>
      </p:sp>
      <p:pic>
        <p:nvPicPr>
          <p:cNvPr id="10" name="Picture 10" descr="Text&#10;&#10;Description automatically generated">
            <a:extLst>
              <a:ext uri="{FF2B5EF4-FFF2-40B4-BE49-F238E27FC236}">
                <a16:creationId xmlns:a16="http://schemas.microsoft.com/office/drawing/2014/main" id="{D929C92D-A189-4655-A611-CA5798C9BA57}"/>
              </a:ext>
            </a:extLst>
          </p:cNvPr>
          <p:cNvPicPr>
            <a:picLocks noChangeAspect="1"/>
          </p:cNvPicPr>
          <p:nvPr/>
        </p:nvPicPr>
        <p:blipFill rotWithShape="1">
          <a:blip r:embed="rId2"/>
          <a:srcRect r="-1" b="3837"/>
          <a:stretch/>
        </p:blipFill>
        <p:spPr>
          <a:xfrm>
            <a:off x="20" y="10"/>
            <a:ext cx="4635571" cy="6857990"/>
          </a:xfrm>
          <a:prstGeom prst="rect">
            <a:avLst/>
          </a:prstGeom>
          <a:effectLst/>
        </p:spPr>
      </p:pic>
      <p:cxnSp>
        <p:nvCxnSpPr>
          <p:cNvPr id="47" name="Straight Connector 45">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0B04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6127952"/>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59653884-08CE-4579-8A80-F00D55BF07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book, text&#10;&#10;Description automatically generated">
            <a:extLst>
              <a:ext uri="{FF2B5EF4-FFF2-40B4-BE49-F238E27FC236}">
                <a16:creationId xmlns:a16="http://schemas.microsoft.com/office/drawing/2014/main" id="{1E75E85E-4E00-4159-9A51-3B7F2BFB122B}"/>
              </a:ext>
            </a:extLst>
          </p:cNvPr>
          <p:cNvPicPr>
            <a:picLocks noChangeAspect="1"/>
          </p:cNvPicPr>
          <p:nvPr/>
        </p:nvPicPr>
        <p:blipFill rotWithShape="1">
          <a:blip r:embed="rId2"/>
          <a:srcRect l="3775" r="2755" b="-3"/>
          <a:stretch/>
        </p:blipFill>
        <p:spPr>
          <a:xfrm>
            <a:off x="20" y="-1"/>
            <a:ext cx="3936404" cy="6309360"/>
          </a:xfrm>
          <a:prstGeom prst="rect">
            <a:avLst/>
          </a:prstGeom>
        </p:spPr>
      </p:pic>
      <p:sp useBgFill="1">
        <p:nvSpPr>
          <p:cNvPr id="37" name="Rectangle 36">
            <a:extLst>
              <a:ext uri="{FF2B5EF4-FFF2-40B4-BE49-F238E27FC236}">
                <a16:creationId xmlns:a16="http://schemas.microsoft.com/office/drawing/2014/main" id="{720D4FAC-7B9A-4A4F-8E53-071522870B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3078" y="201352"/>
            <a:ext cx="7568588" cy="2093976"/>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521271" y="443668"/>
            <a:ext cx="2871216" cy="1609344"/>
          </a:xfrm>
        </p:spPr>
        <p:txBody>
          <a:bodyPr vert="horz" lIns="91440" tIns="45720" rIns="91440" bIns="45720" rtlCol="0" anchor="ctr">
            <a:normAutofit/>
          </a:bodyPr>
          <a:lstStyle/>
          <a:p>
            <a:r>
              <a:rPr lang="en-US" sz="2400" dirty="0"/>
              <a:t>Home Learners</a:t>
            </a:r>
            <a:endParaRPr lang="en-US" sz="2400" kern="1200" dirty="0">
              <a:latin typeface="+mj-lt"/>
              <a:cs typeface="Calibri Light"/>
            </a:endParaRPr>
          </a:p>
        </p:txBody>
      </p:sp>
      <p:sp>
        <p:nvSpPr>
          <p:cNvPr id="39" name="Rectangle 38">
            <a:extLst>
              <a:ext uri="{FF2B5EF4-FFF2-40B4-BE49-F238E27FC236}">
                <a16:creationId xmlns:a16="http://schemas.microsoft.com/office/drawing/2014/main" id="{EDD2A13B-608C-4BE1-AC1F-62B2DAF76B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5702" y="89748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977038ED-F717-467A-8D75-D8441BB92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854550" y="1239196"/>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7791391" y="443668"/>
            <a:ext cx="3712464" cy="1609344"/>
          </a:xfrm>
        </p:spPr>
        <p:txBody>
          <a:bodyPr vert="horz" lIns="91440" tIns="45720" rIns="91440" bIns="45720" rtlCol="0" anchor="ctr">
            <a:normAutofit fontScale="85000" lnSpcReduction="10000"/>
          </a:bodyPr>
          <a:lstStyle/>
          <a:p>
            <a:pPr marL="0"/>
            <a:r>
              <a:rPr lang="en-US" sz="1700" dirty="0"/>
              <a:t>Now find some of your </a:t>
            </a:r>
            <a:r>
              <a:rPr lang="en-US" sz="1700" dirty="0" err="1"/>
              <a:t>favourite</a:t>
            </a:r>
            <a:r>
              <a:rPr lang="en-US" sz="1700" dirty="0"/>
              <a:t> books.</a:t>
            </a:r>
          </a:p>
          <a:p>
            <a:pPr marL="0"/>
            <a:r>
              <a:rPr lang="en-US" sz="1700" dirty="0">
                <a:cs typeface="Calibri"/>
              </a:rPr>
              <a:t>Take a look at the front and back covers.</a:t>
            </a:r>
          </a:p>
          <a:p>
            <a:pPr marL="0"/>
            <a:r>
              <a:rPr lang="en-US" sz="1700" dirty="0">
                <a:cs typeface="Calibri"/>
              </a:rPr>
              <a:t>What other information do they include?</a:t>
            </a:r>
          </a:p>
          <a:p>
            <a:pPr marL="0"/>
            <a:r>
              <a:rPr lang="en-US" sz="1700" dirty="0">
                <a:cs typeface="Calibri"/>
              </a:rPr>
              <a:t>How do they sell the book to the reader?</a:t>
            </a:r>
          </a:p>
        </p:txBody>
      </p:sp>
      <p:pic>
        <p:nvPicPr>
          <p:cNvPr id="7" name="Picture 7" descr="A person riding a horse in front of a crowd&#10;&#10;Description automatically generated">
            <a:extLst>
              <a:ext uri="{FF2B5EF4-FFF2-40B4-BE49-F238E27FC236}">
                <a16:creationId xmlns:a16="http://schemas.microsoft.com/office/drawing/2014/main" id="{C26A83BE-3E77-43FF-BB20-1391C37FDF1C}"/>
              </a:ext>
            </a:extLst>
          </p:cNvPr>
          <p:cNvPicPr>
            <a:picLocks noChangeAspect="1"/>
          </p:cNvPicPr>
          <p:nvPr/>
        </p:nvPicPr>
        <p:blipFill rotWithShape="1">
          <a:blip r:embed="rId3"/>
          <a:srcRect r="1" b="2820"/>
          <a:stretch/>
        </p:blipFill>
        <p:spPr>
          <a:xfrm>
            <a:off x="4155702" y="2573434"/>
            <a:ext cx="3922776" cy="3735926"/>
          </a:xfrm>
          <a:prstGeom prst="rect">
            <a:avLst/>
          </a:prstGeom>
        </p:spPr>
      </p:pic>
      <p:pic>
        <p:nvPicPr>
          <p:cNvPr id="6" name="Picture 6" descr="A picture containing photo, looking, sitting, standing&#10;&#10;Description automatically generated">
            <a:extLst>
              <a:ext uri="{FF2B5EF4-FFF2-40B4-BE49-F238E27FC236}">
                <a16:creationId xmlns:a16="http://schemas.microsoft.com/office/drawing/2014/main" id="{3A5383EA-9ACA-4F48-AC1C-F24A6CE9BC42}"/>
              </a:ext>
            </a:extLst>
          </p:cNvPr>
          <p:cNvPicPr>
            <a:picLocks noChangeAspect="1"/>
          </p:cNvPicPr>
          <p:nvPr/>
        </p:nvPicPr>
        <p:blipFill rotWithShape="1">
          <a:blip r:embed="rId4"/>
          <a:srcRect r="3" b="1934"/>
          <a:stretch/>
        </p:blipFill>
        <p:spPr>
          <a:xfrm>
            <a:off x="8290932" y="2560123"/>
            <a:ext cx="3901068" cy="3749236"/>
          </a:xfrm>
          <a:prstGeom prst="rect">
            <a:avLst/>
          </a:prstGeom>
        </p:spPr>
      </p:pic>
    </p:spTree>
    <p:extLst>
      <p:ext uri="{BB962C8B-B14F-4D97-AF65-F5344CB8AC3E}">
        <p14:creationId xmlns:p14="http://schemas.microsoft.com/office/powerpoint/2010/main" val="1865604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59653884-08CE-4579-8A80-F00D55BF07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book, text&#10;&#10;Description automatically generated">
            <a:extLst>
              <a:ext uri="{FF2B5EF4-FFF2-40B4-BE49-F238E27FC236}">
                <a16:creationId xmlns:a16="http://schemas.microsoft.com/office/drawing/2014/main" id="{1E75E85E-4E00-4159-9A51-3B7F2BFB122B}"/>
              </a:ext>
            </a:extLst>
          </p:cNvPr>
          <p:cNvPicPr>
            <a:picLocks noChangeAspect="1"/>
          </p:cNvPicPr>
          <p:nvPr/>
        </p:nvPicPr>
        <p:blipFill rotWithShape="1">
          <a:blip r:embed="rId2"/>
          <a:srcRect l="3775" r="2755" b="-3"/>
          <a:stretch/>
        </p:blipFill>
        <p:spPr>
          <a:xfrm>
            <a:off x="20" y="-1"/>
            <a:ext cx="3936404" cy="6309360"/>
          </a:xfrm>
          <a:prstGeom prst="rect">
            <a:avLst/>
          </a:prstGeom>
        </p:spPr>
      </p:pic>
      <p:sp useBgFill="1">
        <p:nvSpPr>
          <p:cNvPr id="37" name="Rectangle 36">
            <a:extLst>
              <a:ext uri="{FF2B5EF4-FFF2-40B4-BE49-F238E27FC236}">
                <a16:creationId xmlns:a16="http://schemas.microsoft.com/office/drawing/2014/main" id="{720D4FAC-7B9A-4A4F-8E53-071522870B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3078" y="201352"/>
            <a:ext cx="7568588" cy="2093976"/>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4521271" y="443668"/>
            <a:ext cx="2871216" cy="1609344"/>
          </a:xfrm>
        </p:spPr>
        <p:txBody>
          <a:bodyPr vert="horz" lIns="91440" tIns="45720" rIns="91440" bIns="45720" rtlCol="0" anchor="ctr">
            <a:normAutofit/>
          </a:bodyPr>
          <a:lstStyle/>
          <a:p>
            <a:r>
              <a:rPr lang="en-US" sz="2400" dirty="0"/>
              <a:t> Learners in school</a:t>
            </a:r>
            <a:endParaRPr lang="en-US" sz="2400" kern="1200" dirty="0">
              <a:latin typeface="+mj-lt"/>
              <a:cs typeface="Calibri Light"/>
            </a:endParaRPr>
          </a:p>
        </p:txBody>
      </p:sp>
      <p:sp>
        <p:nvSpPr>
          <p:cNvPr id="39" name="Rectangle 38">
            <a:extLst>
              <a:ext uri="{FF2B5EF4-FFF2-40B4-BE49-F238E27FC236}">
                <a16:creationId xmlns:a16="http://schemas.microsoft.com/office/drawing/2014/main" id="{EDD2A13B-608C-4BE1-AC1F-62B2DAF76B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5702" y="89748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977038ED-F717-467A-8D75-D8441BB92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854550" y="1239196"/>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7791391" y="443668"/>
            <a:ext cx="3712464" cy="1609344"/>
          </a:xfrm>
        </p:spPr>
        <p:txBody>
          <a:bodyPr vert="horz" lIns="91440" tIns="45720" rIns="91440" bIns="45720" rtlCol="0" anchor="ctr">
            <a:normAutofit fontScale="85000" lnSpcReduction="10000"/>
          </a:bodyPr>
          <a:lstStyle/>
          <a:p>
            <a:pPr marL="0"/>
            <a:r>
              <a:rPr lang="en-US" sz="1700" dirty="0"/>
              <a:t>Choose books from the class library</a:t>
            </a:r>
            <a:endParaRPr lang="en-US" sz="1700" dirty="0">
              <a:cs typeface="Calibri"/>
            </a:endParaRPr>
          </a:p>
          <a:p>
            <a:pPr marL="0"/>
            <a:r>
              <a:rPr lang="en-US" sz="1700" dirty="0">
                <a:cs typeface="Calibri"/>
              </a:rPr>
              <a:t>Take a look at the front and back covers.</a:t>
            </a:r>
          </a:p>
          <a:p>
            <a:pPr marL="0"/>
            <a:r>
              <a:rPr lang="en-US" sz="1700" dirty="0">
                <a:cs typeface="Calibri"/>
              </a:rPr>
              <a:t>What other information do they include?</a:t>
            </a:r>
          </a:p>
          <a:p>
            <a:pPr marL="0"/>
            <a:r>
              <a:rPr lang="en-US" sz="1700" dirty="0">
                <a:cs typeface="Calibri"/>
              </a:rPr>
              <a:t>How do they sell the book to the reader?</a:t>
            </a:r>
          </a:p>
        </p:txBody>
      </p:sp>
      <p:pic>
        <p:nvPicPr>
          <p:cNvPr id="7" name="Picture 7" descr="A person riding a horse in front of a crowd&#10;&#10;Description automatically generated">
            <a:extLst>
              <a:ext uri="{FF2B5EF4-FFF2-40B4-BE49-F238E27FC236}">
                <a16:creationId xmlns:a16="http://schemas.microsoft.com/office/drawing/2014/main" id="{C26A83BE-3E77-43FF-BB20-1391C37FDF1C}"/>
              </a:ext>
            </a:extLst>
          </p:cNvPr>
          <p:cNvPicPr>
            <a:picLocks noChangeAspect="1"/>
          </p:cNvPicPr>
          <p:nvPr/>
        </p:nvPicPr>
        <p:blipFill rotWithShape="1">
          <a:blip r:embed="rId3"/>
          <a:srcRect r="1" b="2820"/>
          <a:stretch/>
        </p:blipFill>
        <p:spPr>
          <a:xfrm>
            <a:off x="4155702" y="2573434"/>
            <a:ext cx="3922776" cy="3735926"/>
          </a:xfrm>
          <a:prstGeom prst="rect">
            <a:avLst/>
          </a:prstGeom>
        </p:spPr>
      </p:pic>
      <p:pic>
        <p:nvPicPr>
          <p:cNvPr id="6" name="Picture 6" descr="A picture containing photo, looking, sitting, standing&#10;&#10;Description automatically generated">
            <a:extLst>
              <a:ext uri="{FF2B5EF4-FFF2-40B4-BE49-F238E27FC236}">
                <a16:creationId xmlns:a16="http://schemas.microsoft.com/office/drawing/2014/main" id="{3A5383EA-9ACA-4F48-AC1C-F24A6CE9BC42}"/>
              </a:ext>
            </a:extLst>
          </p:cNvPr>
          <p:cNvPicPr>
            <a:picLocks noChangeAspect="1"/>
          </p:cNvPicPr>
          <p:nvPr/>
        </p:nvPicPr>
        <p:blipFill rotWithShape="1">
          <a:blip r:embed="rId4"/>
          <a:srcRect r="3" b="1934"/>
          <a:stretch/>
        </p:blipFill>
        <p:spPr>
          <a:xfrm>
            <a:off x="8290932" y="2560123"/>
            <a:ext cx="3901068" cy="3749236"/>
          </a:xfrm>
          <a:prstGeom prst="rect">
            <a:avLst/>
          </a:prstGeom>
        </p:spPr>
      </p:pic>
    </p:spTree>
    <p:extLst>
      <p:ext uri="{BB962C8B-B14F-4D97-AF65-F5344CB8AC3E}">
        <p14:creationId xmlns:p14="http://schemas.microsoft.com/office/powerpoint/2010/main" val="3704772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9C509D2-0C1A-47B8-89C1-D3AB17D452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2F3A5D-A0D3-4E7B-A872-C7C8956E6D97}"/>
              </a:ext>
            </a:extLst>
          </p:cNvPr>
          <p:cNvSpPr>
            <a:spLocks noGrp="1"/>
          </p:cNvSpPr>
          <p:nvPr>
            <p:ph type="title"/>
          </p:nvPr>
        </p:nvSpPr>
        <p:spPr>
          <a:xfrm>
            <a:off x="6600264" y="556994"/>
            <a:ext cx="4753535" cy="1672499"/>
          </a:xfrm>
        </p:spPr>
        <p:txBody>
          <a:bodyPr vert="horz" lIns="91440" tIns="45720" rIns="91440" bIns="45720" rtlCol="0" anchor="ctr">
            <a:normAutofit/>
          </a:bodyPr>
          <a:lstStyle/>
          <a:p>
            <a:r>
              <a:rPr lang="en-US" sz="4000" kern="1200">
                <a:solidFill>
                  <a:schemeClr val="tx1"/>
                </a:solidFill>
                <a:latin typeface="+mj-lt"/>
                <a:ea typeface="+mj-ea"/>
                <a:cs typeface="+mj-cs"/>
              </a:rPr>
              <a:t>LC: Can I design a cover for my book?</a:t>
            </a:r>
          </a:p>
        </p:txBody>
      </p:sp>
      <p:pic>
        <p:nvPicPr>
          <p:cNvPr id="15" name="Picture 6" descr="A picture containing photo, looking, sitting, standing&#10;&#10;Description automatically generated">
            <a:extLst>
              <a:ext uri="{FF2B5EF4-FFF2-40B4-BE49-F238E27FC236}">
                <a16:creationId xmlns:a16="http://schemas.microsoft.com/office/drawing/2014/main" id="{E23800E3-DF14-4E02-9BA3-8915E7924457}"/>
              </a:ext>
            </a:extLst>
          </p:cNvPr>
          <p:cNvPicPr>
            <a:picLocks noChangeAspect="1"/>
          </p:cNvPicPr>
          <p:nvPr/>
        </p:nvPicPr>
        <p:blipFill rotWithShape="1">
          <a:blip r:embed="rId2"/>
          <a:srcRect r="11784" b="-6"/>
          <a:stretch/>
        </p:blipFill>
        <p:spPr>
          <a:xfrm>
            <a:off x="-4642" y="10"/>
            <a:ext cx="3006061" cy="3339639"/>
          </a:xfrm>
          <a:prstGeom prst="rect">
            <a:avLst/>
          </a:prstGeom>
        </p:spPr>
      </p:pic>
      <p:pic>
        <p:nvPicPr>
          <p:cNvPr id="11" name="Picture 5" descr="A picture containing book, text&#10;&#10;Description automatically generated">
            <a:extLst>
              <a:ext uri="{FF2B5EF4-FFF2-40B4-BE49-F238E27FC236}">
                <a16:creationId xmlns:a16="http://schemas.microsoft.com/office/drawing/2014/main" id="{D342C951-E74A-4071-8579-1E59C99AFAA5}"/>
              </a:ext>
            </a:extLst>
          </p:cNvPr>
          <p:cNvPicPr>
            <a:picLocks noChangeAspect="1"/>
          </p:cNvPicPr>
          <p:nvPr/>
        </p:nvPicPr>
        <p:blipFill rotWithShape="1">
          <a:blip r:embed="rId3"/>
          <a:srcRect t="14016" r="4" b="11458"/>
          <a:stretch/>
        </p:blipFill>
        <p:spPr>
          <a:xfrm>
            <a:off x="3198068" y="10"/>
            <a:ext cx="2991088" cy="3339639"/>
          </a:xfrm>
          <a:prstGeom prst="rect">
            <a:avLst/>
          </a:prstGeom>
        </p:spPr>
      </p:pic>
      <p:pic>
        <p:nvPicPr>
          <p:cNvPr id="13" name="Picture 7" descr="A person riding a horse in front of a crowd&#10;&#10;Description automatically generated">
            <a:extLst>
              <a:ext uri="{FF2B5EF4-FFF2-40B4-BE49-F238E27FC236}">
                <a16:creationId xmlns:a16="http://schemas.microsoft.com/office/drawing/2014/main" id="{0B7BDE1A-9F6B-4381-BD9B-9EF15E3CAEF0}"/>
              </a:ext>
            </a:extLst>
          </p:cNvPr>
          <p:cNvPicPr>
            <a:picLocks noChangeAspect="1"/>
          </p:cNvPicPr>
          <p:nvPr/>
        </p:nvPicPr>
        <p:blipFill rotWithShape="1">
          <a:blip r:embed="rId4"/>
          <a:srcRect t="10268" r="1" b="34671"/>
          <a:stretch/>
        </p:blipFill>
        <p:spPr>
          <a:xfrm>
            <a:off x="-2" y="3518351"/>
            <a:ext cx="6189158" cy="3339649"/>
          </a:xfrm>
          <a:prstGeom prst="rect">
            <a:avLst/>
          </a:prstGeom>
        </p:spPr>
      </p:pic>
      <p:sp>
        <p:nvSpPr>
          <p:cNvPr id="3" name="Content Placeholder 2">
            <a:extLst>
              <a:ext uri="{FF2B5EF4-FFF2-40B4-BE49-F238E27FC236}">
                <a16:creationId xmlns:a16="http://schemas.microsoft.com/office/drawing/2014/main" id="{9F46D56F-A77E-4B9A-9786-0A01C15E64DF}"/>
              </a:ext>
            </a:extLst>
          </p:cNvPr>
          <p:cNvSpPr>
            <a:spLocks noGrp="1"/>
          </p:cNvSpPr>
          <p:nvPr>
            <p:ph sz="half" idx="1"/>
          </p:nvPr>
        </p:nvSpPr>
        <p:spPr>
          <a:xfrm>
            <a:off x="6600265" y="2413645"/>
            <a:ext cx="4753534" cy="3694734"/>
          </a:xfrm>
        </p:spPr>
        <p:txBody>
          <a:bodyPr vert="horz" lIns="91440" tIns="45720" rIns="91440" bIns="45720" rtlCol="0">
            <a:normAutofit/>
          </a:bodyPr>
          <a:lstStyle/>
          <a:p>
            <a:r>
              <a:rPr lang="en-US" sz="2000" dirty="0"/>
              <a:t>Toolkit:</a:t>
            </a:r>
            <a:br>
              <a:rPr lang="en-US" sz="2000"/>
            </a:br>
            <a:r>
              <a:rPr lang="en-US" sz="2000" dirty="0"/>
              <a:t>Design an illustration for the front cover.</a:t>
            </a:r>
            <a:endParaRPr lang="en-US" sz="2000"/>
          </a:p>
          <a:p>
            <a:r>
              <a:rPr lang="en-US" sz="2000"/>
              <a:t>Add the key information (title, author)</a:t>
            </a:r>
          </a:p>
          <a:p>
            <a:r>
              <a:rPr lang="en-US" sz="2000"/>
              <a:t>Add any other extra information to hook the reader in.</a:t>
            </a:r>
          </a:p>
          <a:p>
            <a:r>
              <a:rPr lang="en-US" sz="2000"/>
              <a:t>Write a short blurb for the back of your book.</a:t>
            </a:r>
          </a:p>
          <a:p>
            <a:pPr marL="0"/>
            <a:endParaRPr lang="en-US" sz="2000"/>
          </a:p>
          <a:p>
            <a:endParaRPr lang="en-US" sz="2000"/>
          </a:p>
          <a:p>
            <a:endParaRPr lang="en-US" sz="2000"/>
          </a:p>
        </p:txBody>
      </p:sp>
    </p:spTree>
    <p:extLst>
      <p:ext uri="{BB962C8B-B14F-4D97-AF65-F5344CB8AC3E}">
        <p14:creationId xmlns:p14="http://schemas.microsoft.com/office/powerpoint/2010/main" val="129774796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534</Words>
  <Application>Microsoft Office PowerPoint</Application>
  <PresentationFormat>Widescreen</PresentationFormat>
  <Paragraphs>34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60 second quick write</vt:lpstr>
      <vt:lpstr>Spot the mistakes: Itzama got out of the canoe into the river.  The star's were bright in the sky.  Why was the river so dangerous.  Slowly they climbed the mountain into the sacred cave.</vt:lpstr>
      <vt:lpstr>Thursday LC: Can I design a cover for my book?</vt:lpstr>
      <vt:lpstr>So far you have:</vt:lpstr>
      <vt:lpstr>Designing an effective front cover</vt:lpstr>
      <vt:lpstr>The Back cover</vt:lpstr>
      <vt:lpstr>Home Learners</vt:lpstr>
      <vt:lpstr> Learners in school</vt:lpstr>
      <vt:lpstr>LC: Can I design a cover for my book?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60s Quick Write.</dc:title>
  <dc:creator>charlottehahnel@me.com</dc:creator>
  <cp:lastModifiedBy>charlottehahnel@me.com</cp:lastModifiedBy>
  <cp:revision>135</cp:revision>
  <dcterms:created xsi:type="dcterms:W3CDTF">2021-01-21T17:44:01Z</dcterms:created>
  <dcterms:modified xsi:type="dcterms:W3CDTF">2021-01-29T17:48:37Z</dcterms:modified>
</cp:coreProperties>
</file>