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60" r:id="rId4"/>
    <p:sldId id="261" r:id="rId5"/>
    <p:sldId id="257" r:id="rId6"/>
    <p:sldId id="258" r:id="rId7"/>
    <p:sldId id="259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7380-CC7D-4A50-AADC-E7DB0F25D9E1}" type="datetimeFigureOut">
              <a:rPr lang="en-GB" smtClean="0"/>
              <a:t>07/07/2021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B6BF-07BC-4581-B73C-04B633F4F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663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7380-CC7D-4A50-AADC-E7DB0F25D9E1}" type="datetimeFigureOut">
              <a:rPr lang="en-GB" smtClean="0"/>
              <a:t>07/07/2021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B6BF-07BC-4581-B73C-04B633F4F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190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7380-CC7D-4A50-AADC-E7DB0F25D9E1}" type="datetimeFigureOut">
              <a:rPr lang="en-GB" smtClean="0"/>
              <a:t>07/07/2021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B6BF-07BC-4581-B73C-04B633F4F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843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7380-CC7D-4A50-AADC-E7DB0F25D9E1}" type="datetimeFigureOut">
              <a:rPr lang="en-GB" smtClean="0"/>
              <a:t>07/07/2021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B6BF-07BC-4581-B73C-04B633F4F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280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7380-CC7D-4A50-AADC-E7DB0F25D9E1}" type="datetimeFigureOut">
              <a:rPr lang="en-GB" smtClean="0"/>
              <a:t>07/07/2021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B6BF-07BC-4581-B73C-04B633F4F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680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7380-CC7D-4A50-AADC-E7DB0F25D9E1}" type="datetimeFigureOut">
              <a:rPr lang="en-GB" smtClean="0"/>
              <a:t>07/07/2021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B6BF-07BC-4581-B73C-04B633F4F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7380-CC7D-4A50-AADC-E7DB0F25D9E1}" type="datetimeFigureOut">
              <a:rPr lang="en-GB" smtClean="0"/>
              <a:t>07/07/2021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B6BF-07BC-4581-B73C-04B633F4F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51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7380-CC7D-4A50-AADC-E7DB0F25D9E1}" type="datetimeFigureOut">
              <a:rPr lang="en-GB" smtClean="0"/>
              <a:t>07/07/2021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B6BF-07BC-4581-B73C-04B633F4F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376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7380-CC7D-4A50-AADC-E7DB0F25D9E1}" type="datetimeFigureOut">
              <a:rPr lang="en-GB" smtClean="0"/>
              <a:t>07/07/2021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B6BF-07BC-4581-B73C-04B633F4F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001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7380-CC7D-4A50-AADC-E7DB0F25D9E1}" type="datetimeFigureOut">
              <a:rPr lang="en-GB" smtClean="0"/>
              <a:t>07/07/2021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B6BF-07BC-4581-B73C-04B633F4F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930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E7380-CC7D-4A50-AADC-E7DB0F25D9E1}" type="datetimeFigureOut">
              <a:rPr lang="en-GB" smtClean="0"/>
              <a:t>07/07/2021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1B6BF-07BC-4581-B73C-04B633F4F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108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E7380-CC7D-4A50-AADC-E7DB0F25D9E1}" type="datetimeFigureOut">
              <a:rPr lang="en-GB" smtClean="0"/>
              <a:t>07/07/2021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1B6BF-07BC-4581-B73C-04B633F4F5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822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downloads.bbc.co.uk/tv/tenpieces/BatesBao.mp3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bbc.co.uk/programmes/articles/5t3vS7Bk966KKlJrGns66RP/sprite-and-a-bao-a-qu-from-anthology-of-fantastic-zoology-by-mason-bates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971" y="365125"/>
            <a:ext cx="10874829" cy="132556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L.C. Can I create art-work inspired by a piece of orchestral music?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7349" y="1825625"/>
            <a:ext cx="10796451" cy="4351338"/>
          </a:xfrm>
        </p:spPr>
        <p:txBody>
          <a:bodyPr/>
          <a:lstStyle/>
          <a:p>
            <a:r>
              <a:rPr lang="en-GB" dirty="0" smtClean="0"/>
              <a:t>Toolkit </a:t>
            </a:r>
            <a:endParaRPr lang="en-GB" dirty="0"/>
          </a:p>
        </p:txBody>
      </p:sp>
      <p:pic>
        <p:nvPicPr>
          <p:cNvPr id="2050" name="Picture 2" descr="CBBC - Ten Pieces - Sprite and A Bao A Qu from Anthology of Fantastic  Zoology by Mason Ba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2067" y="3068546"/>
            <a:ext cx="45720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807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Anthology of Fantastic Zoology – </a:t>
            </a:r>
            <a:r>
              <a:rPr lang="en-US" dirty="0" err="1" smtClean="0"/>
              <a:t>Sprite;A</a:t>
            </a:r>
            <a:r>
              <a:rPr lang="en-US" dirty="0" smtClean="0"/>
              <a:t> </a:t>
            </a:r>
            <a:r>
              <a:rPr lang="en-US" dirty="0" err="1" smtClean="0"/>
              <a:t>Bao</a:t>
            </a:r>
            <a:r>
              <a:rPr lang="en-US" dirty="0" smtClean="0"/>
              <a:t> A Qu By Mason Bates</a:t>
            </a:r>
            <a:endParaRPr lang="en-GB" dirty="0"/>
          </a:p>
        </p:txBody>
      </p:sp>
      <p:sp>
        <p:nvSpPr>
          <p:cNvPr id="4" name="AutoShape 2" descr="CBBC - Ten Pieces - Sprite and A Bao A Qu from Anthology of Fantastic  Zoology by Mason Bates"/>
          <p:cNvSpPr>
            <a:spLocks noGrp="1" noChangeAspect="1" noChangeArrowheads="1"/>
          </p:cNvSpPr>
          <p:nvPr>
            <p:ph type="subTitle" idx="1"/>
          </p:nvPr>
        </p:nvSpPr>
        <p:spPr bwMode="auto">
          <a:xfrm>
            <a:off x="5538651" y="8345489"/>
            <a:ext cx="9144000" cy="165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5" name="AutoShape 4" descr="CBBC - Ten Pieces - Sprite and A Bao A Qu from Anthology of Fantastic  Zoology by Mason Bat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CBBC - Ten Pieces - Sprite and A Bao A Qu from Anthology of Fantastic  Zoology by Mason Ba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226" y="3509963"/>
            <a:ext cx="45720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3349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Bao</a:t>
            </a:r>
            <a:r>
              <a:rPr lang="en-US" dirty="0" smtClean="0"/>
              <a:t> a Qu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It is pronounced: A </a:t>
            </a:r>
            <a:r>
              <a:rPr lang="en-US" dirty="0" err="1" smtClean="0"/>
              <a:t>Bao</a:t>
            </a:r>
            <a:r>
              <a:rPr lang="en-US" dirty="0" smtClean="0"/>
              <a:t> a Qu</a:t>
            </a:r>
          </a:p>
          <a:p>
            <a:r>
              <a:rPr lang="en-US" dirty="0" smtClean="0"/>
              <a:t> aa BOW aa KOO</a:t>
            </a:r>
          </a:p>
          <a:p>
            <a:r>
              <a:rPr lang="en-US" dirty="0" smtClean="0"/>
              <a:t> aa as in father </a:t>
            </a:r>
          </a:p>
          <a:p>
            <a:r>
              <a:rPr lang="en-US" dirty="0" smtClean="0"/>
              <a:t>ow as in now </a:t>
            </a:r>
          </a:p>
          <a:p>
            <a:r>
              <a:rPr lang="en-US" dirty="0" smtClean="0"/>
              <a:t>k as in king to reflect the original Spanish pronunciation</a:t>
            </a:r>
            <a:endParaRPr lang="en-GB" dirty="0"/>
          </a:p>
        </p:txBody>
      </p:sp>
      <p:pic>
        <p:nvPicPr>
          <p:cNvPr id="3074" name="Picture 2" descr="CBBC - Ten Pieces - Sprite and A Bao A Qu from Anthology of Fantastic  Zoology by Mason Ba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355" y="305390"/>
            <a:ext cx="3586752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669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Mason Bates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215743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The composer: </a:t>
            </a:r>
          </a:p>
          <a:p>
            <a:r>
              <a:rPr lang="en-US" dirty="0" smtClean="0"/>
              <a:t>Mason BATES (born 1977) </a:t>
            </a:r>
          </a:p>
          <a:p>
            <a:r>
              <a:rPr lang="en-US" dirty="0" smtClean="0"/>
              <a:t>American composer </a:t>
            </a:r>
          </a:p>
          <a:p>
            <a:r>
              <a:rPr lang="en-US" dirty="0" smtClean="0"/>
              <a:t>Is becoming famous for mixing different styles of music together, for example – DJ-</a:t>
            </a:r>
            <a:r>
              <a:rPr lang="en-US" dirty="0" err="1" smtClean="0"/>
              <a:t>ing</a:t>
            </a:r>
            <a:r>
              <a:rPr lang="en-US" dirty="0" smtClean="0"/>
              <a:t> and orchestral music, jazz mixed with techno </a:t>
            </a:r>
            <a:endParaRPr lang="en-GB" dirty="0"/>
          </a:p>
        </p:txBody>
      </p:sp>
      <p:pic>
        <p:nvPicPr>
          <p:cNvPr id="4100" name="Picture 4" descr="CBBC - Ten Pieces - Sprite and A Bao A Qu from Anthology of Fantastic  Zoology by Mason Ba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242" y="365125"/>
            <a:ext cx="4575174" cy="608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29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Listen……………..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Listen to a recording of ‘A </a:t>
            </a:r>
            <a:r>
              <a:rPr lang="en-US" dirty="0" err="1" smtClean="0"/>
              <a:t>Bao</a:t>
            </a:r>
            <a:r>
              <a:rPr lang="en-US" dirty="0" smtClean="0"/>
              <a:t> A Qu’ without images.</a:t>
            </a:r>
          </a:p>
          <a:p>
            <a:pPr marL="0" indent="0">
              <a:buNone/>
            </a:pPr>
            <a:r>
              <a:rPr lang="en-US" dirty="0" smtClean="0"/>
              <a:t>Close your eyes as you listen. </a:t>
            </a:r>
          </a:p>
          <a:p>
            <a:pPr marL="0" indent="0">
              <a:buNone/>
            </a:pPr>
            <a:r>
              <a:rPr lang="en-US" dirty="0" smtClean="0"/>
              <a:t>What was the music describing?</a:t>
            </a:r>
          </a:p>
          <a:p>
            <a:pPr marL="0" indent="0">
              <a:buNone/>
            </a:pPr>
            <a:r>
              <a:rPr lang="en-US" dirty="0" smtClean="0">
                <a:hlinkClick r:id="rId2"/>
              </a:rPr>
              <a:t>http://downloads.bbc.co.uk/tv/tenpieces/BatesBao.mp3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5122" name="Picture 2" descr="CBBC - Ten Pieces - Sprite and A Bao A Qu from Anthology of Fantastic  Zoology by Mason Bat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2855" y="4371703"/>
            <a:ext cx="3048000" cy="227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09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Draw the animal that you think is being portrayed by the music. It is an imaginary animal so you are free to invent something new. However, the ‘A </a:t>
            </a:r>
            <a:r>
              <a:rPr lang="en-US" dirty="0" err="1" smtClean="0"/>
              <a:t>Bao</a:t>
            </a:r>
            <a:r>
              <a:rPr lang="en-US" dirty="0" smtClean="0"/>
              <a:t> A Qu’ is based on a real animal.</a:t>
            </a:r>
          </a:p>
          <a:p>
            <a:pPr marL="0" indent="0">
              <a:buNone/>
            </a:pPr>
            <a:r>
              <a:rPr lang="en-US" dirty="0" smtClean="0"/>
              <a:t> Can you guess which one?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3950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Ten Pieces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304" y="1193074"/>
            <a:ext cx="7071360" cy="4983889"/>
          </a:xfrm>
        </p:spPr>
        <p:txBody>
          <a:bodyPr/>
          <a:lstStyle/>
          <a:p>
            <a:r>
              <a:rPr lang="en-US" dirty="0" smtClean="0"/>
              <a:t>Watch the Mason Bates Ten Pieces film which reveals what the animal is and its actions. </a:t>
            </a:r>
          </a:p>
          <a:p>
            <a:r>
              <a:rPr lang="en-US" dirty="0" smtClean="0"/>
              <a:t>Did you like the film? </a:t>
            </a:r>
          </a:p>
          <a:p>
            <a:r>
              <a:rPr lang="en-US" dirty="0" smtClean="0"/>
              <a:t>Did anyone guess that the animal is a kind of snake slithering up and down a tower?</a:t>
            </a:r>
          </a:p>
          <a:p>
            <a:pPr marL="0" indent="0">
              <a:buNone/>
            </a:pPr>
            <a:r>
              <a:rPr lang="en-US" dirty="0" smtClean="0">
                <a:hlinkClick r:id="rId2"/>
              </a:rPr>
              <a:t>https://www.bbc.co.uk/programmes/articles/5t3vS7Bk966KKlJrGns66RP/sprite-and-a-bao-a-qu-from-anthology-of-fantastic-zoology-by-mason-bates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GB" dirty="0"/>
          </a:p>
        </p:txBody>
      </p:sp>
      <p:pic>
        <p:nvPicPr>
          <p:cNvPr id="7170" name="Picture 2" descr="CBBC - Ten Pieces - Sprite and A Bao A Qu from Anthology of Fantastic  Zoology by Mason Bat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6348" y="438082"/>
            <a:ext cx="4144069" cy="608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438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Book of Imaginary Beings’ (1957).</a:t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806" y="1402080"/>
            <a:ext cx="10839994" cy="3483429"/>
          </a:xfrm>
        </p:spPr>
        <p:txBody>
          <a:bodyPr/>
          <a:lstStyle/>
          <a:p>
            <a:r>
              <a:rPr lang="en-US" dirty="0" smtClean="0"/>
              <a:t>‘A </a:t>
            </a:r>
            <a:r>
              <a:rPr lang="en-US" dirty="0" err="1" smtClean="0"/>
              <a:t>Bao</a:t>
            </a:r>
            <a:r>
              <a:rPr lang="en-US" dirty="0" smtClean="0"/>
              <a:t> A Qu’ and ‘Sprite’ from ‘Anthology of Fantastic Zoology’ Written in 2015 is inspired by Jorge Luis Borges’s ‘Book of Imaginary Beings’ (1957).</a:t>
            </a:r>
          </a:p>
          <a:p>
            <a:r>
              <a:rPr lang="en-US" dirty="0" smtClean="0"/>
              <a:t>‘A </a:t>
            </a:r>
            <a:r>
              <a:rPr lang="en-US" dirty="0" err="1" smtClean="0"/>
              <a:t>Bao</a:t>
            </a:r>
            <a:r>
              <a:rPr lang="en-US" dirty="0" smtClean="0"/>
              <a:t> A Qu’ is an imaginary breed of snake that slithers up and down the staircase of a famous tower in India</a:t>
            </a:r>
          </a:p>
          <a:p>
            <a:r>
              <a:rPr lang="en-US" dirty="0" smtClean="0"/>
              <a:t> A ‘sprite’ is a fairy-like creature or elf that flies and flickers across water. This one jumps across the orchestra too!</a:t>
            </a:r>
            <a:endParaRPr lang="en-GB" dirty="0"/>
          </a:p>
        </p:txBody>
      </p:sp>
      <p:pic>
        <p:nvPicPr>
          <p:cNvPr id="6148" name="Picture 4" descr="CBBC - Ten Pieces - Sprite and A Bao A Qu from Anthology of Fantastic  Zoology by Mason Ba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814" y="4157117"/>
            <a:ext cx="45720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31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309</Words>
  <Application>Microsoft Office PowerPoint</Application>
  <PresentationFormat>Widescreen</PresentationFormat>
  <Paragraphs>33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 L.C. Can I create art-work inspired by a piece of orchestral music?  </vt:lpstr>
      <vt:lpstr>Anthology of Fantastic Zoology – Sprite;A Bao A Qu By Mason Bates</vt:lpstr>
      <vt:lpstr>A Bao a Qu</vt:lpstr>
      <vt:lpstr>Mason Bates</vt:lpstr>
      <vt:lpstr>Listen……………..</vt:lpstr>
      <vt:lpstr>Task</vt:lpstr>
      <vt:lpstr>Ten Pieces </vt:lpstr>
      <vt:lpstr>Book of Imaginary Beings’ (1957). </vt:lpstr>
    </vt:vector>
  </TitlesOfParts>
  <Company>Bramhope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Anthology of Fantastic Zoology – Sprite; A Bao A Qu By Mason Bates</dc:title>
  <dc:creator>StaffLaws</dc:creator>
  <cp:lastModifiedBy>StaffLaws</cp:lastModifiedBy>
  <cp:revision>5</cp:revision>
  <dcterms:created xsi:type="dcterms:W3CDTF">2021-07-06T15:30:14Z</dcterms:created>
  <dcterms:modified xsi:type="dcterms:W3CDTF">2021-07-07T16:10:52Z</dcterms:modified>
</cp:coreProperties>
</file>