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7" r:id="rId4"/>
    <p:sldMasterId id="2147483679" r:id="rId5"/>
    <p:sldMasterId id="2147483682" r:id="rId6"/>
  </p:sldMasterIdLst>
  <p:notesMasterIdLst>
    <p:notesMasterId r:id="rId17"/>
  </p:notesMasterIdLst>
  <p:sldIdLst>
    <p:sldId id="441" r:id="rId7"/>
    <p:sldId id="440" r:id="rId8"/>
    <p:sldId id="431" r:id="rId9"/>
    <p:sldId id="432" r:id="rId10"/>
    <p:sldId id="433" r:id="rId11"/>
    <p:sldId id="434" r:id="rId12"/>
    <p:sldId id="435" r:id="rId13"/>
    <p:sldId id="422" r:id="rId14"/>
    <p:sldId id="423" r:id="rId15"/>
    <p:sldId id="424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67" userDrawn="1">
          <p15:clr>
            <a:srgbClr val="A4A3A4"/>
          </p15:clr>
        </p15:guide>
        <p15:guide id="2" pos="138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  <p:cmAuthor id="2" name="Louise Collinson" initials="LC" lastIdx="2" clrIdx="1">
    <p:extLst>
      <p:ext uri="{19B8F6BF-5375-455C-9EA6-DF929625EA0E}">
        <p15:presenceInfo xmlns:p15="http://schemas.microsoft.com/office/powerpoint/2012/main" userId="Louise Collinson" providerId="None"/>
      </p:ext>
    </p:extLst>
  </p:cmAuthor>
  <p:cmAuthor id="3" name="Ian Davies" initials="ID" lastIdx="37" clrIdx="2">
    <p:extLst>
      <p:ext uri="{19B8F6BF-5375-455C-9EA6-DF929625EA0E}">
        <p15:presenceInfo xmlns:p15="http://schemas.microsoft.com/office/powerpoint/2012/main" userId="Ian Davie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AFF"/>
    <a:srgbClr val="CCECFF"/>
    <a:srgbClr val="CCFFFF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34" y="62"/>
      </p:cViewPr>
      <p:guideLst>
        <p:guide orient="horz" pos="3067"/>
        <p:guide pos="138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presProps" Target="presProps.xml"/><Relationship Id="rId8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E78EC6A2-6549-4E15-A3DF-48E55C7A8F75}"/>
    <pc:docChg chg="custSel delSld modSld">
      <pc:chgData name="James Clegg" userId="c6df1435-7a36-4b38-be4d-16e68e91152f" providerId="ADAL" clId="{E78EC6A2-6549-4E15-A3DF-48E55C7A8F75}" dt="2021-05-26T11:35:45.639" v="68"/>
      <pc:docMkLst>
        <pc:docMk/>
      </pc:docMkLst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3463639803" sldId="296"/>
        </pc:sldMkLst>
      </pc:sldChg>
      <pc:sldChg chg="del">
        <pc:chgData name="James Clegg" userId="c6df1435-7a36-4b38-be4d-16e68e91152f" providerId="ADAL" clId="{E78EC6A2-6549-4E15-A3DF-48E55C7A8F75}" dt="2021-05-26T11:30:13.526" v="0" actId="2696"/>
        <pc:sldMkLst>
          <pc:docMk/>
          <pc:sldMk cId="3939627984" sldId="300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807109483" sldId="306"/>
        </pc:sldMkLst>
        <pc:picChg chg="del">
          <ac:chgData name="James Clegg" userId="c6df1435-7a36-4b38-be4d-16e68e91152f" providerId="ADAL" clId="{E78EC6A2-6549-4E15-A3DF-48E55C7A8F75}" dt="2021-05-26T11:30:15.561" v="1" actId="478"/>
          <ac:picMkLst>
            <pc:docMk/>
            <pc:sldMk cId="1807109483" sldId="306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032670784" sldId="308"/>
        </pc:sldMkLst>
        <pc:picChg chg="del">
          <ac:chgData name="James Clegg" userId="c6df1435-7a36-4b38-be4d-16e68e91152f" providerId="ADAL" clId="{E78EC6A2-6549-4E15-A3DF-48E55C7A8F75}" dt="2021-05-26T11:30:44.835" v="15" actId="478"/>
          <ac:picMkLst>
            <pc:docMk/>
            <pc:sldMk cId="1032670784" sldId="308"/>
            <ac:picMk id="2" creationId="{00000000-0000-0000-0000-000000000000}"/>
          </ac:picMkLst>
        </pc:picChg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96642377" sldId="311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11854570" sldId="312"/>
        </pc:sldMkLst>
        <pc:picChg chg="del">
          <ac:chgData name="James Clegg" userId="c6df1435-7a36-4b38-be4d-16e68e91152f" providerId="ADAL" clId="{E78EC6A2-6549-4E15-A3DF-48E55C7A8F75}" dt="2021-05-26T11:31:44.506" v="42" actId="478"/>
          <ac:picMkLst>
            <pc:docMk/>
            <pc:sldMk cId="411854570" sldId="312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648395207" sldId="326"/>
        </pc:sldMkLst>
        <pc:picChg chg="del">
          <ac:chgData name="James Clegg" userId="c6df1435-7a36-4b38-be4d-16e68e91152f" providerId="ADAL" clId="{E78EC6A2-6549-4E15-A3DF-48E55C7A8F75}" dt="2021-05-26T11:30:40.930" v="13" actId="478"/>
          <ac:picMkLst>
            <pc:docMk/>
            <pc:sldMk cId="648395207" sldId="326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688776344" sldId="365"/>
        </pc:sldMkLst>
        <pc:picChg chg="del">
          <ac:chgData name="James Clegg" userId="c6df1435-7a36-4b38-be4d-16e68e91152f" providerId="ADAL" clId="{E78EC6A2-6549-4E15-A3DF-48E55C7A8F75}" dt="2021-05-26T11:30:34.756" v="11" actId="478"/>
          <ac:picMkLst>
            <pc:docMk/>
            <pc:sldMk cId="688776344" sldId="365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105004809" sldId="376"/>
        </pc:sldMkLst>
        <pc:picChg chg="del">
          <ac:chgData name="James Clegg" userId="c6df1435-7a36-4b38-be4d-16e68e91152f" providerId="ADAL" clId="{E78EC6A2-6549-4E15-A3DF-48E55C7A8F75}" dt="2021-05-26T11:30:28.506" v="7" actId="478"/>
          <ac:picMkLst>
            <pc:docMk/>
            <pc:sldMk cId="3105004809" sldId="37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3823152" sldId="377"/>
        </pc:sldMkLst>
        <pc:picChg chg="del">
          <ac:chgData name="James Clegg" userId="c6df1435-7a36-4b38-be4d-16e68e91152f" providerId="ADAL" clId="{E78EC6A2-6549-4E15-A3DF-48E55C7A8F75}" dt="2021-05-26T11:30:20.288" v="2" actId="478"/>
          <ac:picMkLst>
            <pc:docMk/>
            <pc:sldMk cId="353823152" sldId="377"/>
            <ac:picMk id="7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395467092" sldId="379"/>
        </pc:sldMkLst>
        <pc:picChg chg="del">
          <ac:chgData name="James Clegg" userId="c6df1435-7a36-4b38-be4d-16e68e91152f" providerId="ADAL" clId="{E78EC6A2-6549-4E15-A3DF-48E55C7A8F75}" dt="2021-05-26T11:30:22.069" v="3" actId="478"/>
          <ac:picMkLst>
            <pc:docMk/>
            <pc:sldMk cId="3395467092" sldId="37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96065767" sldId="380"/>
        </pc:sldMkLst>
        <pc:picChg chg="del">
          <ac:chgData name="James Clegg" userId="c6df1435-7a36-4b38-be4d-16e68e91152f" providerId="ADAL" clId="{E78EC6A2-6549-4E15-A3DF-48E55C7A8F75}" dt="2021-05-26T11:30:23.757" v="4" actId="478"/>
          <ac:picMkLst>
            <pc:docMk/>
            <pc:sldMk cId="3596065767" sldId="380"/>
            <ac:picMk id="7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920428543" sldId="381"/>
        </pc:sldMkLst>
        <pc:picChg chg="del">
          <ac:chgData name="James Clegg" userId="c6df1435-7a36-4b38-be4d-16e68e91152f" providerId="ADAL" clId="{E78EC6A2-6549-4E15-A3DF-48E55C7A8F75}" dt="2021-05-26T11:30:25.664" v="5" actId="478"/>
          <ac:picMkLst>
            <pc:docMk/>
            <pc:sldMk cId="3920428543" sldId="381"/>
            <ac:picMk id="3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980738465" sldId="382"/>
        </pc:sldMkLst>
        <pc:picChg chg="del">
          <ac:chgData name="James Clegg" userId="c6df1435-7a36-4b38-be4d-16e68e91152f" providerId="ADAL" clId="{E78EC6A2-6549-4E15-A3DF-48E55C7A8F75}" dt="2021-05-26T11:30:27.226" v="6" actId="478"/>
          <ac:picMkLst>
            <pc:docMk/>
            <pc:sldMk cId="980738465" sldId="382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286753176" sldId="383"/>
        </pc:sldMkLst>
        <pc:picChg chg="del">
          <ac:chgData name="James Clegg" userId="c6df1435-7a36-4b38-be4d-16e68e91152f" providerId="ADAL" clId="{E78EC6A2-6549-4E15-A3DF-48E55C7A8F75}" dt="2021-05-26T11:30:29.678" v="8" actId="478"/>
          <ac:picMkLst>
            <pc:docMk/>
            <pc:sldMk cId="3286753176" sldId="38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362534389" sldId="384"/>
        </pc:sldMkLst>
        <pc:picChg chg="del">
          <ac:chgData name="James Clegg" userId="c6df1435-7a36-4b38-be4d-16e68e91152f" providerId="ADAL" clId="{E78EC6A2-6549-4E15-A3DF-48E55C7A8F75}" dt="2021-05-26T11:30:33.336" v="10" actId="478"/>
          <ac:picMkLst>
            <pc:docMk/>
            <pc:sldMk cId="1362534389" sldId="384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856456382" sldId="385"/>
        </pc:sldMkLst>
        <pc:picChg chg="del">
          <ac:chgData name="James Clegg" userId="c6df1435-7a36-4b38-be4d-16e68e91152f" providerId="ADAL" clId="{E78EC6A2-6549-4E15-A3DF-48E55C7A8F75}" dt="2021-05-26T11:30:31.382" v="9" actId="478"/>
          <ac:picMkLst>
            <pc:docMk/>
            <pc:sldMk cId="856456382" sldId="385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076984586" sldId="386"/>
        </pc:sldMkLst>
        <pc:picChg chg="del">
          <ac:chgData name="James Clegg" userId="c6df1435-7a36-4b38-be4d-16e68e91152f" providerId="ADAL" clId="{E78EC6A2-6549-4E15-A3DF-48E55C7A8F75}" dt="2021-05-26T11:30:46.164" v="16" actId="478"/>
          <ac:picMkLst>
            <pc:docMk/>
            <pc:sldMk cId="2076984586" sldId="38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081058248" sldId="387"/>
        </pc:sldMkLst>
        <pc:picChg chg="del">
          <ac:chgData name="James Clegg" userId="c6df1435-7a36-4b38-be4d-16e68e91152f" providerId="ADAL" clId="{E78EC6A2-6549-4E15-A3DF-48E55C7A8F75}" dt="2021-05-26T11:30:47.304" v="17" actId="478"/>
          <ac:picMkLst>
            <pc:docMk/>
            <pc:sldMk cId="1081058248" sldId="387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018783521" sldId="388"/>
        </pc:sldMkLst>
        <pc:picChg chg="del">
          <ac:chgData name="James Clegg" userId="c6df1435-7a36-4b38-be4d-16e68e91152f" providerId="ADAL" clId="{E78EC6A2-6549-4E15-A3DF-48E55C7A8F75}" dt="2021-05-26T11:30:51.866" v="20" actId="478"/>
          <ac:picMkLst>
            <pc:docMk/>
            <pc:sldMk cId="4018783521" sldId="388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083768575" sldId="389"/>
        </pc:sldMkLst>
        <pc:picChg chg="del">
          <ac:chgData name="James Clegg" userId="c6df1435-7a36-4b38-be4d-16e68e91152f" providerId="ADAL" clId="{E78EC6A2-6549-4E15-A3DF-48E55C7A8F75}" dt="2021-05-26T11:30:53.226" v="21" actId="478"/>
          <ac:picMkLst>
            <pc:docMk/>
            <pc:sldMk cId="1083768575" sldId="389"/>
            <ac:picMk id="2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215071135" sldId="390"/>
        </pc:sldMkLst>
        <pc:picChg chg="del">
          <ac:chgData name="James Clegg" userId="c6df1435-7a36-4b38-be4d-16e68e91152f" providerId="ADAL" clId="{E78EC6A2-6549-4E15-A3DF-48E55C7A8F75}" dt="2021-05-26T11:30:48.913" v="18" actId="478"/>
          <ac:picMkLst>
            <pc:docMk/>
            <pc:sldMk cId="4215071135" sldId="390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997212732" sldId="391"/>
        </pc:sldMkLst>
        <pc:picChg chg="del">
          <ac:chgData name="James Clegg" userId="c6df1435-7a36-4b38-be4d-16e68e91152f" providerId="ADAL" clId="{E78EC6A2-6549-4E15-A3DF-48E55C7A8F75}" dt="2021-05-26T11:30:55.304" v="22" actId="478"/>
          <ac:picMkLst>
            <pc:docMk/>
            <pc:sldMk cId="1997212732" sldId="391"/>
            <ac:picMk id="1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60271491" sldId="392"/>
        </pc:sldMkLst>
        <pc:picChg chg="del">
          <ac:chgData name="James Clegg" userId="c6df1435-7a36-4b38-be4d-16e68e91152f" providerId="ADAL" clId="{E78EC6A2-6549-4E15-A3DF-48E55C7A8F75}" dt="2021-05-26T11:30:57.273" v="23" actId="478"/>
          <ac:picMkLst>
            <pc:docMk/>
            <pc:sldMk cId="60271491" sldId="39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550734421" sldId="393"/>
        </pc:sldMkLst>
        <pc:picChg chg="del">
          <ac:chgData name="James Clegg" userId="c6df1435-7a36-4b38-be4d-16e68e91152f" providerId="ADAL" clId="{E78EC6A2-6549-4E15-A3DF-48E55C7A8F75}" dt="2021-05-26T11:30:58.819" v="24" actId="478"/>
          <ac:picMkLst>
            <pc:docMk/>
            <pc:sldMk cId="2550734421" sldId="393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974919587" sldId="394"/>
        </pc:sldMkLst>
        <pc:picChg chg="del">
          <ac:chgData name="James Clegg" userId="c6df1435-7a36-4b38-be4d-16e68e91152f" providerId="ADAL" clId="{E78EC6A2-6549-4E15-A3DF-48E55C7A8F75}" dt="2021-05-26T11:31:00.350" v="25" actId="478"/>
          <ac:picMkLst>
            <pc:docMk/>
            <pc:sldMk cId="974919587" sldId="394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132041480" sldId="395"/>
        </pc:sldMkLst>
        <pc:picChg chg="del">
          <ac:chgData name="James Clegg" userId="c6df1435-7a36-4b38-be4d-16e68e91152f" providerId="ADAL" clId="{E78EC6A2-6549-4E15-A3DF-48E55C7A8F75}" dt="2021-05-26T11:31:03.100" v="27" actId="478"/>
          <ac:picMkLst>
            <pc:docMk/>
            <pc:sldMk cId="4132041480" sldId="395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68075624" sldId="396"/>
        </pc:sldMkLst>
        <pc:picChg chg="del">
          <ac:chgData name="James Clegg" userId="c6df1435-7a36-4b38-be4d-16e68e91152f" providerId="ADAL" clId="{E78EC6A2-6549-4E15-A3DF-48E55C7A8F75}" dt="2021-05-26T11:30:50.773" v="19" actId="478"/>
          <ac:picMkLst>
            <pc:docMk/>
            <pc:sldMk cId="268075624" sldId="396"/>
            <ac:picMk id="5" creationId="{00000000-0000-0000-0000-000000000000}"/>
          </ac:picMkLst>
        </pc:picChg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1339268553" sldId="397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356695081" sldId="398"/>
        </pc:sldMkLst>
        <pc:picChg chg="del">
          <ac:chgData name="James Clegg" userId="c6df1435-7a36-4b38-be4d-16e68e91152f" providerId="ADAL" clId="{E78EC6A2-6549-4E15-A3DF-48E55C7A8F75}" dt="2021-05-26T11:31:09.054" v="29" actId="478"/>
          <ac:picMkLst>
            <pc:docMk/>
            <pc:sldMk cId="1356695081" sldId="398"/>
            <ac:picMk id="25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682210763" sldId="399"/>
        </pc:sldMkLst>
        <pc:picChg chg="del">
          <ac:chgData name="James Clegg" userId="c6df1435-7a36-4b38-be4d-16e68e91152f" providerId="ADAL" clId="{E78EC6A2-6549-4E15-A3DF-48E55C7A8F75}" dt="2021-05-26T11:31:28.835" v="31" actId="478"/>
          <ac:picMkLst>
            <pc:docMk/>
            <pc:sldMk cId="3682210763" sldId="399"/>
            <ac:picMk id="14" creationId="{00000000-0000-0000-0000-000000000000}"/>
          </ac:picMkLst>
        </pc:picChg>
        <pc:picChg chg="mod">
          <ac:chgData name="James Clegg" userId="c6df1435-7a36-4b38-be4d-16e68e91152f" providerId="ADAL" clId="{E78EC6A2-6549-4E15-A3DF-48E55C7A8F75}" dt="2021-05-26T11:31:24.476" v="30" actId="14826"/>
          <ac:picMkLst>
            <pc:docMk/>
            <pc:sldMk cId="3682210763" sldId="399"/>
            <ac:picMk id="43" creationId="{FFD66C76-53B3-4B6E-AE88-E41EF3697424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087052349" sldId="400"/>
        </pc:sldMkLst>
        <pc:picChg chg="del">
          <ac:chgData name="James Clegg" userId="c6df1435-7a36-4b38-be4d-16e68e91152f" providerId="ADAL" clId="{E78EC6A2-6549-4E15-A3DF-48E55C7A8F75}" dt="2021-05-26T11:31:30.179" v="32" actId="478"/>
          <ac:picMkLst>
            <pc:docMk/>
            <pc:sldMk cId="1087052349" sldId="40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737353819" sldId="401"/>
        </pc:sldMkLst>
        <pc:picChg chg="del">
          <ac:chgData name="James Clegg" userId="c6df1435-7a36-4b38-be4d-16e68e91152f" providerId="ADAL" clId="{E78EC6A2-6549-4E15-A3DF-48E55C7A8F75}" dt="2021-05-26T11:31:31.413" v="33" actId="478"/>
          <ac:picMkLst>
            <pc:docMk/>
            <pc:sldMk cId="3737353819" sldId="4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808625460" sldId="402"/>
        </pc:sldMkLst>
        <pc:picChg chg="del">
          <ac:chgData name="James Clegg" userId="c6df1435-7a36-4b38-be4d-16e68e91152f" providerId="ADAL" clId="{E78EC6A2-6549-4E15-A3DF-48E55C7A8F75}" dt="2021-05-26T11:31:32.570" v="34" actId="478"/>
          <ac:picMkLst>
            <pc:docMk/>
            <pc:sldMk cId="2808625460" sldId="402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622655596" sldId="403"/>
        </pc:sldMkLst>
        <pc:picChg chg="del">
          <ac:chgData name="James Clegg" userId="c6df1435-7a36-4b38-be4d-16e68e91152f" providerId="ADAL" clId="{E78EC6A2-6549-4E15-A3DF-48E55C7A8F75}" dt="2021-05-26T11:31:33.663" v="35" actId="478"/>
          <ac:picMkLst>
            <pc:docMk/>
            <pc:sldMk cId="622655596" sldId="403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9867012" sldId="404"/>
        </pc:sldMkLst>
        <pc:picChg chg="del">
          <ac:chgData name="James Clegg" userId="c6df1435-7a36-4b38-be4d-16e68e91152f" providerId="ADAL" clId="{E78EC6A2-6549-4E15-A3DF-48E55C7A8F75}" dt="2021-05-26T11:31:34.821" v="36" actId="478"/>
          <ac:picMkLst>
            <pc:docMk/>
            <pc:sldMk cId="359867012" sldId="404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97205404" sldId="405"/>
        </pc:sldMkLst>
        <pc:picChg chg="del">
          <ac:chgData name="James Clegg" userId="c6df1435-7a36-4b38-be4d-16e68e91152f" providerId="ADAL" clId="{E78EC6A2-6549-4E15-A3DF-48E55C7A8F75}" dt="2021-05-26T11:31:35.979" v="37" actId="478"/>
          <ac:picMkLst>
            <pc:docMk/>
            <pc:sldMk cId="3597205404" sldId="40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515296095" sldId="406"/>
        </pc:sldMkLst>
        <pc:picChg chg="del">
          <ac:chgData name="James Clegg" userId="c6df1435-7a36-4b38-be4d-16e68e91152f" providerId="ADAL" clId="{E78EC6A2-6549-4E15-A3DF-48E55C7A8F75}" dt="2021-05-26T11:31:37.209" v="38" actId="478"/>
          <ac:picMkLst>
            <pc:docMk/>
            <pc:sldMk cId="2515296095" sldId="406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03273655" sldId="407"/>
        </pc:sldMkLst>
        <pc:picChg chg="del">
          <ac:chgData name="James Clegg" userId="c6df1435-7a36-4b38-be4d-16e68e91152f" providerId="ADAL" clId="{E78EC6A2-6549-4E15-A3DF-48E55C7A8F75}" dt="2021-05-26T11:31:38.366" v="39" actId="478"/>
          <ac:picMkLst>
            <pc:docMk/>
            <pc:sldMk cId="3503273655" sldId="40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863496630" sldId="408"/>
        </pc:sldMkLst>
        <pc:picChg chg="del">
          <ac:chgData name="James Clegg" userId="c6df1435-7a36-4b38-be4d-16e68e91152f" providerId="ADAL" clId="{E78EC6A2-6549-4E15-A3DF-48E55C7A8F75}" dt="2021-05-26T11:31:39.507" v="40" actId="478"/>
          <ac:picMkLst>
            <pc:docMk/>
            <pc:sldMk cId="1863496630" sldId="408"/>
            <ac:picMk id="7" creationId="{00000000-0000-0000-0000-000000000000}"/>
          </ac:picMkLst>
        </pc:picChg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591812772" sldId="409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061316909" sldId="410"/>
        </pc:sldMkLst>
        <pc:picChg chg="del">
          <ac:chgData name="James Clegg" userId="c6df1435-7a36-4b38-be4d-16e68e91152f" providerId="ADAL" clId="{E78EC6A2-6549-4E15-A3DF-48E55C7A8F75}" dt="2021-05-26T11:31:45.649" v="43" actId="478"/>
          <ac:picMkLst>
            <pc:docMk/>
            <pc:sldMk cId="3061316909" sldId="410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823673918" sldId="411"/>
        </pc:sldMkLst>
        <pc:picChg chg="del">
          <ac:chgData name="James Clegg" userId="c6df1435-7a36-4b38-be4d-16e68e91152f" providerId="ADAL" clId="{E78EC6A2-6549-4E15-A3DF-48E55C7A8F75}" dt="2021-05-26T11:31:46.897" v="44" actId="478"/>
          <ac:picMkLst>
            <pc:docMk/>
            <pc:sldMk cId="2823673918" sldId="4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161561923" sldId="412"/>
        </pc:sldMkLst>
        <pc:picChg chg="del">
          <ac:chgData name="James Clegg" userId="c6df1435-7a36-4b38-be4d-16e68e91152f" providerId="ADAL" clId="{E78EC6A2-6549-4E15-A3DF-48E55C7A8F75}" dt="2021-05-26T11:31:48.116" v="45" actId="478"/>
          <ac:picMkLst>
            <pc:docMk/>
            <pc:sldMk cId="1161561923" sldId="412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997037330" sldId="413"/>
        </pc:sldMkLst>
        <pc:picChg chg="del">
          <ac:chgData name="James Clegg" userId="c6df1435-7a36-4b38-be4d-16e68e91152f" providerId="ADAL" clId="{E78EC6A2-6549-4E15-A3DF-48E55C7A8F75}" dt="2021-05-26T11:31:49.288" v="46" actId="478"/>
          <ac:picMkLst>
            <pc:docMk/>
            <pc:sldMk cId="1997037330" sldId="413"/>
            <ac:picMk id="2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756119151" sldId="414"/>
        </pc:sldMkLst>
        <pc:picChg chg="del">
          <ac:chgData name="James Clegg" userId="c6df1435-7a36-4b38-be4d-16e68e91152f" providerId="ADAL" clId="{E78EC6A2-6549-4E15-A3DF-48E55C7A8F75}" dt="2021-05-26T11:31:50.601" v="47" actId="478"/>
          <ac:picMkLst>
            <pc:docMk/>
            <pc:sldMk cId="1756119151" sldId="414"/>
            <ac:picMk id="3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052023330" sldId="415"/>
        </pc:sldMkLst>
        <pc:picChg chg="del">
          <ac:chgData name="James Clegg" userId="c6df1435-7a36-4b38-be4d-16e68e91152f" providerId="ADAL" clId="{E78EC6A2-6549-4E15-A3DF-48E55C7A8F75}" dt="2021-05-26T11:31:55.397" v="51" actId="478"/>
          <ac:picMkLst>
            <pc:docMk/>
            <pc:sldMk cId="2052023330" sldId="415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990744614" sldId="416"/>
        </pc:sldMkLst>
        <pc:picChg chg="del">
          <ac:chgData name="James Clegg" userId="c6df1435-7a36-4b38-be4d-16e68e91152f" providerId="ADAL" clId="{E78EC6A2-6549-4E15-A3DF-48E55C7A8F75}" dt="2021-05-26T11:31:51.882" v="48" actId="478"/>
          <ac:picMkLst>
            <pc:docMk/>
            <pc:sldMk cId="990744614" sldId="41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858881245" sldId="417"/>
        </pc:sldMkLst>
        <pc:picChg chg="del">
          <ac:chgData name="James Clegg" userId="c6df1435-7a36-4b38-be4d-16e68e91152f" providerId="ADAL" clId="{E78EC6A2-6549-4E15-A3DF-48E55C7A8F75}" dt="2021-05-26T11:31:53.071" v="49" actId="478"/>
          <ac:picMkLst>
            <pc:docMk/>
            <pc:sldMk cId="2858881245" sldId="41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33828640" sldId="418"/>
        </pc:sldMkLst>
        <pc:picChg chg="del">
          <ac:chgData name="James Clegg" userId="c6df1435-7a36-4b38-be4d-16e68e91152f" providerId="ADAL" clId="{E78EC6A2-6549-4E15-A3DF-48E55C7A8F75}" dt="2021-05-26T11:31:54.183" v="50" actId="478"/>
          <ac:picMkLst>
            <pc:docMk/>
            <pc:sldMk cId="233828640" sldId="418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85410550" sldId="420"/>
        </pc:sldMkLst>
        <pc:picChg chg="del">
          <ac:chgData name="James Clegg" userId="c6df1435-7a36-4b38-be4d-16e68e91152f" providerId="ADAL" clId="{E78EC6A2-6549-4E15-A3DF-48E55C7A8F75}" dt="2021-05-26T11:32:04.539" v="58" actId="478"/>
          <ac:picMkLst>
            <pc:docMk/>
            <pc:sldMk cId="485410550" sldId="420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2661372734" sldId="421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794684487" sldId="422"/>
        </pc:sldMkLst>
        <pc:picChg chg="del">
          <ac:chgData name="James Clegg" userId="c6df1435-7a36-4b38-be4d-16e68e91152f" providerId="ADAL" clId="{E78EC6A2-6549-4E15-A3DF-48E55C7A8F75}" dt="2021-05-26T11:35:06.897" v="65" actId="478"/>
          <ac:picMkLst>
            <pc:docMk/>
            <pc:sldMk cId="2794684487" sldId="422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135870637" sldId="423"/>
        </pc:sldMkLst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3281976204" sldId="424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941255930" sldId="425"/>
        </pc:sldMkLst>
        <pc:picChg chg="del">
          <ac:chgData name="James Clegg" userId="c6df1435-7a36-4b38-be4d-16e68e91152f" providerId="ADAL" clId="{E78EC6A2-6549-4E15-A3DF-48E55C7A8F75}" dt="2021-05-26T11:31:58.491" v="53" actId="478"/>
          <ac:picMkLst>
            <pc:docMk/>
            <pc:sldMk cId="2941255930" sldId="42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326164691" sldId="426"/>
        </pc:sldMkLst>
        <pc:picChg chg="del">
          <ac:chgData name="James Clegg" userId="c6df1435-7a36-4b38-be4d-16e68e91152f" providerId="ADAL" clId="{E78EC6A2-6549-4E15-A3DF-48E55C7A8F75}" dt="2021-05-26T11:32:00.007" v="54" actId="478"/>
          <ac:picMkLst>
            <pc:docMk/>
            <pc:sldMk cId="3326164691" sldId="426"/>
            <ac:picMk id="2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35479938" sldId="427"/>
        </pc:sldMkLst>
        <pc:picChg chg="del">
          <ac:chgData name="James Clegg" userId="c6df1435-7a36-4b38-be4d-16e68e91152f" providerId="ADAL" clId="{E78EC6A2-6549-4E15-A3DF-48E55C7A8F75}" dt="2021-05-26T11:32:01.149" v="55" actId="478"/>
          <ac:picMkLst>
            <pc:docMk/>
            <pc:sldMk cId="335479938" sldId="42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299756836" sldId="428"/>
        </pc:sldMkLst>
        <pc:picChg chg="del">
          <ac:chgData name="James Clegg" userId="c6df1435-7a36-4b38-be4d-16e68e91152f" providerId="ADAL" clId="{E78EC6A2-6549-4E15-A3DF-48E55C7A8F75}" dt="2021-05-26T11:32:02.367" v="56" actId="478"/>
          <ac:picMkLst>
            <pc:docMk/>
            <pc:sldMk cId="2299756836" sldId="42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201426135" sldId="429"/>
        </pc:sldMkLst>
        <pc:picChg chg="del">
          <ac:chgData name="James Clegg" userId="c6df1435-7a36-4b38-be4d-16e68e91152f" providerId="ADAL" clId="{E78EC6A2-6549-4E15-A3DF-48E55C7A8F75}" dt="2021-05-26T11:32:03.475" v="57" actId="478"/>
          <ac:picMkLst>
            <pc:docMk/>
            <pc:sldMk cId="4201426135" sldId="42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309731537" sldId="431"/>
        </pc:sldMkLst>
        <pc:picChg chg="del">
          <ac:chgData name="James Clegg" userId="c6df1435-7a36-4b38-be4d-16e68e91152f" providerId="ADAL" clId="{E78EC6A2-6549-4E15-A3DF-48E55C7A8F75}" dt="2021-05-26T11:35:01.367" v="60" actId="478"/>
          <ac:picMkLst>
            <pc:docMk/>
            <pc:sldMk cId="2309731537" sldId="431"/>
            <ac:picMk id="3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018766555" sldId="432"/>
        </pc:sldMkLst>
        <pc:picChg chg="del">
          <ac:chgData name="James Clegg" userId="c6df1435-7a36-4b38-be4d-16e68e91152f" providerId="ADAL" clId="{E78EC6A2-6549-4E15-A3DF-48E55C7A8F75}" dt="2021-05-26T11:35:02.367" v="61" actId="478"/>
          <ac:picMkLst>
            <pc:docMk/>
            <pc:sldMk cId="3018766555" sldId="43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830423142" sldId="433"/>
        </pc:sldMkLst>
        <pc:picChg chg="del">
          <ac:chgData name="James Clegg" userId="c6df1435-7a36-4b38-be4d-16e68e91152f" providerId="ADAL" clId="{E78EC6A2-6549-4E15-A3DF-48E55C7A8F75}" dt="2021-05-26T11:35:03.553" v="62" actId="478"/>
          <ac:picMkLst>
            <pc:docMk/>
            <pc:sldMk cId="1830423142" sldId="433"/>
            <ac:picMk id="2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99312194" sldId="434"/>
        </pc:sldMkLst>
        <pc:picChg chg="del">
          <ac:chgData name="James Clegg" userId="c6df1435-7a36-4b38-be4d-16e68e91152f" providerId="ADAL" clId="{E78EC6A2-6549-4E15-A3DF-48E55C7A8F75}" dt="2021-05-26T11:35:04.694" v="63" actId="478"/>
          <ac:picMkLst>
            <pc:docMk/>
            <pc:sldMk cId="3599312194" sldId="43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250330953" sldId="435"/>
        </pc:sldMkLst>
        <pc:picChg chg="del">
          <ac:chgData name="James Clegg" userId="c6df1435-7a36-4b38-be4d-16e68e91152f" providerId="ADAL" clId="{E78EC6A2-6549-4E15-A3DF-48E55C7A8F75}" dt="2021-05-26T11:35:05.820" v="64" actId="478"/>
          <ac:picMkLst>
            <pc:docMk/>
            <pc:sldMk cId="2250330953" sldId="435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046351243" sldId="437"/>
        </pc:sldMkLst>
        <pc:picChg chg="del">
          <ac:chgData name="James Clegg" userId="c6df1435-7a36-4b38-be4d-16e68e91152f" providerId="ADAL" clId="{E78EC6A2-6549-4E15-A3DF-48E55C7A8F75}" dt="2021-05-26T11:30:43.070" v="14" actId="478"/>
          <ac:picMkLst>
            <pc:docMk/>
            <pc:sldMk cId="2046351243" sldId="43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881951729" sldId="438"/>
        </pc:sldMkLst>
        <pc:picChg chg="del">
          <ac:chgData name="James Clegg" userId="c6df1435-7a36-4b38-be4d-16e68e91152f" providerId="ADAL" clId="{E78EC6A2-6549-4E15-A3DF-48E55C7A8F75}" dt="2021-05-26T11:31:01.850" v="26" actId="478"/>
          <ac:picMkLst>
            <pc:docMk/>
            <pc:sldMk cId="1881951729" sldId="438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784412985" sldId="439"/>
        </pc:sldMkLst>
        <pc:picChg chg="del">
          <ac:chgData name="James Clegg" userId="c6df1435-7a36-4b38-be4d-16e68e91152f" providerId="ADAL" clId="{E78EC6A2-6549-4E15-A3DF-48E55C7A8F75}" dt="2021-05-26T11:31:56.524" v="52" actId="478"/>
          <ac:picMkLst>
            <pc:docMk/>
            <pc:sldMk cId="3784412985" sldId="439"/>
            <ac:picMk id="27" creationId="{00000000-0000-0000-0000-000000000000}"/>
          </ac:picMkLst>
        </pc:picChg>
      </pc:sldChg>
      <pc:sldChg chg="del">
        <pc:chgData name="James Clegg" userId="c6df1435-7a36-4b38-be4d-16e68e91152f" providerId="ADAL" clId="{E78EC6A2-6549-4E15-A3DF-48E55C7A8F75}" dt="2021-05-26T11:30:36.979" v="12" actId="2696"/>
        <pc:sldMkLst>
          <pc:docMk/>
          <pc:sldMk cId="3404437682" sldId="440"/>
        </pc:sldMkLst>
      </pc:sldChg>
      <pc:sldChg chg="del">
        <pc:chgData name="James Clegg" userId="c6df1435-7a36-4b38-be4d-16e68e91152f" providerId="ADAL" clId="{E78EC6A2-6549-4E15-A3DF-48E55C7A8F75}" dt="2021-05-26T11:31:05.382" v="28" actId="2696"/>
        <pc:sldMkLst>
          <pc:docMk/>
          <pc:sldMk cId="1607659536" sldId="441"/>
        </pc:sldMkLst>
      </pc:sldChg>
      <pc:sldChg chg="del">
        <pc:chgData name="James Clegg" userId="c6df1435-7a36-4b38-be4d-16e68e91152f" providerId="ADAL" clId="{E78EC6A2-6549-4E15-A3DF-48E55C7A8F75}" dt="2021-05-26T11:31:41.525" v="41" actId="2696"/>
        <pc:sldMkLst>
          <pc:docMk/>
          <pc:sldMk cId="2720070278" sldId="442"/>
        </pc:sldMkLst>
      </pc:sldChg>
      <pc:sldChg chg="del">
        <pc:chgData name="James Clegg" userId="c6df1435-7a36-4b38-be4d-16e68e91152f" providerId="ADAL" clId="{E78EC6A2-6549-4E15-A3DF-48E55C7A8F75}" dt="2021-05-26T11:32:06.146" v="59" actId="2696"/>
        <pc:sldMkLst>
          <pc:docMk/>
          <pc:sldMk cId="4075372101" sldId="443"/>
        </pc:sldMkLst>
      </pc:sldChg>
      <pc:sldChg chg="del">
        <pc:chgData name="James Clegg" userId="c6df1435-7a36-4b38-be4d-16e68e91152f" providerId="ADAL" clId="{E78EC6A2-6549-4E15-A3DF-48E55C7A8F75}" dt="2021-05-26T11:35:09.037" v="66" actId="2696"/>
        <pc:sldMkLst>
          <pc:docMk/>
          <pc:sldMk cId="3176528935" sldId="444"/>
        </pc:sldMkLst>
      </pc:sldChg>
      <pc:sldChg chg="del">
        <pc:chgData name="James Clegg" userId="c6df1435-7a36-4b38-be4d-16e68e91152f" providerId="ADAL" clId="{E78EC6A2-6549-4E15-A3DF-48E55C7A8F75}" dt="2021-05-26T11:35:10.879" v="67" actId="2696"/>
        <pc:sldMkLst>
          <pc:docMk/>
          <pc:sldMk cId="3215298445" sldId="445"/>
        </pc:sldMkLst>
      </pc:sldChg>
    </pc:docChg>
  </pc:docChgLst>
  <pc:docChgLst>
    <pc:chgData name="James Clegg" userId="c6df1435-7a36-4b38-be4d-16e68e91152f" providerId="ADAL" clId="{855AF026-4804-4F85-BEC1-A4B7E169C242}"/>
    <pc:docChg chg="undo custSel addSld modSld">
      <pc:chgData name="James Clegg" userId="c6df1435-7a36-4b38-be4d-16e68e91152f" providerId="ADAL" clId="{855AF026-4804-4F85-BEC1-A4B7E169C242}" dt="2021-05-26T10:52:45.283" v="518"/>
      <pc:docMkLst>
        <pc:docMk/>
      </pc:docMkLst>
      <pc:sldChg chg="addSp delSp modTransition delAnim">
        <pc:chgData name="James Clegg" userId="c6df1435-7a36-4b38-be4d-16e68e91152f" providerId="ADAL" clId="{855AF026-4804-4F85-BEC1-A4B7E169C242}" dt="2021-05-26T10:52:33.134" v="517"/>
        <pc:sldMkLst>
          <pc:docMk/>
          <pc:sldMk cId="3939627984" sldId="300"/>
        </pc:sldMkLst>
        <pc:spChg chg="del">
          <ac:chgData name="James Clegg" userId="c6df1435-7a36-4b38-be4d-16e68e91152f" providerId="ADAL" clId="{855AF026-4804-4F85-BEC1-A4B7E169C242}" dt="2021-05-26T10:52:25.778" v="514" actId="478"/>
          <ac:spMkLst>
            <pc:docMk/>
            <pc:sldMk cId="3939627984" sldId="300"/>
            <ac:spMk id="2" creationId="{9D83782C-FFFB-4E04-831B-5EBD0819D373}"/>
          </ac:spMkLst>
        </pc:spChg>
        <pc:spChg chg="add">
          <ac:chgData name="James Clegg" userId="c6df1435-7a36-4b38-be4d-16e68e91152f" providerId="ADAL" clId="{855AF026-4804-4F85-BEC1-A4B7E169C242}" dt="2021-05-26T10:52:26.134" v="515"/>
          <ac:spMkLst>
            <pc:docMk/>
            <pc:sldMk cId="3939627984" sldId="300"/>
            <ac:spMk id="4" creationId="{F98FF046-5CDE-4C6A-ACDD-99CCF388E818}"/>
          </ac:spMkLst>
        </pc:spChg>
        <pc:picChg chg="del">
          <ac:chgData name="James Clegg" userId="c6df1435-7a36-4b38-be4d-16e68e91152f" providerId="ADAL" clId="{855AF026-4804-4F85-BEC1-A4B7E169C242}" dt="2021-05-26T10:52:28.167" v="516" actId="478"/>
          <ac:picMkLst>
            <pc:docMk/>
            <pc:sldMk cId="3939627984" sldId="300"/>
            <ac:picMk id="5" creationId="{00000000-0000-0000-0000-000000000000}"/>
          </ac:picMkLst>
        </pc:picChg>
      </pc:sldChg>
      <pc:sldChg chg="addSp delSp modSp modTransition delAnim modAnim">
        <pc:chgData name="James Clegg" userId="c6df1435-7a36-4b38-be4d-16e68e91152f" providerId="ADAL" clId="{855AF026-4804-4F85-BEC1-A4B7E169C242}" dt="2021-05-26T10:52:45.283" v="518"/>
        <pc:sldMkLst>
          <pc:docMk/>
          <pc:sldMk cId="96642377" sldId="311"/>
        </pc:sldMkLst>
        <pc:spChg chg="mod">
          <ac:chgData name="James Clegg" userId="c6df1435-7a36-4b38-be4d-16e68e91152f" providerId="ADAL" clId="{855AF026-4804-4F85-BEC1-A4B7E169C242}" dt="2021-05-26T10:52:09.685" v="513" actId="12788"/>
          <ac:spMkLst>
            <pc:docMk/>
            <pc:sldMk cId="96642377" sldId="311"/>
            <ac:spMk id="4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52:09.685" v="513" actId="12788"/>
          <ac:spMkLst>
            <pc:docMk/>
            <pc:sldMk cId="96642377" sldId="311"/>
            <ac:spMk id="5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52:09.685" v="513" actId="12788"/>
          <ac:spMkLst>
            <pc:docMk/>
            <pc:sldMk cId="96642377" sldId="311"/>
            <ac:spMk id="6" creationId="{116B6FC4-12E9-40B1-B4FA-8E8E63D42A65}"/>
          </ac:spMkLst>
        </pc:spChg>
        <pc:spChg chg="add mod">
          <ac:chgData name="James Clegg" userId="c6df1435-7a36-4b38-be4d-16e68e91152f" providerId="ADAL" clId="{855AF026-4804-4F85-BEC1-A4B7E169C242}" dt="2021-05-26T10:52:09.685" v="513" actId="12788"/>
          <ac:spMkLst>
            <pc:docMk/>
            <pc:sldMk cId="96642377" sldId="311"/>
            <ac:spMk id="7" creationId="{8BFE767A-CDC8-444D-B26E-72923378D120}"/>
          </ac:spMkLst>
        </pc:spChg>
        <pc:spChg chg="del">
          <ac:chgData name="James Clegg" userId="c6df1435-7a36-4b38-be4d-16e68e91152f" providerId="ADAL" clId="{855AF026-4804-4F85-BEC1-A4B7E169C242}" dt="2021-05-26T10:13:58.877" v="2" actId="478"/>
          <ac:spMkLst>
            <pc:docMk/>
            <pc:sldMk cId="96642377" sldId="311"/>
            <ac:spMk id="9" creationId="{AAF6EA8F-5B5F-43A8-AB04-E8143BEFC0DE}"/>
          </ac:spMkLst>
        </pc:spChg>
        <pc:picChg chg="del">
          <ac:chgData name="James Clegg" userId="c6df1435-7a36-4b38-be4d-16e68e91152f" providerId="ADAL" clId="{855AF026-4804-4F85-BEC1-A4B7E169C242}" dt="2021-05-26T10:50:59.090" v="501" actId="478"/>
          <ac:picMkLst>
            <pc:docMk/>
            <pc:sldMk cId="96642377" sldId="311"/>
            <ac:picMk id="10" creationId="{00000000-0000-0000-0000-000000000000}"/>
          </ac:picMkLst>
        </pc:picChg>
      </pc:sldChg>
      <pc:sldChg chg="addSp delSp modSp modTransition delAnim modAnim">
        <pc:chgData name="James Clegg" userId="c6df1435-7a36-4b38-be4d-16e68e91152f" providerId="ADAL" clId="{855AF026-4804-4F85-BEC1-A4B7E169C242}" dt="2021-05-26T10:50:39.118" v="500" actId="1036"/>
        <pc:sldMkLst>
          <pc:docMk/>
          <pc:sldMk cId="1339268553" sldId="397"/>
        </pc:sldMkLst>
        <pc:spChg chg="mod">
          <ac:chgData name="James Clegg" userId="c6df1435-7a36-4b38-be4d-16e68e91152f" providerId="ADAL" clId="{855AF026-4804-4F85-BEC1-A4B7E169C242}" dt="2021-05-26T10:50:32.414" v="495" actId="1035"/>
          <ac:spMkLst>
            <pc:docMk/>
            <pc:sldMk cId="1339268553" sldId="397"/>
            <ac:spMk id="5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50:32.414" v="495" actId="1035"/>
          <ac:spMkLst>
            <pc:docMk/>
            <pc:sldMk cId="1339268553" sldId="397"/>
            <ac:spMk id="6" creationId="{116B6FC4-12E9-40B1-B4FA-8E8E63D42A65}"/>
          </ac:spMkLst>
        </pc:spChg>
        <pc:spChg chg="del mod">
          <ac:chgData name="James Clegg" userId="c6df1435-7a36-4b38-be4d-16e68e91152f" providerId="ADAL" clId="{855AF026-4804-4F85-BEC1-A4B7E169C242}" dt="2021-05-26T10:50:13.491" v="463" actId="478"/>
          <ac:spMkLst>
            <pc:docMk/>
            <pc:sldMk cId="1339268553" sldId="397"/>
            <ac:spMk id="7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50:18.881" v="464" actId="1076"/>
          <ac:spMkLst>
            <pc:docMk/>
            <pc:sldMk cId="1339268553" sldId="397"/>
            <ac:spMk id="8" creationId="{116B6FC4-12E9-40B1-B4FA-8E8E63D42A65}"/>
          </ac:spMkLst>
        </pc:spChg>
        <pc:spChg chg="del">
          <ac:chgData name="James Clegg" userId="c6df1435-7a36-4b38-be4d-16e68e91152f" providerId="ADAL" clId="{855AF026-4804-4F85-BEC1-A4B7E169C242}" dt="2021-05-26T10:14:15.692" v="4" actId="478"/>
          <ac:spMkLst>
            <pc:docMk/>
            <pc:sldMk cId="1339268553" sldId="397"/>
            <ac:spMk id="9" creationId="{AAF6EA8F-5B5F-43A8-AB04-E8143BEFC0DE}"/>
          </ac:spMkLst>
        </pc:spChg>
        <pc:spChg chg="add">
          <ac:chgData name="James Clegg" userId="c6df1435-7a36-4b38-be4d-16e68e91152f" providerId="ADAL" clId="{855AF026-4804-4F85-BEC1-A4B7E169C242}" dt="2021-05-26T10:14:23.785" v="5"/>
          <ac:spMkLst>
            <pc:docMk/>
            <pc:sldMk cId="1339268553" sldId="397"/>
            <ac:spMk id="11" creationId="{9BB55334-DFEF-4279-8102-E2FA66836DFF}"/>
          </ac:spMkLst>
        </pc:spChg>
        <pc:graphicFrameChg chg="del">
          <ac:chgData name="James Clegg" userId="c6df1435-7a36-4b38-be4d-16e68e91152f" providerId="ADAL" clId="{855AF026-4804-4F85-BEC1-A4B7E169C242}" dt="2021-05-26T10:49:02.380" v="444" actId="478"/>
          <ac:graphicFrameMkLst>
            <pc:docMk/>
            <pc:sldMk cId="1339268553" sldId="397"/>
            <ac:graphicFrameMk id="10" creationId="{6211DA64-D735-4035-A572-3DAEE92DD48C}"/>
          </ac:graphicFrameMkLst>
        </pc:graphicFrameChg>
        <pc:picChg chg="del">
          <ac:chgData name="James Clegg" userId="c6df1435-7a36-4b38-be4d-16e68e91152f" providerId="ADAL" clId="{855AF026-4804-4F85-BEC1-A4B7E169C242}" dt="2021-05-26T10:48:38.682" v="442" actId="478"/>
          <ac:picMkLst>
            <pc:docMk/>
            <pc:sldMk cId="1339268553" sldId="397"/>
            <ac:picMk id="2" creationId="{00000000-0000-0000-0000-000000000000}"/>
          </ac:picMkLst>
        </pc:picChg>
        <pc:picChg chg="add mod">
          <ac:chgData name="James Clegg" userId="c6df1435-7a36-4b38-be4d-16e68e91152f" providerId="ADAL" clId="{855AF026-4804-4F85-BEC1-A4B7E169C242}" dt="2021-05-26T10:50:39.118" v="500" actId="1036"/>
          <ac:picMkLst>
            <pc:docMk/>
            <pc:sldMk cId="1339268553" sldId="397"/>
            <ac:picMk id="12" creationId="{2711B1D4-CBED-41A8-AA17-38AF6DD4E3D8}"/>
          </ac:picMkLst>
        </pc:picChg>
      </pc:sldChg>
      <pc:sldChg chg="addSp delSp modSp modTransition delAnim">
        <pc:chgData name="James Clegg" userId="c6df1435-7a36-4b38-be4d-16e68e91152f" providerId="ADAL" clId="{855AF026-4804-4F85-BEC1-A4B7E169C242}" dt="2021-05-26T10:47:44.144" v="436" actId="465"/>
        <pc:sldMkLst>
          <pc:docMk/>
          <pc:sldMk cId="591812772" sldId="409"/>
        </pc:sldMkLst>
        <pc:spChg chg="mod">
          <ac:chgData name="James Clegg" userId="c6df1435-7a36-4b38-be4d-16e68e91152f" providerId="ADAL" clId="{855AF026-4804-4F85-BEC1-A4B7E169C242}" dt="2021-05-26T10:47:44.144" v="436" actId="465"/>
          <ac:spMkLst>
            <pc:docMk/>
            <pc:sldMk cId="591812772" sldId="409"/>
            <ac:spMk id="4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47:44.144" v="436" actId="465"/>
          <ac:spMkLst>
            <pc:docMk/>
            <pc:sldMk cId="591812772" sldId="409"/>
            <ac:spMk id="5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47:44.144" v="436" actId="465"/>
          <ac:spMkLst>
            <pc:docMk/>
            <pc:sldMk cId="591812772" sldId="409"/>
            <ac:spMk id="6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47:44.144" v="436" actId="465"/>
          <ac:spMkLst>
            <pc:docMk/>
            <pc:sldMk cId="591812772" sldId="409"/>
            <ac:spMk id="8" creationId="{116B6FC4-12E9-40B1-B4FA-8E8E63D42A65}"/>
          </ac:spMkLst>
        </pc:spChg>
        <pc:spChg chg="del">
          <ac:chgData name="James Clegg" userId="c6df1435-7a36-4b38-be4d-16e68e91152f" providerId="ADAL" clId="{855AF026-4804-4F85-BEC1-A4B7E169C242}" dt="2021-05-26T10:14:53.050" v="7" actId="478"/>
          <ac:spMkLst>
            <pc:docMk/>
            <pc:sldMk cId="591812772" sldId="409"/>
            <ac:spMk id="9" creationId="{AAF6EA8F-5B5F-43A8-AB04-E8143BEFC0DE}"/>
          </ac:spMkLst>
        </pc:spChg>
        <pc:spChg chg="add">
          <ac:chgData name="James Clegg" userId="c6df1435-7a36-4b38-be4d-16e68e91152f" providerId="ADAL" clId="{855AF026-4804-4F85-BEC1-A4B7E169C242}" dt="2021-05-26T10:15:01.360" v="8"/>
          <ac:spMkLst>
            <pc:docMk/>
            <pc:sldMk cId="591812772" sldId="409"/>
            <ac:spMk id="10" creationId="{A3180A36-66C2-4A18-B3A2-8AC04234FBF8}"/>
          </ac:spMkLst>
        </pc:spChg>
        <pc:graphicFrameChg chg="del">
          <ac:chgData name="James Clegg" userId="c6df1435-7a36-4b38-be4d-16e68e91152f" providerId="ADAL" clId="{855AF026-4804-4F85-BEC1-A4B7E169C242}" dt="2021-05-26T10:40:01.735" v="241" actId="478"/>
          <ac:graphicFrameMkLst>
            <pc:docMk/>
            <pc:sldMk cId="591812772" sldId="409"/>
            <ac:graphicFrameMk id="7" creationId="{30AF64A9-0AC1-44C3-9CA9-0C57A951C076}"/>
          </ac:graphicFrameMkLst>
        </pc:graphicFrameChg>
        <pc:picChg chg="del">
          <ac:chgData name="James Clegg" userId="c6df1435-7a36-4b38-be4d-16e68e91152f" providerId="ADAL" clId="{855AF026-4804-4F85-BEC1-A4B7E169C242}" dt="2021-05-26T10:39:43.932" v="239" actId="478"/>
          <ac:picMkLst>
            <pc:docMk/>
            <pc:sldMk cId="591812772" sldId="409"/>
            <ac:picMk id="2" creationId="{00000000-0000-0000-0000-000000000000}"/>
          </ac:picMkLst>
        </pc:picChg>
        <pc:picChg chg="add mod">
          <ac:chgData name="James Clegg" userId="c6df1435-7a36-4b38-be4d-16e68e91152f" providerId="ADAL" clId="{855AF026-4804-4F85-BEC1-A4B7E169C242}" dt="2021-05-26T10:47:38.905" v="435" actId="1036"/>
          <ac:picMkLst>
            <pc:docMk/>
            <pc:sldMk cId="591812772" sldId="409"/>
            <ac:picMk id="11" creationId="{41596371-4737-46DC-B7E1-56FCDE1F35AD}"/>
          </ac:picMkLst>
        </pc:picChg>
      </pc:sldChg>
      <pc:sldChg chg="addSp delSp modSp modTransition delAnim modAnim">
        <pc:chgData name="James Clegg" userId="c6df1435-7a36-4b38-be4d-16e68e91152f" providerId="ADAL" clId="{855AF026-4804-4F85-BEC1-A4B7E169C242}" dt="2021-05-26T10:39:23.570" v="232"/>
        <pc:sldMkLst>
          <pc:docMk/>
          <pc:sldMk cId="2661372734" sldId="421"/>
        </pc:sldMkLst>
        <pc:spChg chg="mod">
          <ac:chgData name="James Clegg" userId="c6df1435-7a36-4b38-be4d-16e68e91152f" providerId="ADAL" clId="{855AF026-4804-4F85-BEC1-A4B7E169C242}" dt="2021-05-26T10:25:46.321" v="169" actId="12788"/>
          <ac:spMkLst>
            <pc:docMk/>
            <pc:sldMk cId="2661372734" sldId="421"/>
            <ac:spMk id="4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31:55.670" v="199" actId="1076"/>
          <ac:spMkLst>
            <pc:docMk/>
            <pc:sldMk cId="2661372734" sldId="421"/>
            <ac:spMk id="5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31:46.470" v="197" actId="14100"/>
          <ac:spMkLst>
            <pc:docMk/>
            <pc:sldMk cId="2661372734" sldId="421"/>
            <ac:spMk id="8" creationId="{116B6FC4-12E9-40B1-B4FA-8E8E63D42A65}"/>
          </ac:spMkLst>
        </pc:spChg>
        <pc:spChg chg="del">
          <ac:chgData name="James Clegg" userId="c6df1435-7a36-4b38-be4d-16e68e91152f" providerId="ADAL" clId="{855AF026-4804-4F85-BEC1-A4B7E169C242}" dt="2021-05-26T10:15:22.307" v="10" actId="478"/>
          <ac:spMkLst>
            <pc:docMk/>
            <pc:sldMk cId="2661372734" sldId="421"/>
            <ac:spMk id="9" creationId="{AAF6EA8F-5B5F-43A8-AB04-E8143BEFC0DE}"/>
          </ac:spMkLst>
        </pc:spChg>
        <pc:spChg chg="add">
          <ac:chgData name="James Clegg" userId="c6df1435-7a36-4b38-be4d-16e68e91152f" providerId="ADAL" clId="{855AF026-4804-4F85-BEC1-A4B7E169C242}" dt="2021-05-26T10:15:30.453" v="11"/>
          <ac:spMkLst>
            <pc:docMk/>
            <pc:sldMk cId="2661372734" sldId="421"/>
            <ac:spMk id="10" creationId="{C2333C4C-2900-4E6E-B453-B07182159741}"/>
          </ac:spMkLst>
        </pc:spChg>
        <pc:graphicFrameChg chg="del mod">
          <ac:chgData name="James Clegg" userId="c6df1435-7a36-4b38-be4d-16e68e91152f" providerId="ADAL" clId="{855AF026-4804-4F85-BEC1-A4B7E169C242}" dt="2021-05-26T10:26:11.213" v="171" actId="478"/>
          <ac:graphicFrameMkLst>
            <pc:docMk/>
            <pc:sldMk cId="2661372734" sldId="421"/>
            <ac:graphicFrameMk id="6" creationId="{30AF64A9-0AC1-44C3-9CA9-0C57A951C076}"/>
          </ac:graphicFrameMkLst>
        </pc:graphicFrameChg>
        <pc:picChg chg="add mod">
          <ac:chgData name="James Clegg" userId="c6df1435-7a36-4b38-be4d-16e68e91152f" providerId="ADAL" clId="{855AF026-4804-4F85-BEC1-A4B7E169C242}" dt="2021-05-26T10:32:00.410" v="204" actId="1037"/>
          <ac:picMkLst>
            <pc:docMk/>
            <pc:sldMk cId="2661372734" sldId="421"/>
            <ac:picMk id="3" creationId="{167F37F6-B438-49C6-9DF6-30211A4B4A3F}"/>
          </ac:picMkLst>
        </pc:picChg>
        <pc:picChg chg="del">
          <ac:chgData name="James Clegg" userId="c6df1435-7a36-4b38-be4d-16e68e91152f" providerId="ADAL" clId="{855AF026-4804-4F85-BEC1-A4B7E169C242}" dt="2021-05-26T10:32:05.622" v="205" actId="478"/>
          <ac:picMkLst>
            <pc:docMk/>
            <pc:sldMk cId="2661372734" sldId="421"/>
            <ac:picMk id="7" creationId="{00000000-0000-0000-0000-000000000000}"/>
          </ac:picMkLst>
        </pc:picChg>
      </pc:sldChg>
      <pc:sldChg chg="addSp delSp modSp modTransition delAnim">
        <pc:chgData name="James Clegg" userId="c6df1435-7a36-4b38-be4d-16e68e91152f" providerId="ADAL" clId="{855AF026-4804-4F85-BEC1-A4B7E169C242}" dt="2021-05-26T10:23:42.674" v="149"/>
        <pc:sldMkLst>
          <pc:docMk/>
          <pc:sldMk cId="135870637" sldId="423"/>
        </pc:sldMkLst>
        <pc:spChg chg="mod">
          <ac:chgData name="James Clegg" userId="c6df1435-7a36-4b38-be4d-16e68e91152f" providerId="ADAL" clId="{855AF026-4804-4F85-BEC1-A4B7E169C242}" dt="2021-05-26T10:23:30.595" v="148" actId="1036"/>
          <ac:spMkLst>
            <pc:docMk/>
            <pc:sldMk cId="135870637" sldId="423"/>
            <ac:spMk id="5" creationId="{116B6FC4-12E9-40B1-B4FA-8E8E63D42A65}"/>
          </ac:spMkLst>
        </pc:spChg>
        <pc:spChg chg="add">
          <ac:chgData name="James Clegg" userId="c6df1435-7a36-4b38-be4d-16e68e91152f" providerId="ADAL" clId="{855AF026-4804-4F85-BEC1-A4B7E169C242}" dt="2021-05-26T10:15:54.732" v="15"/>
          <ac:spMkLst>
            <pc:docMk/>
            <pc:sldMk cId="135870637" sldId="423"/>
            <ac:spMk id="6" creationId="{2A3A9948-B628-4EA8-A3C5-E476F4193C5D}"/>
          </ac:spMkLst>
        </pc:spChg>
        <pc:spChg chg="del">
          <ac:chgData name="James Clegg" userId="c6df1435-7a36-4b38-be4d-16e68e91152f" providerId="ADAL" clId="{855AF026-4804-4F85-BEC1-A4B7E169C242}" dt="2021-05-26T10:15:46.987" v="14" actId="478"/>
          <ac:spMkLst>
            <pc:docMk/>
            <pc:sldMk cId="135870637" sldId="423"/>
            <ac:spMk id="9" creationId="{AAF6EA8F-5B5F-43A8-AB04-E8143BEFC0DE}"/>
          </ac:spMkLst>
        </pc:spChg>
        <pc:picChg chg="del">
          <ac:chgData name="James Clegg" userId="c6df1435-7a36-4b38-be4d-16e68e91152f" providerId="ADAL" clId="{855AF026-4804-4F85-BEC1-A4B7E169C242}" dt="2021-05-26T10:22:31.386" v="53" actId="478"/>
          <ac:picMkLst>
            <pc:docMk/>
            <pc:sldMk cId="135870637" sldId="423"/>
            <ac:picMk id="2" creationId="{00000000-0000-0000-0000-000000000000}"/>
          </ac:picMkLst>
        </pc:picChg>
      </pc:sldChg>
      <pc:sldChg chg="addSp delSp modSp modTransition delAnim">
        <pc:chgData name="James Clegg" userId="c6df1435-7a36-4b38-be4d-16e68e91152f" providerId="ADAL" clId="{855AF026-4804-4F85-BEC1-A4B7E169C242}" dt="2021-05-26T10:18:05.338" v="52"/>
        <pc:sldMkLst>
          <pc:docMk/>
          <pc:sldMk cId="3281976204" sldId="424"/>
        </pc:sldMkLst>
        <pc:spChg chg="mod">
          <ac:chgData name="James Clegg" userId="c6df1435-7a36-4b38-be4d-16e68e91152f" providerId="ADAL" clId="{855AF026-4804-4F85-BEC1-A4B7E169C242}" dt="2021-05-26T10:17:44.480" v="49" actId="1036"/>
          <ac:spMkLst>
            <pc:docMk/>
            <pc:sldMk cId="3281976204" sldId="424"/>
            <ac:spMk id="5" creationId="{116B6FC4-12E9-40B1-B4FA-8E8E63D42A65}"/>
          </ac:spMkLst>
        </pc:spChg>
        <pc:spChg chg="add">
          <ac:chgData name="James Clegg" userId="c6df1435-7a36-4b38-be4d-16e68e91152f" providerId="ADAL" clId="{855AF026-4804-4F85-BEC1-A4B7E169C242}" dt="2021-05-26T10:16:08.325" v="17"/>
          <ac:spMkLst>
            <pc:docMk/>
            <pc:sldMk cId="3281976204" sldId="424"/>
            <ac:spMk id="6" creationId="{CABFCBA6-3356-48A3-A8B4-405F4D6A9D59}"/>
          </ac:spMkLst>
        </pc:spChg>
        <pc:spChg chg="del">
          <ac:chgData name="James Clegg" userId="c6df1435-7a36-4b38-be4d-16e68e91152f" providerId="ADAL" clId="{855AF026-4804-4F85-BEC1-A4B7E169C242}" dt="2021-05-26T10:15:58.958" v="16" actId="478"/>
          <ac:spMkLst>
            <pc:docMk/>
            <pc:sldMk cId="3281976204" sldId="424"/>
            <ac:spMk id="9" creationId="{AAF6EA8F-5B5F-43A8-AB04-E8143BEFC0DE}"/>
          </ac:spMkLst>
        </pc:spChg>
        <pc:spChg chg="add">
          <ac:chgData name="James Clegg" userId="c6df1435-7a36-4b38-be4d-16e68e91152f" providerId="ADAL" clId="{855AF026-4804-4F85-BEC1-A4B7E169C242}" dt="2021-05-26T10:16:17.876" v="18"/>
          <ac:spMkLst>
            <pc:docMk/>
            <pc:sldMk cId="3281976204" sldId="424"/>
            <ac:spMk id="11" creationId="{21E7E970-80C0-48ED-8843-9D2F71C7761E}"/>
          </ac:spMkLst>
        </pc:spChg>
        <pc:spChg chg="add mod">
          <ac:chgData name="James Clegg" userId="c6df1435-7a36-4b38-be4d-16e68e91152f" providerId="ADAL" clId="{855AF026-4804-4F85-BEC1-A4B7E169C242}" dt="2021-05-26T10:16:47.963" v="26" actId="1076"/>
          <ac:spMkLst>
            <pc:docMk/>
            <pc:sldMk cId="3281976204" sldId="424"/>
            <ac:spMk id="12" creationId="{0B29DB47-2AAA-475E-BD9F-0843D5F61938}"/>
          </ac:spMkLst>
        </pc:spChg>
        <pc:spChg chg="add">
          <ac:chgData name="James Clegg" userId="c6df1435-7a36-4b38-be4d-16e68e91152f" providerId="ADAL" clId="{855AF026-4804-4F85-BEC1-A4B7E169C242}" dt="2021-05-26T10:16:17.876" v="18"/>
          <ac:spMkLst>
            <pc:docMk/>
            <pc:sldMk cId="3281976204" sldId="424"/>
            <ac:spMk id="13" creationId="{A177553C-3B45-49E5-BC92-DC520E3E5EF0}"/>
          </ac:spMkLst>
        </pc:spChg>
        <pc:picChg chg="del">
          <ac:chgData name="James Clegg" userId="c6df1435-7a36-4b38-be4d-16e68e91152f" providerId="ADAL" clId="{855AF026-4804-4F85-BEC1-A4B7E169C242}" dt="2021-05-26T10:17:56.413" v="50" actId="478"/>
          <ac:picMkLst>
            <pc:docMk/>
            <pc:sldMk cId="3281976204" sldId="424"/>
            <ac:picMk id="3" creationId="{00000000-0000-0000-0000-000000000000}"/>
          </ac:picMkLst>
        </pc:picChg>
        <pc:picChg chg="add">
          <ac:chgData name="James Clegg" userId="c6df1435-7a36-4b38-be4d-16e68e91152f" providerId="ADAL" clId="{855AF026-4804-4F85-BEC1-A4B7E169C242}" dt="2021-05-26T10:16:17.876" v="18"/>
          <ac:picMkLst>
            <pc:docMk/>
            <pc:sldMk cId="3281976204" sldId="424"/>
            <ac:picMk id="7" creationId="{4CC7CC00-E1A2-43F9-A68B-2AACD3288516}"/>
          </ac:picMkLst>
        </pc:picChg>
        <pc:picChg chg="add mod">
          <ac:chgData name="James Clegg" userId="c6df1435-7a36-4b38-be4d-16e68e91152f" providerId="ADAL" clId="{855AF026-4804-4F85-BEC1-A4B7E169C242}" dt="2021-05-26T10:16:47.963" v="26" actId="1076"/>
          <ac:picMkLst>
            <pc:docMk/>
            <pc:sldMk cId="3281976204" sldId="424"/>
            <ac:picMk id="8" creationId="{C12D5A96-EA38-455E-BD4C-8F42BEE54D82}"/>
          </ac:picMkLst>
        </pc:picChg>
        <pc:picChg chg="add">
          <ac:chgData name="James Clegg" userId="c6df1435-7a36-4b38-be4d-16e68e91152f" providerId="ADAL" clId="{855AF026-4804-4F85-BEC1-A4B7E169C242}" dt="2021-05-26T10:16:17.876" v="18"/>
          <ac:picMkLst>
            <pc:docMk/>
            <pc:sldMk cId="3281976204" sldId="424"/>
            <ac:picMk id="10" creationId="{912DDAAA-4187-46B0-8F28-B96034C51AE7}"/>
          </ac:picMkLst>
        </pc:picChg>
      </pc:sldChg>
      <pc:sldChg chg="addSp add modTransition">
        <pc:chgData name="James Clegg" userId="c6df1435-7a36-4b38-be4d-16e68e91152f" providerId="ADAL" clId="{855AF026-4804-4F85-BEC1-A4B7E169C242}" dt="2021-05-26T10:51:09.496" v="503"/>
        <pc:sldMkLst>
          <pc:docMk/>
          <pc:sldMk cId="3404437682" sldId="440"/>
        </pc:sldMkLst>
        <pc:spChg chg="add">
          <ac:chgData name="James Clegg" userId="c6df1435-7a36-4b38-be4d-16e68e91152f" providerId="ADAL" clId="{855AF026-4804-4F85-BEC1-A4B7E169C242}" dt="2021-05-26T10:51:01.227" v="502"/>
          <ac:spMkLst>
            <pc:docMk/>
            <pc:sldMk cId="3404437682" sldId="440"/>
            <ac:spMk id="2" creationId="{8BF30C2A-E6D5-4080-9CC0-534C53681DE3}"/>
          </ac:spMkLst>
        </pc:spChg>
      </pc:sldChg>
      <pc:sldChg chg="addSp add modTransition">
        <pc:chgData name="James Clegg" userId="c6df1435-7a36-4b38-be4d-16e68e91152f" providerId="ADAL" clId="{855AF026-4804-4F85-BEC1-A4B7E169C242}" dt="2021-05-26T10:48:34.428" v="441"/>
        <pc:sldMkLst>
          <pc:docMk/>
          <pc:sldMk cId="1607659536" sldId="441"/>
        </pc:sldMkLst>
        <pc:spChg chg="add">
          <ac:chgData name="James Clegg" userId="c6df1435-7a36-4b38-be4d-16e68e91152f" providerId="ADAL" clId="{855AF026-4804-4F85-BEC1-A4B7E169C242}" dt="2021-05-26T10:48:30.125" v="437"/>
          <ac:spMkLst>
            <pc:docMk/>
            <pc:sldMk cId="1607659536" sldId="441"/>
            <ac:spMk id="2" creationId="{79E866CA-1810-453F-9F0B-524F6B09D82B}"/>
          </ac:spMkLst>
        </pc:spChg>
      </pc:sldChg>
      <pc:sldChg chg="addSp add modTransition">
        <pc:chgData name="James Clegg" userId="c6df1435-7a36-4b38-be4d-16e68e91152f" providerId="ADAL" clId="{855AF026-4804-4F85-BEC1-A4B7E169C242}" dt="2021-05-26T10:39:39.217" v="238"/>
        <pc:sldMkLst>
          <pc:docMk/>
          <pc:sldMk cId="2720070278" sldId="442"/>
        </pc:sldMkLst>
        <pc:spChg chg="add">
          <ac:chgData name="James Clegg" userId="c6df1435-7a36-4b38-be4d-16e68e91152f" providerId="ADAL" clId="{855AF026-4804-4F85-BEC1-A4B7E169C242}" dt="2021-05-26T10:39:35.906" v="234"/>
          <ac:spMkLst>
            <pc:docMk/>
            <pc:sldMk cId="2720070278" sldId="442"/>
            <ac:spMk id="2" creationId="{3390EAFB-ABC5-4C04-A608-E757BFBA0A8B}"/>
          </ac:spMkLst>
        </pc:spChg>
      </pc:sldChg>
      <pc:sldChg chg="addSp delSp modSp add modTransition delAnim modAnim">
        <pc:chgData name="James Clegg" userId="c6df1435-7a36-4b38-be4d-16e68e91152f" providerId="ADAL" clId="{855AF026-4804-4F85-BEC1-A4B7E169C242}" dt="2021-05-26T10:39:25.844" v="233"/>
        <pc:sldMkLst>
          <pc:docMk/>
          <pc:sldMk cId="4075372101" sldId="443"/>
        </pc:sldMkLst>
        <pc:spChg chg="add del mod">
          <ac:chgData name="James Clegg" userId="c6df1435-7a36-4b38-be4d-16e68e91152f" providerId="ADAL" clId="{855AF026-4804-4F85-BEC1-A4B7E169C242}" dt="2021-05-26T10:33:02.795" v="207" actId="478"/>
          <ac:spMkLst>
            <pc:docMk/>
            <pc:sldMk cId="4075372101" sldId="443"/>
            <ac:spMk id="2" creationId="{3F257DEC-792B-4CB3-A222-6F7DF66A5D36}"/>
          </ac:spMkLst>
        </pc:spChg>
        <pc:spChg chg="add">
          <ac:chgData name="James Clegg" userId="c6df1435-7a36-4b38-be4d-16e68e91152f" providerId="ADAL" clId="{855AF026-4804-4F85-BEC1-A4B7E169C242}" dt="2021-05-26T10:39:07.686" v="230"/>
          <ac:spMkLst>
            <pc:docMk/>
            <pc:sldMk cId="4075372101" sldId="443"/>
            <ac:spMk id="7" creationId="{B75D96BA-37D6-413A-8FD6-2781CE6DB0C8}"/>
          </ac:spMkLst>
        </pc:spChg>
        <pc:picChg chg="add del mod">
          <ac:chgData name="James Clegg" userId="c6df1435-7a36-4b38-be4d-16e68e91152f" providerId="ADAL" clId="{855AF026-4804-4F85-BEC1-A4B7E169C242}" dt="2021-05-26T10:38:28.669" v="229" actId="478"/>
          <ac:picMkLst>
            <pc:docMk/>
            <pc:sldMk cId="4075372101" sldId="443"/>
            <ac:picMk id="4" creationId="{D556FBF1-9F17-4FC1-95A5-64FDF39EB01D}"/>
          </ac:picMkLst>
        </pc:picChg>
        <pc:cxnChg chg="add del mod">
          <ac:chgData name="James Clegg" userId="c6df1435-7a36-4b38-be4d-16e68e91152f" providerId="ADAL" clId="{855AF026-4804-4F85-BEC1-A4B7E169C242}" dt="2021-05-26T10:38:28.669" v="229" actId="478"/>
          <ac:cxnSpMkLst>
            <pc:docMk/>
            <pc:sldMk cId="4075372101" sldId="443"/>
            <ac:cxnSpMk id="6" creationId="{E7134F3B-370E-48F1-86B6-0FCBEB65B7E7}"/>
          </ac:cxnSpMkLst>
        </pc:cxnChg>
      </pc:sldChg>
      <pc:sldChg chg="addSp add modTransition">
        <pc:chgData name="James Clegg" userId="c6df1435-7a36-4b38-be4d-16e68e91152f" providerId="ADAL" clId="{855AF026-4804-4F85-BEC1-A4B7E169C242}" dt="2021-05-26T10:24:33.054" v="155"/>
        <pc:sldMkLst>
          <pc:docMk/>
          <pc:sldMk cId="3176528935" sldId="444"/>
        </pc:sldMkLst>
        <pc:spChg chg="add">
          <ac:chgData name="James Clegg" userId="c6df1435-7a36-4b38-be4d-16e68e91152f" providerId="ADAL" clId="{855AF026-4804-4F85-BEC1-A4B7E169C242}" dt="2021-05-26T10:24:18.687" v="152"/>
          <ac:spMkLst>
            <pc:docMk/>
            <pc:sldMk cId="3176528935" sldId="444"/>
            <ac:spMk id="2" creationId="{F13A2CFB-883D-455C-98BF-25A76510F53B}"/>
          </ac:spMkLst>
        </pc:spChg>
      </pc:sldChg>
      <pc:sldChg chg="addSp modSp add modTransition">
        <pc:chgData name="James Clegg" userId="c6df1435-7a36-4b38-be4d-16e68e91152f" providerId="ADAL" clId="{855AF026-4804-4F85-BEC1-A4B7E169C242}" dt="2021-05-26T10:24:29.647" v="154"/>
        <pc:sldMkLst>
          <pc:docMk/>
          <pc:sldMk cId="3215298445" sldId="445"/>
        </pc:sldMkLst>
        <pc:spChg chg="add mod">
          <ac:chgData name="James Clegg" userId="c6df1435-7a36-4b38-be4d-16e68e91152f" providerId="ADAL" clId="{855AF026-4804-4F85-BEC1-A4B7E169C242}" dt="2021-05-26T10:24:15.661" v="151" actId="1076"/>
          <ac:spMkLst>
            <pc:docMk/>
            <pc:sldMk cId="3215298445" sldId="445"/>
            <ac:spMk id="2" creationId="{D2829AD3-926A-484C-9EAF-A99A4F4E5D8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08/07/2021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4.png"/><Relationship Id="rId7" Type="http://schemas.openxmlformats.org/officeDocument/2006/relationships/image" Target="../media/image15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154.png"/><Relationship Id="rId11" Type="http://schemas.openxmlformats.org/officeDocument/2006/relationships/image" Target="../media/image158.png"/><Relationship Id="rId10" Type="http://schemas.openxmlformats.org/officeDocument/2006/relationships/image" Target="../media/image157.png"/><Relationship Id="rId9" Type="http://schemas.openxmlformats.org/officeDocument/2006/relationships/image" Target="../media/image15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3" Type="http://schemas.openxmlformats.org/officeDocument/2006/relationships/image" Target="../media/image6.png"/><Relationship Id="rId7" Type="http://schemas.openxmlformats.org/officeDocument/2006/relationships/image" Target="../media/image15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10" Type="http://schemas.openxmlformats.org/officeDocument/2006/relationships/image" Target="../media/image162.png"/><Relationship Id="rId4" Type="http://schemas.openxmlformats.org/officeDocument/2006/relationships/image" Target="../media/image5.png"/><Relationship Id="rId9" Type="http://schemas.openxmlformats.org/officeDocument/2006/relationships/image" Target="../media/image16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1886" y="635726"/>
            <a:ext cx="65053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L.C. Can I calculate duration of time? </a:t>
            </a:r>
          </a:p>
          <a:p>
            <a:endParaRPr lang="en-US" sz="3200" dirty="0"/>
          </a:p>
          <a:p>
            <a:r>
              <a:rPr lang="en-US" sz="3200" dirty="0" smtClean="0"/>
              <a:t>Toolkit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2876045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6685" y="461554"/>
            <a:ext cx="65836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L.C. Can I calculate duration of time? </a:t>
            </a:r>
          </a:p>
          <a:p>
            <a:endParaRPr lang="en-US" sz="2800" dirty="0"/>
          </a:p>
          <a:p>
            <a:r>
              <a:rPr lang="en-US" sz="2800" dirty="0" smtClean="0"/>
              <a:t>Toolkit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5806330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7B258FF-A195-4C9D-A6BF-14A8DA977D79}"/>
              </a:ext>
            </a:extLst>
          </p:cNvPr>
          <p:cNvSpPr txBox="1"/>
          <p:nvPr/>
        </p:nvSpPr>
        <p:spPr>
          <a:xfrm>
            <a:off x="3023897" y="334776"/>
            <a:ext cx="2397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Time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D0A8829-76B5-4342-B06A-0F0DE50A248F}"/>
              </a:ext>
            </a:extLst>
          </p:cNvPr>
          <p:cNvSpPr txBox="1"/>
          <p:nvPr/>
        </p:nvSpPr>
        <p:spPr>
          <a:xfrm>
            <a:off x="6275432" y="407940"/>
            <a:ext cx="1783645" cy="648000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dirty="0"/>
              <a:t>Time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812" y="1129104"/>
            <a:ext cx="767212" cy="52982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667512" y="1163182"/>
            <a:ext cx="618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Annie is planning her journey to the airport.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667512" y="1653513"/>
            <a:ext cx="6186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Her flight is at 18:05 but she needs to be at the airport 2 hours before.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667512" y="2464839"/>
            <a:ext cx="618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Annie lives 85 minutes away from the airport.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667512" y="2887792"/>
            <a:ext cx="618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time does Annie need to set off?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4967769"/>
              </p:ext>
            </p:extLst>
          </p:nvPr>
        </p:nvGraphicFramePr>
        <p:xfrm>
          <a:off x="1429421" y="3911961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1357059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47298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5829854"/>
                  </a:ext>
                </a:extLst>
              </a:tr>
            </a:tbl>
          </a:graphicData>
        </a:graphic>
      </p:graphicFrame>
      <p:cxnSp>
        <p:nvCxnSpPr>
          <p:cNvPr id="11" name="Straight Connector 10"/>
          <p:cNvCxnSpPr/>
          <p:nvPr/>
        </p:nvCxnSpPr>
        <p:spPr>
          <a:xfrm>
            <a:off x="3487162" y="3908590"/>
            <a:ext cx="0" cy="74168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178362" y="4596460"/>
            <a:ext cx="12636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15:00</a:t>
            </a:r>
          </a:p>
        </p:txBody>
      </p:sp>
      <p:sp>
        <p:nvSpPr>
          <p:cNvPr id="13" name="Curved Down Arrow 7"/>
          <p:cNvSpPr/>
          <p:nvPr/>
        </p:nvSpPr>
        <p:spPr>
          <a:xfrm rot="5400000" flipV="1">
            <a:off x="4176024" y="2938140"/>
            <a:ext cx="278580" cy="1587393"/>
          </a:xfrm>
          <a:prstGeom prst="leftBracket">
            <a:avLst>
              <a:gd name="adj" fmla="val 284908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5123075" y="3922648"/>
            <a:ext cx="0" cy="74168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743148" y="4596460"/>
            <a:ext cx="12636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16:05</a:t>
            </a:r>
          </a:p>
        </p:txBody>
      </p:sp>
      <p:sp>
        <p:nvSpPr>
          <p:cNvPr id="16" name="Curved Down Arrow 7"/>
          <p:cNvSpPr/>
          <p:nvPr/>
        </p:nvSpPr>
        <p:spPr>
          <a:xfrm rot="5400000" flipV="1">
            <a:off x="6179267" y="2536354"/>
            <a:ext cx="289962" cy="2402346"/>
          </a:xfrm>
          <a:prstGeom prst="leftBracket">
            <a:avLst>
              <a:gd name="adj" fmla="val 383591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128018" y="4596460"/>
            <a:ext cx="1005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18:05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7525421" y="3908590"/>
            <a:ext cx="0" cy="74168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3822294" y="3657370"/>
                <a:ext cx="126362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 1 hour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2294" y="3657370"/>
                <a:ext cx="1263626" cy="400110"/>
              </a:xfrm>
              <a:prstGeom prst="rect">
                <a:avLst/>
              </a:prstGeom>
              <a:blipFill>
                <a:blip r:embed="rId6"/>
                <a:stretch>
                  <a:fillRect t="-909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729502" y="3657370"/>
                <a:ext cx="131439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 2 hours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9502" y="3657370"/>
                <a:ext cx="1314399" cy="400110"/>
              </a:xfrm>
              <a:prstGeom prst="rect">
                <a:avLst/>
              </a:prstGeom>
              <a:blipFill>
                <a:blip r:embed="rId7"/>
                <a:stretch>
                  <a:fillRect t="-909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Picture 20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77286" y="5329958"/>
            <a:ext cx="747045" cy="747045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5884931" y="547264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16B6FC4-12E9-40B1-B4FA-8E8E63D42A65}"/>
                  </a:ext>
                </a:extLst>
              </p:cNvPr>
              <p:cNvSpPr txBox="1"/>
              <p:nvPr/>
            </p:nvSpPr>
            <p:spPr>
              <a:xfrm>
                <a:off x="4053831" y="2037760"/>
                <a:ext cx="432657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FF0000"/>
                    </a:solidFill>
                  </a:rPr>
                  <a:t>85 mins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1 hour 25 mins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16B6FC4-12E9-40B1-B4FA-8E8E63D42A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3831" y="2037760"/>
                <a:ext cx="4326574" cy="461665"/>
              </a:xfrm>
              <a:prstGeom prst="rect">
                <a:avLst/>
              </a:prstGeom>
              <a:blipFill>
                <a:blip r:embed="rId9"/>
                <a:stretch>
                  <a:fillRect l="-225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3104488" y="4596460"/>
            <a:ext cx="12636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15:05</a:t>
            </a:r>
          </a:p>
        </p:txBody>
      </p:sp>
      <p:sp>
        <p:nvSpPr>
          <p:cNvPr id="25" name="Curved Down Arrow 7"/>
          <p:cNvSpPr/>
          <p:nvPr/>
        </p:nvSpPr>
        <p:spPr>
          <a:xfrm rot="5400000" flipV="1">
            <a:off x="2900871" y="3284836"/>
            <a:ext cx="278582" cy="894003"/>
          </a:xfrm>
          <a:prstGeom prst="leftBracket">
            <a:avLst>
              <a:gd name="adj" fmla="val 200438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515996" y="3657370"/>
                <a:ext cx="126362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dirty="0"/>
                  <a:t> 5 mins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996" y="3657370"/>
                <a:ext cx="1263626" cy="369332"/>
              </a:xfrm>
              <a:prstGeom prst="rect">
                <a:avLst/>
              </a:prstGeom>
              <a:blipFill>
                <a:blip r:embed="rId10"/>
                <a:stretch>
                  <a:fillRect t="-9836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7" name="Straight Connector 26"/>
          <p:cNvCxnSpPr/>
          <p:nvPr/>
        </p:nvCxnSpPr>
        <p:spPr>
          <a:xfrm>
            <a:off x="2560213" y="3922648"/>
            <a:ext cx="0" cy="74168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414643" y="3657370"/>
                <a:ext cx="126362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dirty="0"/>
                  <a:t> 20 mins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4643" y="3657370"/>
                <a:ext cx="1263626" cy="369332"/>
              </a:xfrm>
              <a:prstGeom prst="rect">
                <a:avLst/>
              </a:prstGeom>
              <a:blipFill>
                <a:blip r:embed="rId11"/>
                <a:stretch>
                  <a:fillRect t="-9836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Curved Down Arrow 7"/>
          <p:cNvSpPr/>
          <p:nvPr/>
        </p:nvSpPr>
        <p:spPr>
          <a:xfrm rot="5400000" flipV="1">
            <a:off x="1847668" y="3174301"/>
            <a:ext cx="289964" cy="1126455"/>
          </a:xfrm>
          <a:prstGeom prst="leftBracket">
            <a:avLst>
              <a:gd name="adj" fmla="val 383591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30" name="Straight Connector 29"/>
          <p:cNvCxnSpPr/>
          <p:nvPr/>
        </p:nvCxnSpPr>
        <p:spPr>
          <a:xfrm>
            <a:off x="1429421" y="3908590"/>
            <a:ext cx="0" cy="74168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1052268" y="4596460"/>
            <a:ext cx="12636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14:40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75585" y="5584586"/>
            <a:ext cx="434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Annie needs to set off at 14:40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09731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8" grpId="1"/>
      <p:bldP spid="9" grpId="0"/>
      <p:bldP spid="12" grpId="0"/>
      <p:bldP spid="13" grpId="0" animBg="1"/>
      <p:bldP spid="15" grpId="0"/>
      <p:bldP spid="16" grpId="0" animBg="1"/>
      <p:bldP spid="17" grpId="0"/>
      <p:bldP spid="19" grpId="0"/>
      <p:bldP spid="20" grpId="0"/>
      <p:bldP spid="22" grpId="0"/>
      <p:bldP spid="22" grpId="1"/>
      <p:bldP spid="23" grpId="0"/>
      <p:bldP spid="24" grpId="0"/>
      <p:bldP spid="25" grpId="0" animBg="1"/>
      <p:bldP spid="26" grpId="0"/>
      <p:bldP spid="28" grpId="0"/>
      <p:bldP spid="29" grpId="0" animBg="1"/>
      <p:bldP spid="31" grpId="0"/>
      <p:bldP spid="3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7B258FF-A195-4C9D-A6BF-14A8DA977D79}"/>
              </a:ext>
            </a:extLst>
          </p:cNvPr>
          <p:cNvSpPr txBox="1"/>
          <p:nvPr/>
        </p:nvSpPr>
        <p:spPr>
          <a:xfrm>
            <a:off x="3023897" y="334776"/>
            <a:ext cx="2397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Time difference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6839" y="1189478"/>
            <a:ext cx="77053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 time in Greece is 2 hours ahead of the United Kingdom.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37436" y="1815959"/>
            <a:ext cx="6884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If it’s 2:36 pm in the UK, it is 4:36 pm in Greece.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7436" y="2479116"/>
            <a:ext cx="6884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If it’s 20:25 in Greece, it is 18:25 in the UK.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18766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7B258FF-A195-4C9D-A6BF-14A8DA977D79}"/>
              </a:ext>
            </a:extLst>
          </p:cNvPr>
          <p:cNvSpPr txBox="1"/>
          <p:nvPr/>
        </p:nvSpPr>
        <p:spPr>
          <a:xfrm>
            <a:off x="3023897" y="334776"/>
            <a:ext cx="2397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Time difference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97823" y="1567433"/>
            <a:ext cx="7680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time in Dubai is 3 hours ahead of the United Kingdom.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97823" y="1987608"/>
            <a:ext cx="6884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If it’s 3:46 pm in the UK, it is _______ in Dubai.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97823" y="2422152"/>
            <a:ext cx="6884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If it’s 13:02 in Dubai, it is _____ in the UK.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97823" y="944573"/>
            <a:ext cx="6884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Complete the sentences.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7823" y="3046038"/>
            <a:ext cx="7680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time in New York is 5 hours behind the United Kingdom.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97823" y="3466213"/>
            <a:ext cx="6884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If it’s 7:54 pm in the UK, it is _______ in New York.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97823" y="3900757"/>
            <a:ext cx="6884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If it’s 20:00 in New York, it is _____ in the UK.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97823" y="4575339"/>
            <a:ext cx="77850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time in Hawaii is 11 hours behind the United Kingdom.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97823" y="4995514"/>
            <a:ext cx="6884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If it’s 1:49 pm in the UK, it is _______ in Hawaii.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7823" y="5430058"/>
            <a:ext cx="6884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If it’s 03:23 in Hawaii, it is _____ in the UK.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5286" y="510791"/>
            <a:ext cx="747045" cy="74704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5724542" y="65348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210631" y="1989115"/>
            <a:ext cx="1554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6:46 pm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821358" y="2421629"/>
            <a:ext cx="1554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10:02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234280" y="3459837"/>
            <a:ext cx="1554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2:54 pm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278746" y="3900712"/>
            <a:ext cx="1554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01:00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253062" y="4992042"/>
            <a:ext cx="1554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2:49 am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949828" y="5427983"/>
            <a:ext cx="1554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14:23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30423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9420" y="489585"/>
            <a:ext cx="832758" cy="60143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98994" y="393515"/>
            <a:ext cx="7444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 time in Spain is 1 hour ahead of the United Kingdom.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67512" y="1024524"/>
            <a:ext cx="76665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Tommy has just landed in Madrid, Spain at 14:23 local time.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7512" y="1668491"/>
            <a:ext cx="76665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 flight from Leeds took 2 hours 27 minutes.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67511" y="2312457"/>
            <a:ext cx="76665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 time did the plane set off in UK time?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1186" y="5286438"/>
            <a:ext cx="747045" cy="74704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6013998" y="54375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6663043"/>
              </p:ext>
            </p:extLst>
          </p:nvPr>
        </p:nvGraphicFramePr>
        <p:xfrm>
          <a:off x="1429421" y="3911961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1357059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47298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5829854"/>
                  </a:ext>
                </a:extLst>
              </a:tr>
            </a:tbl>
          </a:graphicData>
        </a:graphic>
      </p:graphicFrame>
      <p:cxnSp>
        <p:nvCxnSpPr>
          <p:cNvPr id="11" name="Straight Connector 10"/>
          <p:cNvCxnSpPr/>
          <p:nvPr/>
        </p:nvCxnSpPr>
        <p:spPr>
          <a:xfrm>
            <a:off x="3663798" y="3884427"/>
            <a:ext cx="0" cy="74168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340926" y="4596460"/>
            <a:ext cx="12636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11:00</a:t>
            </a:r>
          </a:p>
        </p:txBody>
      </p:sp>
      <p:sp>
        <p:nvSpPr>
          <p:cNvPr id="13" name="Curved Down Arrow 7"/>
          <p:cNvSpPr/>
          <p:nvPr/>
        </p:nvSpPr>
        <p:spPr>
          <a:xfrm rot="5400000" flipV="1">
            <a:off x="4494481" y="3072138"/>
            <a:ext cx="227473" cy="1825348"/>
          </a:xfrm>
          <a:prstGeom prst="leftBracket">
            <a:avLst>
              <a:gd name="adj" fmla="val 401223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5577840" y="3882518"/>
            <a:ext cx="0" cy="74168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128533" y="4596460"/>
            <a:ext cx="12636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13:23</a:t>
            </a:r>
          </a:p>
        </p:txBody>
      </p:sp>
      <p:sp>
        <p:nvSpPr>
          <p:cNvPr id="16" name="Curved Down Arrow 7"/>
          <p:cNvSpPr/>
          <p:nvPr/>
        </p:nvSpPr>
        <p:spPr>
          <a:xfrm rot="5400000" flipV="1">
            <a:off x="6435620" y="3046911"/>
            <a:ext cx="227413" cy="1875862"/>
          </a:xfrm>
          <a:prstGeom prst="leftBracket">
            <a:avLst>
              <a:gd name="adj" fmla="val 410286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128018" y="4596460"/>
            <a:ext cx="1005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14:23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7525421" y="3908590"/>
            <a:ext cx="0" cy="74168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3875866" y="3465009"/>
                <a:ext cx="126362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 2 hours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5866" y="3465009"/>
                <a:ext cx="1263626" cy="400110"/>
              </a:xfrm>
              <a:prstGeom prst="rect">
                <a:avLst/>
              </a:prstGeom>
              <a:blipFill>
                <a:blip r:embed="rId7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858571" y="3413263"/>
                <a:ext cx="131439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 1 hour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58571" y="3413263"/>
                <a:ext cx="1314399" cy="400110"/>
              </a:xfrm>
              <a:prstGeom prst="rect">
                <a:avLst/>
              </a:prstGeom>
              <a:blipFill>
                <a:blip r:embed="rId8"/>
                <a:stretch>
                  <a:fillRect t="-909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3301741" y="4596460"/>
            <a:ext cx="12636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11:23</a:t>
            </a:r>
          </a:p>
        </p:txBody>
      </p:sp>
      <p:sp>
        <p:nvSpPr>
          <p:cNvPr id="22" name="Curved Down Arrow 7"/>
          <p:cNvSpPr/>
          <p:nvPr/>
        </p:nvSpPr>
        <p:spPr>
          <a:xfrm rot="5400000" flipV="1">
            <a:off x="3088533" y="3563978"/>
            <a:ext cx="233422" cy="835719"/>
          </a:xfrm>
          <a:prstGeom prst="leftBracket">
            <a:avLst>
              <a:gd name="adj" fmla="val 200438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2669928" y="3503819"/>
                <a:ext cx="126362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dirty="0"/>
                  <a:t> 23 mins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9928" y="3503819"/>
                <a:ext cx="1263626" cy="369332"/>
              </a:xfrm>
              <a:prstGeom prst="rect">
                <a:avLst/>
              </a:prstGeom>
              <a:blipFill>
                <a:blip r:embed="rId9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4" name="Straight Connector 23"/>
          <p:cNvCxnSpPr/>
          <p:nvPr/>
        </p:nvCxnSpPr>
        <p:spPr>
          <a:xfrm>
            <a:off x="2750672" y="3858355"/>
            <a:ext cx="0" cy="74168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658827" y="3511698"/>
                <a:ext cx="126362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dirty="0"/>
                  <a:t> 4 mins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8827" y="3511698"/>
                <a:ext cx="1263626" cy="369332"/>
              </a:xfrm>
              <a:prstGeom prst="rect">
                <a:avLst/>
              </a:prstGeom>
              <a:blipFill>
                <a:blip r:embed="rId10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Curved Down Arrow 7"/>
          <p:cNvSpPr/>
          <p:nvPr/>
        </p:nvSpPr>
        <p:spPr>
          <a:xfrm rot="5400000" flipV="1">
            <a:off x="2209356" y="3582646"/>
            <a:ext cx="218937" cy="812869"/>
          </a:xfrm>
          <a:prstGeom prst="leftBracket">
            <a:avLst>
              <a:gd name="adj" fmla="val 383591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>
            <a:off x="1878243" y="3830617"/>
            <a:ext cx="0" cy="74168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474949" y="4596460"/>
            <a:ext cx="12636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10:56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98994" y="5492276"/>
            <a:ext cx="434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The plane set off at 10:56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9312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  <p:bldP spid="9" grpId="1"/>
      <p:bldP spid="12" grpId="0"/>
      <p:bldP spid="13" grpId="0" animBg="1"/>
      <p:bldP spid="15" grpId="0"/>
      <p:bldP spid="16" grpId="0" animBg="1"/>
      <p:bldP spid="17" grpId="0"/>
      <p:bldP spid="19" grpId="0"/>
      <p:bldP spid="20" grpId="0"/>
      <p:bldP spid="21" grpId="0"/>
      <p:bldP spid="22" grpId="0" animBg="1"/>
      <p:bldP spid="23" grpId="0"/>
      <p:bldP spid="25" grpId="0"/>
      <p:bldP spid="26" grpId="0" animBg="1"/>
      <p:bldP spid="28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1781" y="430964"/>
            <a:ext cx="8060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time in Ottawa, Canada is 5 hours behind the UK.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61781" y="984907"/>
            <a:ext cx="7881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Rosie is going to Ottawa for 2 weeks.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61781" y="1538850"/>
            <a:ext cx="74312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She promises to ring her grandma in the UK and suggests 7:30 pm local time in Ottawa.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61781" y="2462126"/>
            <a:ext cx="7431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Is this a sensible idea?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1187" y="5297705"/>
            <a:ext cx="747045" cy="7470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5659573" y="546403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86878" y="3293001"/>
            <a:ext cx="6884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If it’s 7:30 pm in Canada, it is </a:t>
            </a:r>
            <a:r>
              <a:rPr lang="en-GB" sz="2400" dirty="0">
                <a:solidFill>
                  <a:schemeClr val="accent1"/>
                </a:solidFill>
              </a:rPr>
              <a:t>12:30 am </a:t>
            </a:r>
            <a:r>
              <a:rPr lang="en-GB" sz="2400" dirty="0"/>
              <a:t>in the UK.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1781" y="4123877"/>
            <a:ext cx="7431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time would you suggest?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0EEAC7-61A8-43D4-A05B-CD6D494E04B5}"/>
              </a:ext>
            </a:extLst>
          </p:cNvPr>
          <p:cNvSpPr txBox="1"/>
          <p:nvPr/>
        </p:nvSpPr>
        <p:spPr>
          <a:xfrm>
            <a:off x="761781" y="4793956"/>
            <a:ext cx="71772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If Rosie rang at 2:30 pm it would be 7:30 pm in the UK.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EA689AF-A964-42B0-A73F-D58A4B8BC1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707141" y="1923755"/>
            <a:ext cx="1354346" cy="148795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50330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8" grpId="1"/>
      <p:bldP spid="8" grpId="2"/>
      <p:bldP spid="8" grpId="3"/>
      <p:bldP spid="9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 Problems worksheet</a:t>
            </a:r>
          </a:p>
        </p:txBody>
      </p:sp>
    </p:spTree>
    <p:extLst>
      <p:ext uri="{BB962C8B-B14F-4D97-AF65-F5344CB8AC3E}">
        <p14:creationId xmlns:p14="http://schemas.microsoft.com/office/powerpoint/2010/main" val="27946844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1310748" y="1873978"/>
            <a:ext cx="618631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Plan the journey from your house to the airport.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Are you going to use public transport?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What time do you need to set off? 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How much will it cost?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You now should know the exact cost of your journey, accommodation and budget per day.</a:t>
            </a:r>
          </a:p>
          <a:p>
            <a:pPr algn="ctr"/>
            <a:r>
              <a:rPr lang="en-GB" sz="2400" dirty="0"/>
              <a:t> </a:t>
            </a:r>
          </a:p>
          <a:p>
            <a:pPr algn="ctr"/>
            <a:endParaRPr lang="en-GB"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3A9948-B628-4EA8-A3C5-E476F4193C5D}"/>
              </a:ext>
            </a:extLst>
          </p:cNvPr>
          <p:cNvSpPr txBox="1"/>
          <p:nvPr/>
        </p:nvSpPr>
        <p:spPr>
          <a:xfrm>
            <a:off x="901337" y="431074"/>
            <a:ext cx="6720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Activity </a:t>
            </a:r>
            <a:r>
              <a:rPr kumimoji="0" lang="en-GB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  <a:endParaRPr kumimoji="0" lang="en-GB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58706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901337" y="1935304"/>
            <a:ext cx="67321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Create a persuasive brochure or letter using all the information you’ve found out to persuade your parents/carers to go on your dream holiday!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 </a:t>
            </a:r>
          </a:p>
          <a:p>
            <a:pPr algn="ctr"/>
            <a:endParaRPr lang="en-GB"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BFCBA6-3356-48A3-A8B4-405F4D6A9D59}"/>
              </a:ext>
            </a:extLst>
          </p:cNvPr>
          <p:cNvSpPr txBox="1"/>
          <p:nvPr/>
        </p:nvSpPr>
        <p:spPr>
          <a:xfrm>
            <a:off x="901337" y="431074"/>
            <a:ext cx="6720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Activity </a:t>
            </a:r>
            <a:r>
              <a:rPr kumimoji="0" lang="en-GB" sz="4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  <a:endParaRPr kumimoji="0" lang="en-GB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CC7CC00-E1A2-43F9-A68B-2AACD3288516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59878" y="5006158"/>
            <a:ext cx="521804" cy="45269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12D5A96-EA38-455E-BD4C-8F42BEE54D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7983" y="4415955"/>
            <a:ext cx="405595" cy="40559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12DDAAA-4187-46B0-8F28-B96034C51AE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537" t="7613" r="9393" b="9962"/>
          <a:stretch/>
        </p:blipFill>
        <p:spPr>
          <a:xfrm>
            <a:off x="4983673" y="5643458"/>
            <a:ext cx="474214" cy="470523"/>
          </a:xfrm>
          <a:prstGeom prst="round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1E7E970-80C0-48ED-8843-9D2F71C7761E}"/>
              </a:ext>
            </a:extLst>
          </p:cNvPr>
          <p:cNvSpPr/>
          <p:nvPr/>
        </p:nvSpPr>
        <p:spPr>
          <a:xfrm>
            <a:off x="5538835" y="5056224"/>
            <a:ext cx="220849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/>
              <a:t>@</a:t>
            </a:r>
            <a:r>
              <a:rPr lang="en-GB" sz="2000" dirty="0" err="1"/>
              <a:t>WhiteRoseMaths</a:t>
            </a:r>
            <a:endParaRPr lang="en-GB" sz="20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B29DB47-2AAA-475E-BD9F-0843D5F61938}"/>
              </a:ext>
            </a:extLst>
          </p:cNvPr>
          <p:cNvSpPr/>
          <p:nvPr/>
        </p:nvSpPr>
        <p:spPr>
          <a:xfrm>
            <a:off x="5538835" y="4424147"/>
            <a:ext cx="20946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/>
              <a:t>White Rose Maths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177553C-3B45-49E5-BC92-DC520E3E5EF0}"/>
              </a:ext>
            </a:extLst>
          </p:cNvPr>
          <p:cNvSpPr/>
          <p:nvPr/>
        </p:nvSpPr>
        <p:spPr>
          <a:xfrm>
            <a:off x="5538835" y="5688300"/>
            <a:ext cx="18714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 err="1"/>
              <a:t>whiterosemaths</a:t>
            </a:r>
            <a:endParaRPr lang="en-GB" sz="2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197620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5.8|5.7|4.9|4.3|6.5|2.1|4.4|9.9|6.6|3.6|6.9|10.6|1.8|2.3|3|1|4|6.6|1.3|5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5|7.2|7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6.8|2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8.7|5.3|0.9|4.5|5.9|5.9|1.6|4|5.9|6.9|2.6|2.8|1.4|4.1|1|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3.1|8|2.4|4.5|14.6|10.6|3.1|4.2|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7.8|4.3|8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7.8|4.3|8.3"/>
</p:tagLst>
</file>

<file path=ppt/theme/theme1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3" ma:contentTypeDescription="Create a new document." ma:contentTypeScope="" ma:versionID="c2e0ad7e8459b4a763097fd9c50beffe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379c73df8c7c32fbb5b9cacbe02209f3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872EB03-894C-451A-988B-1B11BD211A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cee99ee9-287b-4f9a-957c-ba5ae7375c9a"/>
    <ds:schemaRef ds:uri="http://purl.org/dc/terms/"/>
    <ds:schemaRef ds:uri="http://schemas.microsoft.com/office/2006/documentManagement/types"/>
    <ds:schemaRef ds:uri="522d4c35-b548-4432-90ae-af4376e1c4b4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29036</TotalTime>
  <Words>529</Words>
  <Application>Microsoft Office PowerPoint</Application>
  <PresentationFormat>On-screen Show (4:3)</PresentationFormat>
  <Paragraphs>88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Cambria Math</vt:lpstr>
      <vt:lpstr>Comic Sans MS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Time Problems worksheet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557</cp:revision>
  <dcterms:created xsi:type="dcterms:W3CDTF">2019-07-05T11:02:13Z</dcterms:created>
  <dcterms:modified xsi:type="dcterms:W3CDTF">2021-07-08T11:05:18Z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