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  <p:sldMasterId id="2147483648" r:id="rId5"/>
  </p:sldMasterIdLst>
  <p:sldIdLst>
    <p:sldId id="277" r:id="rId6"/>
    <p:sldId id="307" r:id="rId7"/>
    <p:sldId id="295" r:id="rId8"/>
    <p:sldId id="263" r:id="rId9"/>
    <p:sldId id="308" r:id="rId10"/>
    <p:sldId id="257" r:id="rId11"/>
    <p:sldId id="300" r:id="rId12"/>
    <p:sldId id="294" r:id="rId13"/>
    <p:sldId id="297" r:id="rId14"/>
    <p:sldId id="301" r:id="rId15"/>
    <p:sldId id="296" r:id="rId16"/>
    <p:sldId id="283" r:id="rId17"/>
    <p:sldId id="306" r:id="rId18"/>
    <p:sldId id="268" r:id="rId19"/>
    <p:sldId id="304" r:id="rId20"/>
    <p:sldId id="298" r:id="rId21"/>
    <p:sldId id="288" r:id="rId22"/>
    <p:sldId id="292" r:id="rId23"/>
    <p:sldId id="264" r:id="rId24"/>
    <p:sldId id="293" r:id="rId25"/>
    <p:sldId id="26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62950D-8E47-BDD0-165C-A507D58FB502}" v="69" dt="2024-10-20T07:35:42.658"/>
    <p1510:client id="{97843249-0723-EB11-EF3B-AB5F88BDF37E}" v="4" dt="2024-10-21T07:21:10.8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 Freer" userId="S::nicola.freer@bramhopeprimaryschool.co.uk::040c9b20-bc52-4ecd-9f5a-f1de7fce5a63" providerId="AD" clId="Web-{4BBC596D-8929-FA94-39D5-DA25F09327DA}"/>
    <pc:docChg chg="addSld modSld">
      <pc:chgData name="Nicola  Freer" userId="S::nicola.freer@bramhopeprimaryschool.co.uk::040c9b20-bc52-4ecd-9f5a-f1de7fce5a63" providerId="AD" clId="Web-{4BBC596D-8929-FA94-39D5-DA25F09327DA}" dt="2021-10-19T21:17:48.839" v="101" actId="20577"/>
      <pc:docMkLst>
        <pc:docMk/>
      </pc:docMkLst>
      <pc:sldChg chg="modSp">
        <pc:chgData name="Nicola  Freer" userId="S::nicola.freer@bramhopeprimaryschool.co.uk::040c9b20-bc52-4ecd-9f5a-f1de7fce5a63" providerId="AD" clId="Web-{4BBC596D-8929-FA94-39D5-DA25F09327DA}" dt="2021-10-19T21:17:48.839" v="101" actId="20577"/>
        <pc:sldMkLst>
          <pc:docMk/>
          <pc:sldMk cId="1385385420" sldId="268"/>
        </pc:sldMkLst>
        <pc:spChg chg="mod">
          <ac:chgData name="Nicola  Freer" userId="S::nicola.freer@bramhopeprimaryschool.co.uk::040c9b20-bc52-4ecd-9f5a-f1de7fce5a63" providerId="AD" clId="Web-{4BBC596D-8929-FA94-39D5-DA25F09327DA}" dt="2021-10-19T21:17:48.839" v="101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4BBC596D-8929-FA94-39D5-DA25F09327DA}" dt="2021-10-19T21:10:16.747" v="67" actId="20577"/>
        <pc:sldMkLst>
          <pc:docMk/>
          <pc:sldMk cId="2242221363" sldId="273"/>
        </pc:sldMkLst>
        <pc:spChg chg="mod">
          <ac:chgData name="Nicola  Freer" userId="S::nicola.freer@bramhopeprimaryschool.co.uk::040c9b20-bc52-4ecd-9f5a-f1de7fce5a63" providerId="AD" clId="Web-{4BBC596D-8929-FA94-39D5-DA25F09327DA}" dt="2021-10-19T21:10:16.747" v="67" actId="20577"/>
          <ac:spMkLst>
            <pc:docMk/>
            <pc:sldMk cId="2242221363" sldId="273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4BBC596D-8929-FA94-39D5-DA25F09327DA}" dt="2021-10-19T20:56:51.794" v="48" actId="20577"/>
        <pc:sldMkLst>
          <pc:docMk/>
          <pc:sldMk cId="1276107511" sldId="275"/>
        </pc:sldMkLst>
        <pc:spChg chg="mod">
          <ac:chgData name="Nicola  Freer" userId="S::nicola.freer@bramhopeprimaryschool.co.uk::040c9b20-bc52-4ecd-9f5a-f1de7fce5a63" providerId="AD" clId="Web-{4BBC596D-8929-FA94-39D5-DA25F09327DA}" dt="2021-10-19T20:56:51.794" v="48" actId="20577"/>
          <ac:spMkLst>
            <pc:docMk/>
            <pc:sldMk cId="1276107511" sldId="275"/>
            <ac:spMk id="3" creationId="{64B35064-A461-4B57-A33A-C357ED4C765F}"/>
          </ac:spMkLst>
        </pc:spChg>
      </pc:sldChg>
      <pc:sldChg chg="modSp">
        <pc:chgData name="Nicola  Freer" userId="S::nicola.freer@bramhopeprimaryschool.co.uk::040c9b20-bc52-4ecd-9f5a-f1de7fce5a63" providerId="AD" clId="Web-{4BBC596D-8929-FA94-39D5-DA25F09327DA}" dt="2021-10-19T21:14:42.491" v="79" actId="20577"/>
        <pc:sldMkLst>
          <pc:docMk/>
          <pc:sldMk cId="1156517450" sldId="283"/>
        </pc:sldMkLst>
        <pc:spChg chg="mod">
          <ac:chgData name="Nicola  Freer" userId="S::nicola.freer@bramhopeprimaryschool.co.uk::040c9b20-bc52-4ecd-9f5a-f1de7fce5a63" providerId="AD" clId="Web-{4BBC596D-8929-FA94-39D5-DA25F09327DA}" dt="2021-10-19T21:14:42.491" v="79" actId="20577"/>
          <ac:spMkLst>
            <pc:docMk/>
            <pc:sldMk cId="1156517450" sldId="283"/>
            <ac:spMk id="3" creationId="{8F4651DD-FEB3-4E53-94B3-443978BF54E3}"/>
          </ac:spMkLst>
        </pc:spChg>
      </pc:sldChg>
      <pc:sldChg chg="modSp">
        <pc:chgData name="Nicola  Freer" userId="S::nicola.freer@bramhopeprimaryschool.co.uk::040c9b20-bc52-4ecd-9f5a-f1de7fce5a63" providerId="AD" clId="Web-{4BBC596D-8929-FA94-39D5-DA25F09327DA}" dt="2021-10-19T21:09:33.355" v="63" actId="1076"/>
        <pc:sldMkLst>
          <pc:docMk/>
          <pc:sldMk cId="987903734" sldId="288"/>
        </pc:sldMkLst>
        <pc:spChg chg="mod">
          <ac:chgData name="Nicola  Freer" userId="S::nicola.freer@bramhopeprimaryschool.co.uk::040c9b20-bc52-4ecd-9f5a-f1de7fce5a63" providerId="AD" clId="Web-{4BBC596D-8929-FA94-39D5-DA25F09327DA}" dt="2021-10-19T21:09:09.948" v="61" actId="20577"/>
          <ac:spMkLst>
            <pc:docMk/>
            <pc:sldMk cId="987903734" sldId="288"/>
            <ac:spMk id="2" creationId="{0763A707-73D7-4C86-B0C5-E9B2344D0A18}"/>
          </ac:spMkLst>
        </pc:spChg>
        <pc:picChg chg="mod">
          <ac:chgData name="Nicola  Freer" userId="S::nicola.freer@bramhopeprimaryschool.co.uk::040c9b20-bc52-4ecd-9f5a-f1de7fce5a63" providerId="AD" clId="Web-{4BBC596D-8929-FA94-39D5-DA25F09327DA}" dt="2021-10-19T21:09:33.355" v="63" actId="1076"/>
          <ac:picMkLst>
            <pc:docMk/>
            <pc:sldMk cId="987903734" sldId="288"/>
            <ac:picMk id="4" creationId="{AF05D993-6211-4108-89AA-07B4A72C01D2}"/>
          </ac:picMkLst>
        </pc:picChg>
      </pc:sldChg>
      <pc:sldChg chg="modSp">
        <pc:chgData name="Nicola  Freer" userId="S::nicola.freer@bramhopeprimaryschool.co.uk::040c9b20-bc52-4ecd-9f5a-f1de7fce5a63" providerId="AD" clId="Web-{4BBC596D-8929-FA94-39D5-DA25F09327DA}" dt="2021-10-19T21:16:03.321" v="83" actId="20577"/>
        <pc:sldMkLst>
          <pc:docMk/>
          <pc:sldMk cId="311940968" sldId="291"/>
        </pc:sldMkLst>
        <pc:spChg chg="mod">
          <ac:chgData name="Nicola  Freer" userId="S::nicola.freer@bramhopeprimaryschool.co.uk::040c9b20-bc52-4ecd-9f5a-f1de7fce5a63" providerId="AD" clId="Web-{4BBC596D-8929-FA94-39D5-DA25F09327DA}" dt="2021-10-19T21:16:03.321" v="83" actId="20577"/>
          <ac:spMkLst>
            <pc:docMk/>
            <pc:sldMk cId="311940968" sldId="291"/>
            <ac:spMk id="2" creationId="{061A3055-B543-44B7-9C38-6709E3FD13DF}"/>
          </ac:spMkLst>
        </pc:spChg>
      </pc:sldChg>
      <pc:sldChg chg="modSp">
        <pc:chgData name="Nicola  Freer" userId="S::nicola.freer@bramhopeprimaryschool.co.uk::040c9b20-bc52-4ecd-9f5a-f1de7fce5a63" providerId="AD" clId="Web-{4BBC596D-8929-FA94-39D5-DA25F09327DA}" dt="2021-10-19T21:12:31.360" v="72" actId="14100"/>
        <pc:sldMkLst>
          <pc:docMk/>
          <pc:sldMk cId="2686806825" sldId="297"/>
        </pc:sldMkLst>
        <pc:spChg chg="mod">
          <ac:chgData name="Nicola  Freer" userId="S::nicola.freer@bramhopeprimaryschool.co.uk::040c9b20-bc52-4ecd-9f5a-f1de7fce5a63" providerId="AD" clId="Web-{4BBC596D-8929-FA94-39D5-DA25F09327DA}" dt="2021-10-19T21:12:31.360" v="72" actId="14100"/>
          <ac:spMkLst>
            <pc:docMk/>
            <pc:sldMk cId="2686806825" sldId="297"/>
            <ac:spMk id="8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4BBC596D-8929-FA94-39D5-DA25F09327DA}" dt="2021-10-19T20:51:47.597" v="42" actId="20577"/>
        <pc:sldMkLst>
          <pc:docMk/>
          <pc:sldMk cId="1590456847" sldId="300"/>
        </pc:sldMkLst>
        <pc:graphicFrameChg chg="modGraphic">
          <ac:chgData name="Nicola  Freer" userId="S::nicola.freer@bramhopeprimaryschool.co.uk::040c9b20-bc52-4ecd-9f5a-f1de7fce5a63" providerId="AD" clId="Web-{4BBC596D-8929-FA94-39D5-DA25F09327DA}" dt="2021-10-19T20:51:47.597" v="42" actId="20577"/>
          <ac:graphicFrameMkLst>
            <pc:docMk/>
            <pc:sldMk cId="1590456847" sldId="300"/>
            <ac:graphicFrameMk id="5" creationId="{404D5F62-FA46-4D85-95D0-D73304445C7F}"/>
          </ac:graphicFrameMkLst>
        </pc:graphicFrameChg>
      </pc:sldChg>
      <pc:sldChg chg="addSp modSp new">
        <pc:chgData name="Nicola  Freer" userId="S::nicola.freer@bramhopeprimaryschool.co.uk::040c9b20-bc52-4ecd-9f5a-f1de7fce5a63" providerId="AD" clId="Web-{4BBC596D-8929-FA94-39D5-DA25F09327DA}" dt="2021-10-19T20:47:30.278" v="20" actId="14100"/>
        <pc:sldMkLst>
          <pc:docMk/>
          <pc:sldMk cId="629096557" sldId="306"/>
        </pc:sldMkLst>
        <pc:spChg chg="mod">
          <ac:chgData name="Nicola  Freer" userId="S::nicola.freer@bramhopeprimaryschool.co.uk::040c9b20-bc52-4ecd-9f5a-f1de7fce5a63" providerId="AD" clId="Web-{4BBC596D-8929-FA94-39D5-DA25F09327DA}" dt="2021-10-19T20:45:40.462" v="10" actId="20577"/>
          <ac:spMkLst>
            <pc:docMk/>
            <pc:sldMk cId="629096557" sldId="306"/>
            <ac:spMk id="2" creationId="{60FF3F30-6884-4BDE-95E4-D4E05D39C8AB}"/>
          </ac:spMkLst>
        </pc:spChg>
        <pc:spChg chg="mod">
          <ac:chgData name="Nicola  Freer" userId="S::nicola.freer@bramhopeprimaryschool.co.uk::040c9b20-bc52-4ecd-9f5a-f1de7fce5a63" providerId="AD" clId="Web-{4BBC596D-8929-FA94-39D5-DA25F09327DA}" dt="2021-10-19T20:47:25.934" v="19" actId="14100"/>
          <ac:spMkLst>
            <pc:docMk/>
            <pc:sldMk cId="629096557" sldId="306"/>
            <ac:spMk id="3" creationId="{A7147B35-062E-47A0-B6FE-5A1C2C75799C}"/>
          </ac:spMkLst>
        </pc:spChg>
        <pc:picChg chg="add mod">
          <ac:chgData name="Nicola  Freer" userId="S::nicola.freer@bramhopeprimaryschool.co.uk::040c9b20-bc52-4ecd-9f5a-f1de7fce5a63" providerId="AD" clId="Web-{4BBC596D-8929-FA94-39D5-DA25F09327DA}" dt="2021-10-19T20:47:30.278" v="20" actId="14100"/>
          <ac:picMkLst>
            <pc:docMk/>
            <pc:sldMk cId="629096557" sldId="306"/>
            <ac:picMk id="4" creationId="{9094D372-80E8-4F83-B251-D3E6AF9FD0D7}"/>
          </ac:picMkLst>
        </pc:picChg>
      </pc:sldChg>
    </pc:docChg>
  </pc:docChgLst>
  <pc:docChgLst>
    <pc:chgData name="Nicola Freer" userId="S::nicola.freer@bramhopeprimaryschool.co.uk::14873019-3855-421c-a718-5d4bf2eb703c" providerId="AD" clId="Web-{BD6A71FC-A59D-EA0C-EF5A-CD45A0924668}"/>
    <pc:docChg chg="modSld">
      <pc:chgData name="Nicola Freer" userId="S::nicola.freer@bramhopeprimaryschool.co.uk::14873019-3855-421c-a718-5d4bf2eb703c" providerId="AD" clId="Web-{BD6A71FC-A59D-EA0C-EF5A-CD45A0924668}" dt="2023-10-13T14:38:48.093" v="160" actId="20577"/>
      <pc:docMkLst>
        <pc:docMk/>
      </pc:docMkLst>
      <pc:sldChg chg="modSp">
        <pc:chgData name="Nicola Freer" userId="S::nicola.freer@bramhopeprimaryschool.co.uk::14873019-3855-421c-a718-5d4bf2eb703c" providerId="AD" clId="Web-{BD6A71FC-A59D-EA0C-EF5A-CD45A0924668}" dt="2023-10-13T14:38:48.093" v="160" actId="20577"/>
        <pc:sldMkLst>
          <pc:docMk/>
          <pc:sldMk cId="1385385420" sldId="268"/>
        </pc:sldMkLst>
        <pc:spChg chg="mod">
          <ac:chgData name="Nicola Freer" userId="S::nicola.freer@bramhopeprimaryschool.co.uk::14873019-3855-421c-a718-5d4bf2eb703c" providerId="AD" clId="Web-{BD6A71FC-A59D-EA0C-EF5A-CD45A0924668}" dt="2023-10-13T14:38:48.093" v="160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modSp">
        <pc:chgData name="Nicola Freer" userId="S::nicola.freer@bramhopeprimaryschool.co.uk::14873019-3855-421c-a718-5d4bf2eb703c" providerId="AD" clId="Web-{BD6A71FC-A59D-EA0C-EF5A-CD45A0924668}" dt="2023-10-13T14:34:55.556" v="23" actId="20577"/>
        <pc:sldMkLst>
          <pc:docMk/>
          <pc:sldMk cId="417934899" sldId="294"/>
        </pc:sldMkLst>
        <pc:spChg chg="mod">
          <ac:chgData name="Nicola Freer" userId="S::nicola.freer@bramhopeprimaryschool.co.uk::14873019-3855-421c-a718-5d4bf2eb703c" providerId="AD" clId="Web-{BD6A71FC-A59D-EA0C-EF5A-CD45A0924668}" dt="2023-10-13T14:34:55.556" v="23" actId="20577"/>
          <ac:spMkLst>
            <pc:docMk/>
            <pc:sldMk cId="417934899" sldId="294"/>
            <ac:spMk id="3" creationId="{00000000-0000-0000-0000-000000000000}"/>
          </ac:spMkLst>
        </pc:spChg>
      </pc:sldChg>
    </pc:docChg>
  </pc:docChgLst>
  <pc:docChgLst>
    <pc:chgData name="Nicola Freer" userId="S::nicola.freer@bramhopeprimaryschool.co.uk::14873019-3855-421c-a718-5d4bf2eb703c" providerId="AD" clId="Web-{31AC6ECB-B094-9110-4D6B-8B292384396A}"/>
    <pc:docChg chg="addSld delSld modSld sldOrd addMainMaster">
      <pc:chgData name="Nicola Freer" userId="S::nicola.freer@bramhopeprimaryschool.co.uk::14873019-3855-421c-a718-5d4bf2eb703c" providerId="AD" clId="Web-{31AC6ECB-B094-9110-4D6B-8B292384396A}" dt="2023-10-16T16:59:19.784" v="4" actId="20577"/>
      <pc:docMkLst>
        <pc:docMk/>
      </pc:docMkLst>
      <pc:sldChg chg="modSp">
        <pc:chgData name="Nicola Freer" userId="S::nicola.freer@bramhopeprimaryschool.co.uk::14873019-3855-421c-a718-5d4bf2eb703c" providerId="AD" clId="Web-{31AC6ECB-B094-9110-4D6B-8B292384396A}" dt="2023-10-16T16:59:19.784" v="4" actId="20577"/>
        <pc:sldMkLst>
          <pc:docMk/>
          <pc:sldMk cId="922084326" sldId="257"/>
        </pc:sldMkLst>
        <pc:spChg chg="mod">
          <ac:chgData name="Nicola Freer" userId="S::nicola.freer@bramhopeprimaryschool.co.uk::14873019-3855-421c-a718-5d4bf2eb703c" providerId="AD" clId="Web-{31AC6ECB-B094-9110-4D6B-8B292384396A}" dt="2023-10-16T16:59:19.784" v="4" actId="20577"/>
          <ac:spMkLst>
            <pc:docMk/>
            <pc:sldMk cId="922084326" sldId="257"/>
            <ac:spMk id="7" creationId="{00000000-0000-0000-0000-000000000000}"/>
          </ac:spMkLst>
        </pc:spChg>
      </pc:sldChg>
      <pc:sldChg chg="new del">
        <pc:chgData name="Nicola Freer" userId="S::nicola.freer@bramhopeprimaryschool.co.uk::14873019-3855-421c-a718-5d4bf2eb703c" providerId="AD" clId="Web-{31AC6ECB-B094-9110-4D6B-8B292384396A}" dt="2023-10-16T16:59:05.565" v="2"/>
        <pc:sldMkLst>
          <pc:docMk/>
          <pc:sldMk cId="67559829" sldId="307"/>
        </pc:sldMkLst>
      </pc:sldChg>
      <pc:sldChg chg="add ord">
        <pc:chgData name="Nicola Freer" userId="S::nicola.freer@bramhopeprimaryschool.co.uk::14873019-3855-421c-a718-5d4bf2eb703c" providerId="AD" clId="Web-{31AC6ECB-B094-9110-4D6B-8B292384396A}" dt="2023-10-16T16:59:12.393" v="3"/>
        <pc:sldMkLst>
          <pc:docMk/>
          <pc:sldMk cId="1163128183" sldId="308"/>
        </pc:sldMkLst>
      </pc:sldChg>
      <pc:sldMasterChg chg="add addSldLayout">
        <pc:chgData name="Nicola Freer" userId="S::nicola.freer@bramhopeprimaryschool.co.uk::14873019-3855-421c-a718-5d4bf2eb703c" providerId="AD" clId="Web-{31AC6ECB-B094-9110-4D6B-8B292384396A}" dt="2023-10-16T16:58:59.940" v="1"/>
        <pc:sldMasterMkLst>
          <pc:docMk/>
          <pc:sldMasterMk cId="0" sldId="2147483648"/>
        </pc:sldMasterMkLst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49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0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1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2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3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4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5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6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7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8"/>
          </pc:sldLayoutMkLst>
        </pc:sldLayoutChg>
        <pc:sldLayoutChg chg="add">
          <pc:chgData name="Nicola Freer" userId="S::nicola.freer@bramhopeprimaryschool.co.uk::14873019-3855-421c-a718-5d4bf2eb703c" providerId="AD" clId="Web-{31AC6ECB-B094-9110-4D6B-8B292384396A}" dt="2023-10-16T16:58:59.940" v="1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  <pc:docChgLst>
    <pc:chgData name="Nicola  Freer" userId="S::nicola.freer@bramhopeprimaryschool.co.uk::040c9b20-bc52-4ecd-9f5a-f1de7fce5a63" providerId="AD" clId="Web-{FBFF8C50-6F6F-14FC-A7A0-F6B38A7517A6}"/>
    <pc:docChg chg="addSld delSld modSld sldOrd">
      <pc:chgData name="Nicola  Freer" userId="S::nicola.freer@bramhopeprimaryschool.co.uk::040c9b20-bc52-4ecd-9f5a-f1de7fce5a63" providerId="AD" clId="Web-{FBFF8C50-6F6F-14FC-A7A0-F6B38A7517A6}" dt="2021-10-11T20:58:01.381" v="1296" actId="1076"/>
      <pc:docMkLst>
        <pc:docMk/>
      </pc:docMkLst>
      <pc:sldChg chg="del">
        <pc:chgData name="Nicola  Freer" userId="S::nicola.freer@bramhopeprimaryschool.co.uk::040c9b20-bc52-4ecd-9f5a-f1de7fce5a63" providerId="AD" clId="Web-{FBFF8C50-6F6F-14FC-A7A0-F6B38A7517A6}" dt="2021-10-11T18:44:50.617" v="75"/>
        <pc:sldMkLst>
          <pc:docMk/>
          <pc:sldMk cId="270925733" sldId="259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4:54.383" v="76"/>
        <pc:sldMkLst>
          <pc:docMk/>
          <pc:sldMk cId="3314517681" sldId="260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5:02.258" v="77"/>
        <pc:sldMkLst>
          <pc:docMk/>
          <pc:sldMk cId="2798604860" sldId="261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5:08.040" v="78"/>
        <pc:sldMkLst>
          <pc:docMk/>
          <pc:sldMk cId="1961151623" sldId="262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5:14.196" v="79"/>
        <pc:sldMkLst>
          <pc:docMk/>
          <pc:sldMk cId="1300639604" sldId="263"/>
        </pc:sldMkLst>
      </pc:sldChg>
      <pc:sldChg chg="modSp">
        <pc:chgData name="Nicola  Freer" userId="S::nicola.freer@bramhopeprimaryschool.co.uk::040c9b20-bc52-4ecd-9f5a-f1de7fce5a63" providerId="AD" clId="Web-{FBFF8C50-6F6F-14FC-A7A0-F6B38A7517A6}" dt="2021-10-11T19:14:36.507" v="675" actId="20577"/>
        <pc:sldMkLst>
          <pc:docMk/>
          <pc:sldMk cId="3406563182" sldId="264"/>
        </pc:sldMkLst>
        <pc:spChg chg="mod">
          <ac:chgData name="Nicola  Freer" userId="S::nicola.freer@bramhopeprimaryschool.co.uk::040c9b20-bc52-4ecd-9f5a-f1de7fce5a63" providerId="AD" clId="Web-{FBFF8C50-6F6F-14FC-A7A0-F6B38A7517A6}" dt="2021-10-11T19:14:36.507" v="675" actId="20577"/>
          <ac:spMkLst>
            <pc:docMk/>
            <pc:sldMk cId="3406563182" sldId="264"/>
            <ac:spMk id="3" creationId="{00000000-0000-0000-0000-000000000000}"/>
          </ac:spMkLst>
        </pc:spChg>
      </pc:sldChg>
      <pc:sldChg chg="del">
        <pc:chgData name="Nicola  Freer" userId="S::nicola.freer@bramhopeprimaryschool.co.uk::040c9b20-bc52-4ecd-9f5a-f1de7fce5a63" providerId="AD" clId="Web-{FBFF8C50-6F6F-14FC-A7A0-F6B38A7517A6}" dt="2021-10-11T18:48:49.420" v="230"/>
        <pc:sldMkLst>
          <pc:docMk/>
          <pc:sldMk cId="3743340512" sldId="266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8:39.545" v="229"/>
        <pc:sldMkLst>
          <pc:docMk/>
          <pc:sldMk cId="1284360995" sldId="267"/>
        </pc:sldMkLst>
      </pc:sldChg>
      <pc:sldChg chg="addSp delSp modSp">
        <pc:chgData name="Nicola  Freer" userId="S::nicola.freer@bramhopeprimaryschool.co.uk::040c9b20-bc52-4ecd-9f5a-f1de7fce5a63" providerId="AD" clId="Web-{FBFF8C50-6F6F-14FC-A7A0-F6B38A7517A6}" dt="2021-10-11T19:24:32.147" v="731" actId="20577"/>
        <pc:sldMkLst>
          <pc:docMk/>
          <pc:sldMk cId="1385385420" sldId="268"/>
        </pc:sldMkLst>
        <pc:spChg chg="mod">
          <ac:chgData name="Nicola  Freer" userId="S::nicola.freer@bramhopeprimaryschool.co.uk::040c9b20-bc52-4ecd-9f5a-f1de7fce5a63" providerId="AD" clId="Web-{FBFF8C50-6F6F-14FC-A7A0-F6B38A7517A6}" dt="2021-10-11T18:43:49.710" v="24" actId="20577"/>
          <ac:spMkLst>
            <pc:docMk/>
            <pc:sldMk cId="1385385420" sldId="268"/>
            <ac:spMk id="2" creationId="{00000000-0000-0000-0000-000000000000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19:24:32.147" v="731" actId="20577"/>
          <ac:spMkLst>
            <pc:docMk/>
            <pc:sldMk cId="1385385420" sldId="268"/>
            <ac:spMk id="3" creationId="{00000000-0000-0000-0000-000000000000}"/>
          </ac:spMkLst>
        </pc:spChg>
        <pc:spChg chg="add del mod">
          <ac:chgData name="Nicola  Freer" userId="S::nicola.freer@bramhopeprimaryschool.co.uk::040c9b20-bc52-4ecd-9f5a-f1de7fce5a63" providerId="AD" clId="Web-{FBFF8C50-6F6F-14FC-A7A0-F6B38A7517A6}" dt="2021-10-11T19:04:53.539" v="527"/>
          <ac:spMkLst>
            <pc:docMk/>
            <pc:sldMk cId="1385385420" sldId="268"/>
            <ac:spMk id="4" creationId="{8082614B-11A0-4C2D-9B55-5F308089CC52}"/>
          </ac:spMkLst>
        </pc:spChg>
      </pc:sldChg>
      <pc:sldChg chg="del">
        <pc:chgData name="Nicola  Freer" userId="S::nicola.freer@bramhopeprimaryschool.co.uk::040c9b20-bc52-4ecd-9f5a-f1de7fce5a63" providerId="AD" clId="Web-{FBFF8C50-6F6F-14FC-A7A0-F6B38A7517A6}" dt="2021-10-11T18:43:15.006" v="5"/>
        <pc:sldMkLst>
          <pc:docMk/>
          <pc:sldMk cId="1244212514" sldId="269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2:57.099" v="3"/>
        <pc:sldMkLst>
          <pc:docMk/>
          <pc:sldMk cId="2454236890" sldId="270"/>
        </pc:sldMkLst>
      </pc:sldChg>
      <pc:sldChg chg="modSp">
        <pc:chgData name="Nicola  Freer" userId="S::nicola.freer@bramhopeprimaryschool.co.uk::040c9b20-bc52-4ecd-9f5a-f1de7fce5a63" providerId="AD" clId="Web-{FBFF8C50-6F6F-14FC-A7A0-F6B38A7517A6}" dt="2021-10-11T18:50:32.439" v="245" actId="20577"/>
        <pc:sldMkLst>
          <pc:docMk/>
          <pc:sldMk cId="3402866733" sldId="272"/>
        </pc:sldMkLst>
        <pc:spChg chg="mod">
          <ac:chgData name="Nicola  Freer" userId="S::nicola.freer@bramhopeprimaryschool.co.uk::040c9b20-bc52-4ecd-9f5a-f1de7fce5a63" providerId="AD" clId="Web-{FBFF8C50-6F6F-14FC-A7A0-F6B38A7517A6}" dt="2021-10-11T18:50:32.439" v="245" actId="20577"/>
          <ac:spMkLst>
            <pc:docMk/>
            <pc:sldMk cId="3402866733" sldId="272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FBFF8C50-6F6F-14FC-A7A0-F6B38A7517A6}" dt="2021-10-11T18:50:20.391" v="243" actId="20577"/>
        <pc:sldMkLst>
          <pc:docMk/>
          <pc:sldMk cId="2242221363" sldId="273"/>
        </pc:sldMkLst>
        <pc:spChg chg="mod">
          <ac:chgData name="Nicola  Freer" userId="S::nicola.freer@bramhopeprimaryschool.co.uk::040c9b20-bc52-4ecd-9f5a-f1de7fce5a63" providerId="AD" clId="Web-{FBFF8C50-6F6F-14FC-A7A0-F6B38A7517A6}" dt="2021-10-11T18:45:59.869" v="90" actId="20577"/>
          <ac:spMkLst>
            <pc:docMk/>
            <pc:sldMk cId="2242221363" sldId="273"/>
            <ac:spMk id="2" creationId="{00000000-0000-0000-0000-000000000000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18:50:20.391" v="243" actId="20577"/>
          <ac:spMkLst>
            <pc:docMk/>
            <pc:sldMk cId="2242221363" sldId="273"/>
            <ac:spMk id="3" creationId="{00000000-0000-0000-0000-000000000000}"/>
          </ac:spMkLst>
        </pc:spChg>
      </pc:sldChg>
      <pc:sldChg chg="del">
        <pc:chgData name="Nicola  Freer" userId="S::nicola.freer@bramhopeprimaryschool.co.uk::040c9b20-bc52-4ecd-9f5a-f1de7fce5a63" providerId="AD" clId="Web-{FBFF8C50-6F6F-14FC-A7A0-F6B38A7517A6}" dt="2021-10-11T18:42:41.614" v="1"/>
        <pc:sldMkLst>
          <pc:docMk/>
          <pc:sldMk cId="1038899602" sldId="274"/>
        </pc:sldMkLst>
      </pc:sldChg>
      <pc:sldChg chg="addSp modSp ord">
        <pc:chgData name="Nicola  Freer" userId="S::nicola.freer@bramhopeprimaryschool.co.uk::040c9b20-bc52-4ecd-9f5a-f1de7fce5a63" providerId="AD" clId="Web-{FBFF8C50-6F6F-14FC-A7A0-F6B38A7517A6}" dt="2021-10-11T20:12:12.486" v="1235" actId="20577"/>
        <pc:sldMkLst>
          <pc:docMk/>
          <pc:sldMk cId="1276107511" sldId="275"/>
        </pc:sldMkLst>
        <pc:spChg chg="mod">
          <ac:chgData name="Nicola  Freer" userId="S::nicola.freer@bramhopeprimaryschool.co.uk::040c9b20-bc52-4ecd-9f5a-f1de7fce5a63" providerId="AD" clId="Web-{FBFF8C50-6F6F-14FC-A7A0-F6B38A7517A6}" dt="2021-10-11T20:09:39.810" v="1224" actId="20577"/>
          <ac:spMkLst>
            <pc:docMk/>
            <pc:sldMk cId="1276107511" sldId="275"/>
            <ac:spMk id="2" creationId="{2969FCCF-DA4C-4423-A7ED-A2A9C6D83727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20:12:12.486" v="1235" actId="20577"/>
          <ac:spMkLst>
            <pc:docMk/>
            <pc:sldMk cId="1276107511" sldId="275"/>
            <ac:spMk id="3" creationId="{64B35064-A461-4B57-A33A-C357ED4C765F}"/>
          </ac:spMkLst>
        </pc:spChg>
        <pc:picChg chg="add mod">
          <ac:chgData name="Nicola  Freer" userId="S::nicola.freer@bramhopeprimaryschool.co.uk::040c9b20-bc52-4ecd-9f5a-f1de7fce5a63" providerId="AD" clId="Web-{FBFF8C50-6F6F-14FC-A7A0-F6B38A7517A6}" dt="2021-10-11T20:11:23.375" v="1232" actId="1076"/>
          <ac:picMkLst>
            <pc:docMk/>
            <pc:sldMk cId="1276107511" sldId="275"/>
            <ac:picMk id="4" creationId="{1649ABB7-786C-4AEA-AF64-D7D5AA3B6DC9}"/>
          </ac:picMkLst>
        </pc:picChg>
      </pc:sldChg>
      <pc:sldChg chg="del">
        <pc:chgData name="Nicola  Freer" userId="S::nicola.freer@bramhopeprimaryschool.co.uk::040c9b20-bc52-4ecd-9f5a-f1de7fce5a63" providerId="AD" clId="Web-{FBFF8C50-6F6F-14FC-A7A0-F6B38A7517A6}" dt="2021-10-11T18:45:19.087" v="80"/>
        <pc:sldMkLst>
          <pc:docMk/>
          <pc:sldMk cId="2553467655" sldId="276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5:24.415" v="81"/>
        <pc:sldMkLst>
          <pc:docMk/>
          <pc:sldMk cId="97135800" sldId="277"/>
        </pc:sldMkLst>
      </pc:sldChg>
      <pc:sldChg chg="modSp">
        <pc:chgData name="Nicola  Freer" userId="S::nicola.freer@bramhopeprimaryschool.co.uk::040c9b20-bc52-4ecd-9f5a-f1de7fce5a63" providerId="AD" clId="Web-{FBFF8C50-6F6F-14FC-A7A0-F6B38A7517A6}" dt="2021-10-11T18:55:00.461" v="378" actId="20577"/>
        <pc:sldMkLst>
          <pc:docMk/>
          <pc:sldMk cId="901491273" sldId="278"/>
        </pc:sldMkLst>
        <pc:spChg chg="mod">
          <ac:chgData name="Nicola  Freer" userId="S::nicola.freer@bramhopeprimaryschool.co.uk::040c9b20-bc52-4ecd-9f5a-f1de7fce5a63" providerId="AD" clId="Web-{FBFF8C50-6F6F-14FC-A7A0-F6B38A7517A6}" dt="2021-10-11T18:55:00.461" v="378" actId="20577"/>
          <ac:spMkLst>
            <pc:docMk/>
            <pc:sldMk cId="901491273" sldId="278"/>
            <ac:spMk id="3" creationId="{C7A1D680-AAF2-4919-A955-0785B0212C98}"/>
          </ac:spMkLst>
        </pc:spChg>
      </pc:sldChg>
      <pc:sldChg chg="del">
        <pc:chgData name="Nicola  Freer" userId="S::nicola.freer@bramhopeprimaryschool.co.uk::040c9b20-bc52-4ecd-9f5a-f1de7fce5a63" providerId="AD" clId="Web-{FBFF8C50-6F6F-14FC-A7A0-F6B38A7517A6}" dt="2021-10-11T18:42:48.895" v="2"/>
        <pc:sldMkLst>
          <pc:docMk/>
          <pc:sldMk cId="2060648294" sldId="279"/>
        </pc:sldMkLst>
      </pc:sldChg>
      <pc:sldChg chg="del">
        <pc:chgData name="Nicola  Freer" userId="S::nicola.freer@bramhopeprimaryschool.co.uk::040c9b20-bc52-4ecd-9f5a-f1de7fce5a63" providerId="AD" clId="Web-{FBFF8C50-6F6F-14FC-A7A0-F6B38A7517A6}" dt="2021-10-11T18:43:01.724" v="4"/>
        <pc:sldMkLst>
          <pc:docMk/>
          <pc:sldMk cId="2827296695" sldId="280"/>
        </pc:sldMkLst>
      </pc:sldChg>
      <pc:sldChg chg="addSp delSp modSp ord">
        <pc:chgData name="Nicola  Freer" userId="S::nicola.freer@bramhopeprimaryschool.co.uk::040c9b20-bc52-4ecd-9f5a-f1de7fce5a63" providerId="AD" clId="Web-{FBFF8C50-6F6F-14FC-A7A0-F6B38A7517A6}" dt="2021-10-11T18:59:41.706" v="508"/>
        <pc:sldMkLst>
          <pc:docMk/>
          <pc:sldMk cId="3743783544" sldId="281"/>
        </pc:sldMkLst>
        <pc:spChg chg="add del mod">
          <ac:chgData name="Nicola  Freer" userId="S::nicola.freer@bramhopeprimaryschool.co.uk::040c9b20-bc52-4ecd-9f5a-f1de7fce5a63" providerId="AD" clId="Web-{FBFF8C50-6F6F-14FC-A7A0-F6B38A7517A6}" dt="2021-10-11T18:59:41.706" v="508"/>
          <ac:spMkLst>
            <pc:docMk/>
            <pc:sldMk cId="3743783544" sldId="281"/>
            <ac:spMk id="5" creationId="{F49C929A-41AE-48D0-9B23-697F239D3DF2}"/>
          </ac:spMkLst>
        </pc:spChg>
      </pc:sldChg>
      <pc:sldChg chg="modSp">
        <pc:chgData name="Nicola  Freer" userId="S::nicola.freer@bramhopeprimaryschool.co.uk::040c9b20-bc52-4ecd-9f5a-f1de7fce5a63" providerId="AD" clId="Web-{FBFF8C50-6F6F-14FC-A7A0-F6B38A7517A6}" dt="2021-10-11T19:45:23.741" v="950" actId="20577"/>
        <pc:sldMkLst>
          <pc:docMk/>
          <pc:sldMk cId="782121381" sldId="282"/>
        </pc:sldMkLst>
        <pc:spChg chg="mod">
          <ac:chgData name="Nicola  Freer" userId="S::nicola.freer@bramhopeprimaryschool.co.uk::040c9b20-bc52-4ecd-9f5a-f1de7fce5a63" providerId="AD" clId="Web-{FBFF8C50-6F6F-14FC-A7A0-F6B38A7517A6}" dt="2021-10-11T19:10:43.985" v="566" actId="1076"/>
          <ac:spMkLst>
            <pc:docMk/>
            <pc:sldMk cId="782121381" sldId="282"/>
            <ac:spMk id="2" creationId="{0B90E1A8-1820-4CBD-BD94-EBAE7F98809A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19:45:23.741" v="950" actId="20577"/>
          <ac:spMkLst>
            <pc:docMk/>
            <pc:sldMk cId="782121381" sldId="282"/>
            <ac:spMk id="3" creationId="{C6393E8B-E47E-41BC-B22C-FE70C236DEE3}"/>
          </ac:spMkLst>
        </pc:spChg>
      </pc:sldChg>
      <pc:sldChg chg="modSp">
        <pc:chgData name="Nicola  Freer" userId="S::nicola.freer@bramhopeprimaryschool.co.uk::040c9b20-bc52-4ecd-9f5a-f1de7fce5a63" providerId="AD" clId="Web-{FBFF8C50-6F6F-14FC-A7A0-F6B38A7517A6}" dt="2021-10-11T20:04:40.505" v="1163" actId="20577"/>
        <pc:sldMkLst>
          <pc:docMk/>
          <pc:sldMk cId="1156517450" sldId="283"/>
        </pc:sldMkLst>
        <pc:spChg chg="mod">
          <ac:chgData name="Nicola  Freer" userId="S::nicola.freer@bramhopeprimaryschool.co.uk::040c9b20-bc52-4ecd-9f5a-f1de7fce5a63" providerId="AD" clId="Web-{FBFF8C50-6F6F-14FC-A7A0-F6B38A7517A6}" dt="2021-10-11T20:04:40.505" v="1163" actId="20577"/>
          <ac:spMkLst>
            <pc:docMk/>
            <pc:sldMk cId="1156517450" sldId="283"/>
            <ac:spMk id="2" creationId="{85C188F6-40BF-495B-8C5D-DBE457CD1249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20:04:18.911" v="1157" actId="20577"/>
          <ac:spMkLst>
            <pc:docMk/>
            <pc:sldMk cId="1156517450" sldId="283"/>
            <ac:spMk id="3" creationId="{8F4651DD-FEB3-4E53-94B3-443978BF54E3}"/>
          </ac:spMkLst>
        </pc:spChg>
      </pc:sldChg>
      <pc:sldChg chg="addSp delSp modSp">
        <pc:chgData name="Nicola  Freer" userId="S::nicola.freer@bramhopeprimaryschool.co.uk::040c9b20-bc52-4ecd-9f5a-f1de7fce5a63" providerId="AD" clId="Web-{FBFF8C50-6F6F-14FC-A7A0-F6B38A7517A6}" dt="2021-10-11T20:00:17.702" v="1134" actId="1076"/>
        <pc:sldMkLst>
          <pc:docMk/>
          <pc:sldMk cId="2598791104" sldId="284"/>
        </pc:sldMkLst>
        <pc:spChg chg="mod">
          <ac:chgData name="Nicola  Freer" userId="S::nicola.freer@bramhopeprimaryschool.co.uk::040c9b20-bc52-4ecd-9f5a-f1de7fce5a63" providerId="AD" clId="Web-{FBFF8C50-6F6F-14FC-A7A0-F6B38A7517A6}" dt="2021-10-11T19:59:55.779" v="1129" actId="1076"/>
          <ac:spMkLst>
            <pc:docMk/>
            <pc:sldMk cId="2598791104" sldId="284"/>
            <ac:spMk id="2" creationId="{F9E83B01-4237-4E9D-93DD-493E816F4461}"/>
          </ac:spMkLst>
        </pc:spChg>
        <pc:spChg chg="del">
          <ac:chgData name="Nicola  Freer" userId="S::nicola.freer@bramhopeprimaryschool.co.uk::040c9b20-bc52-4ecd-9f5a-f1de7fce5a63" providerId="AD" clId="Web-{FBFF8C50-6F6F-14FC-A7A0-F6B38A7517A6}" dt="2021-10-11T19:56:11.367" v="1116"/>
          <ac:spMkLst>
            <pc:docMk/>
            <pc:sldMk cId="2598791104" sldId="284"/>
            <ac:spMk id="3" creationId="{D6D4A2C5-E578-43DE-9B99-6FD84F2E2AE9}"/>
          </ac:spMkLst>
        </pc:spChg>
        <pc:spChg chg="add del mod">
          <ac:chgData name="Nicola  Freer" userId="S::nicola.freer@bramhopeprimaryschool.co.uk::040c9b20-bc52-4ecd-9f5a-f1de7fce5a63" providerId="AD" clId="Web-{FBFF8C50-6F6F-14FC-A7A0-F6B38A7517A6}" dt="2021-10-11T20:00:12.811" v="1133"/>
          <ac:spMkLst>
            <pc:docMk/>
            <pc:sldMk cId="2598791104" sldId="284"/>
            <ac:spMk id="7" creationId="{00F9291C-244F-427D-BF75-F9E261DE5614}"/>
          </ac:spMkLst>
        </pc:spChg>
        <pc:picChg chg="add del mod ord">
          <ac:chgData name="Nicola  Freer" userId="S::nicola.freer@bramhopeprimaryschool.co.uk::040c9b20-bc52-4ecd-9f5a-f1de7fce5a63" providerId="AD" clId="Web-{FBFF8C50-6F6F-14FC-A7A0-F6B38A7517A6}" dt="2021-10-11T19:59:48.279" v="1128"/>
          <ac:picMkLst>
            <pc:docMk/>
            <pc:sldMk cId="2598791104" sldId="284"/>
            <ac:picMk id="4" creationId="{9C235430-D4E3-4CB7-AE2D-E737CC754F7F}"/>
          </ac:picMkLst>
        </pc:picChg>
        <pc:picChg chg="add mod modCrop">
          <ac:chgData name="Nicola  Freer" userId="S::nicola.freer@bramhopeprimaryschool.co.uk::040c9b20-bc52-4ecd-9f5a-f1de7fce5a63" providerId="AD" clId="Web-{FBFF8C50-6F6F-14FC-A7A0-F6B38A7517A6}" dt="2021-10-11T20:00:17.702" v="1134" actId="1076"/>
          <ac:picMkLst>
            <pc:docMk/>
            <pc:sldMk cId="2598791104" sldId="284"/>
            <ac:picMk id="5" creationId="{C360B29D-47F1-4C95-8CA4-9EAAB74AC945}"/>
          </ac:picMkLst>
        </pc:picChg>
      </pc:sldChg>
      <pc:sldChg chg="delSp modSp">
        <pc:chgData name="Nicola  Freer" userId="S::nicola.freer@bramhopeprimaryschool.co.uk::040c9b20-bc52-4ecd-9f5a-f1de7fce5a63" providerId="AD" clId="Web-{FBFF8C50-6F6F-14FC-A7A0-F6B38A7517A6}" dt="2021-10-11T20:56:23.597" v="1288" actId="1076"/>
        <pc:sldMkLst>
          <pc:docMk/>
          <pc:sldMk cId="1601171222" sldId="286"/>
        </pc:sldMkLst>
        <pc:spChg chg="mod">
          <ac:chgData name="Nicola  Freer" userId="S::nicola.freer@bramhopeprimaryschool.co.uk::040c9b20-bc52-4ecd-9f5a-f1de7fce5a63" providerId="AD" clId="Web-{FBFF8C50-6F6F-14FC-A7A0-F6B38A7517A6}" dt="2021-10-11T20:56:00.128" v="1285" actId="1076"/>
          <ac:spMkLst>
            <pc:docMk/>
            <pc:sldMk cId="1601171222" sldId="286"/>
            <ac:spMk id="2" creationId="{00000000-0000-0000-0000-000000000000}"/>
          </ac:spMkLst>
        </pc:spChg>
        <pc:spChg chg="del">
          <ac:chgData name="Nicola  Freer" userId="S::nicola.freer@bramhopeprimaryschool.co.uk::040c9b20-bc52-4ecd-9f5a-f1de7fce5a63" providerId="AD" clId="Web-{FBFF8C50-6F6F-14FC-A7A0-F6B38A7517A6}" dt="2021-10-11T18:42:20.551" v="0"/>
          <ac:spMkLst>
            <pc:docMk/>
            <pc:sldMk cId="1601171222" sldId="286"/>
            <ac:spMk id="3" creationId="{00000000-0000-0000-0000-000000000000}"/>
          </ac:spMkLst>
        </pc:spChg>
        <pc:picChg chg="mod">
          <ac:chgData name="Nicola  Freer" userId="S::nicola.freer@bramhopeprimaryschool.co.uk::040c9b20-bc52-4ecd-9f5a-f1de7fce5a63" providerId="AD" clId="Web-{FBFF8C50-6F6F-14FC-A7A0-F6B38A7517A6}" dt="2021-10-11T20:56:23.597" v="1288" actId="1076"/>
          <ac:picMkLst>
            <pc:docMk/>
            <pc:sldMk cId="1601171222" sldId="286"/>
            <ac:picMk id="1030" creationId="{00000000-0000-0000-0000-000000000000}"/>
          </ac:picMkLst>
        </pc:picChg>
      </pc:sldChg>
      <pc:sldChg chg="modSp new">
        <pc:chgData name="Nicola  Freer" userId="S::nicola.freer@bramhopeprimaryschool.co.uk::040c9b20-bc52-4ecd-9f5a-f1de7fce5a63" providerId="AD" clId="Web-{FBFF8C50-6F6F-14FC-A7A0-F6B38A7517A6}" dt="2021-10-11T20:14:17.551" v="1283" actId="20577"/>
        <pc:sldMkLst>
          <pc:docMk/>
          <pc:sldMk cId="951761888" sldId="287"/>
        </pc:sldMkLst>
        <pc:spChg chg="mod">
          <ac:chgData name="Nicola  Freer" userId="S::nicola.freer@bramhopeprimaryschool.co.uk::040c9b20-bc52-4ecd-9f5a-f1de7fce5a63" providerId="AD" clId="Web-{FBFF8C50-6F6F-14FC-A7A0-F6B38A7517A6}" dt="2021-10-11T18:56:52.745" v="503" actId="20577"/>
          <ac:spMkLst>
            <pc:docMk/>
            <pc:sldMk cId="951761888" sldId="287"/>
            <ac:spMk id="2" creationId="{C6022E89-AA56-4256-B759-092271E97735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20:14:17.551" v="1283" actId="20577"/>
          <ac:spMkLst>
            <pc:docMk/>
            <pc:sldMk cId="951761888" sldId="287"/>
            <ac:spMk id="3" creationId="{45DD03DE-1370-45FA-A20B-732AEB2F6A53}"/>
          </ac:spMkLst>
        </pc:spChg>
      </pc:sldChg>
      <pc:sldChg chg="addSp delSp modSp new">
        <pc:chgData name="Nicola  Freer" userId="S::nicola.freer@bramhopeprimaryschool.co.uk::040c9b20-bc52-4ecd-9f5a-f1de7fce5a63" providerId="AD" clId="Web-{FBFF8C50-6F6F-14FC-A7A0-F6B38A7517A6}" dt="2021-10-11T20:07:52.713" v="1193" actId="1076"/>
        <pc:sldMkLst>
          <pc:docMk/>
          <pc:sldMk cId="987903734" sldId="288"/>
        </pc:sldMkLst>
        <pc:spChg chg="mod">
          <ac:chgData name="Nicola  Freer" userId="S::nicola.freer@bramhopeprimaryschool.co.uk::040c9b20-bc52-4ecd-9f5a-f1de7fce5a63" providerId="AD" clId="Web-{FBFF8C50-6F6F-14FC-A7A0-F6B38A7517A6}" dt="2021-10-11T20:07:42.791" v="1191" actId="20577"/>
          <ac:spMkLst>
            <pc:docMk/>
            <pc:sldMk cId="987903734" sldId="288"/>
            <ac:spMk id="2" creationId="{0763A707-73D7-4C86-B0C5-E9B2344D0A18}"/>
          </ac:spMkLst>
        </pc:spChg>
        <pc:spChg chg="del">
          <ac:chgData name="Nicola  Freer" userId="S::nicola.freer@bramhopeprimaryschool.co.uk::040c9b20-bc52-4ecd-9f5a-f1de7fce5a63" providerId="AD" clId="Web-{FBFF8C50-6F6F-14FC-A7A0-F6B38A7517A6}" dt="2021-10-11T19:00:37.626" v="510"/>
          <ac:spMkLst>
            <pc:docMk/>
            <pc:sldMk cId="987903734" sldId="288"/>
            <ac:spMk id="3" creationId="{1BB85551-C9A8-4AAE-925B-E24A0089C25B}"/>
          </ac:spMkLst>
        </pc:spChg>
        <pc:spChg chg="add mod">
          <ac:chgData name="Nicola  Freer" userId="S::nicola.freer@bramhopeprimaryschool.co.uk::040c9b20-bc52-4ecd-9f5a-f1de7fce5a63" providerId="AD" clId="Web-{FBFF8C50-6F6F-14FC-A7A0-F6B38A7517A6}" dt="2021-10-11T20:07:03.196" v="1186" actId="1076"/>
          <ac:spMkLst>
            <pc:docMk/>
            <pc:sldMk cId="987903734" sldId="288"/>
            <ac:spMk id="6" creationId="{27E66EAF-AB1B-4F7E-9234-E06ACAB2E014}"/>
          </ac:spMkLst>
        </pc:spChg>
        <pc:picChg chg="add mod ord">
          <ac:chgData name="Nicola  Freer" userId="S::nicola.freer@bramhopeprimaryschool.co.uk::040c9b20-bc52-4ecd-9f5a-f1de7fce5a63" providerId="AD" clId="Web-{FBFF8C50-6F6F-14FC-A7A0-F6B38A7517A6}" dt="2021-10-11T20:07:49.604" v="1192" actId="1076"/>
          <ac:picMkLst>
            <pc:docMk/>
            <pc:sldMk cId="987903734" sldId="288"/>
            <ac:picMk id="4" creationId="{AF05D993-6211-4108-89AA-07B4A72C01D2}"/>
          </ac:picMkLst>
        </pc:picChg>
        <pc:picChg chg="add mod">
          <ac:chgData name="Nicola  Freer" userId="S::nicola.freer@bramhopeprimaryschool.co.uk::040c9b20-bc52-4ecd-9f5a-f1de7fce5a63" providerId="AD" clId="Web-{FBFF8C50-6F6F-14FC-A7A0-F6B38A7517A6}" dt="2021-10-11T20:07:52.713" v="1193" actId="1076"/>
          <ac:picMkLst>
            <pc:docMk/>
            <pc:sldMk cId="987903734" sldId="288"/>
            <ac:picMk id="5" creationId="{F59D8113-A2E8-4984-9895-A28F988620D1}"/>
          </ac:picMkLst>
        </pc:picChg>
      </pc:sldChg>
      <pc:sldChg chg="addSp modSp new">
        <pc:chgData name="Nicola  Freer" userId="S::nicola.freer@bramhopeprimaryschool.co.uk::040c9b20-bc52-4ecd-9f5a-f1de7fce5a63" providerId="AD" clId="Web-{FBFF8C50-6F6F-14FC-A7A0-F6B38A7517A6}" dt="2021-10-11T20:58:01.381" v="1296" actId="1076"/>
        <pc:sldMkLst>
          <pc:docMk/>
          <pc:sldMk cId="2564900721" sldId="289"/>
        </pc:sldMkLst>
        <pc:spChg chg="mod">
          <ac:chgData name="Nicola  Freer" userId="S::nicola.freer@bramhopeprimaryschool.co.uk::040c9b20-bc52-4ecd-9f5a-f1de7fce5a63" providerId="AD" clId="Web-{FBFF8C50-6F6F-14FC-A7A0-F6B38A7517A6}" dt="2021-10-11T20:57:43.302" v="1295" actId="1076"/>
          <ac:spMkLst>
            <pc:docMk/>
            <pc:sldMk cId="2564900721" sldId="289"/>
            <ac:spMk id="2" creationId="{32F93682-1A2D-484C-804D-C9A977751FE7}"/>
          </ac:spMkLst>
        </pc:spChg>
        <pc:spChg chg="mod">
          <ac:chgData name="Nicola  Freer" userId="S::nicola.freer@bramhopeprimaryschool.co.uk::040c9b20-bc52-4ecd-9f5a-f1de7fce5a63" providerId="AD" clId="Web-{FBFF8C50-6F6F-14FC-A7A0-F6B38A7517A6}" dt="2021-10-11T20:57:37.177" v="1294" actId="1076"/>
          <ac:spMkLst>
            <pc:docMk/>
            <pc:sldMk cId="2564900721" sldId="289"/>
            <ac:spMk id="3" creationId="{AF2FE940-C5EA-4B57-95EA-1EE5999E7789}"/>
          </ac:spMkLst>
        </pc:spChg>
        <pc:spChg chg="add mod">
          <ac:chgData name="Nicola  Freer" userId="S::nicola.freer@bramhopeprimaryschool.co.uk::040c9b20-bc52-4ecd-9f5a-f1de7fce5a63" providerId="AD" clId="Web-{FBFF8C50-6F6F-14FC-A7A0-F6B38A7517A6}" dt="2021-10-11T20:58:01.381" v="1296" actId="1076"/>
          <ac:spMkLst>
            <pc:docMk/>
            <pc:sldMk cId="2564900721" sldId="289"/>
            <ac:spMk id="4" creationId="{DBE57C37-DB96-45C4-8A22-4E6A274600E4}"/>
          </ac:spMkLst>
        </pc:spChg>
      </pc:sldChg>
      <pc:sldChg chg="addSp delSp modSp new ord">
        <pc:chgData name="Nicola  Freer" userId="S::nicola.freer@bramhopeprimaryschool.co.uk::040c9b20-bc52-4ecd-9f5a-f1de7fce5a63" providerId="AD" clId="Web-{FBFF8C50-6F6F-14FC-A7A0-F6B38A7517A6}" dt="2021-10-11T20:08:03.292" v="1194" actId="1076"/>
        <pc:sldMkLst>
          <pc:docMk/>
          <pc:sldMk cId="2382216621" sldId="290"/>
        </pc:sldMkLst>
        <pc:spChg chg="mod">
          <ac:chgData name="Nicola  Freer" userId="S::nicola.freer@bramhopeprimaryschool.co.uk::040c9b20-bc52-4ecd-9f5a-f1de7fce5a63" providerId="AD" clId="Web-{FBFF8C50-6F6F-14FC-A7A0-F6B38A7517A6}" dt="2021-10-11T19:44:35.990" v="949" actId="20577"/>
          <ac:spMkLst>
            <pc:docMk/>
            <pc:sldMk cId="2382216621" sldId="290"/>
            <ac:spMk id="2" creationId="{41674A6A-88C4-48B0-B17B-60009CB29A8D}"/>
          </ac:spMkLst>
        </pc:spChg>
        <pc:spChg chg="del">
          <ac:chgData name="Nicola  Freer" userId="S::nicola.freer@bramhopeprimaryschool.co.uk::040c9b20-bc52-4ecd-9f5a-f1de7fce5a63" providerId="AD" clId="Web-{FBFF8C50-6F6F-14FC-A7A0-F6B38A7517A6}" dt="2021-10-11T19:29:23.186" v="764"/>
          <ac:spMkLst>
            <pc:docMk/>
            <pc:sldMk cId="2382216621" sldId="290"/>
            <ac:spMk id="3" creationId="{03052561-C88E-4D1F-8688-DE5AA133CB8D}"/>
          </ac:spMkLst>
        </pc:spChg>
        <pc:picChg chg="add mod">
          <ac:chgData name="Nicola  Freer" userId="S::nicola.freer@bramhopeprimaryschool.co.uk::040c9b20-bc52-4ecd-9f5a-f1de7fce5a63" providerId="AD" clId="Web-{FBFF8C50-6F6F-14FC-A7A0-F6B38A7517A6}" dt="2021-10-11T20:08:03.292" v="1194" actId="1076"/>
          <ac:picMkLst>
            <pc:docMk/>
            <pc:sldMk cId="2382216621" sldId="290"/>
            <ac:picMk id="4" creationId="{78A529B9-28E0-4475-A093-BCA04B46E7E4}"/>
          </ac:picMkLst>
        </pc:picChg>
      </pc:sldChg>
    </pc:docChg>
  </pc:docChgLst>
  <pc:docChgLst>
    <pc:chgData name="Nicola  Freer" userId="S::nicola.freer@bramhopeprimaryschool.co.uk::040c9b20-bc52-4ecd-9f5a-f1de7fce5a63" providerId="AD" clId="Web-{9B830490-06F7-7F37-9D3F-7FFF41599229}"/>
    <pc:docChg chg="addSld delSld modSld sldOrd">
      <pc:chgData name="Nicola  Freer" userId="S::nicola.freer@bramhopeprimaryschool.co.uk::040c9b20-bc52-4ecd-9f5a-f1de7fce5a63" providerId="AD" clId="Web-{9B830490-06F7-7F37-9D3F-7FFF41599229}" dt="2021-10-02T18:28:09.234" v="525" actId="20577"/>
      <pc:docMkLst>
        <pc:docMk/>
      </pc:docMkLst>
      <pc:sldChg chg="modSp">
        <pc:chgData name="Nicola  Freer" userId="S::nicola.freer@bramhopeprimaryschool.co.uk::040c9b20-bc52-4ecd-9f5a-f1de7fce5a63" providerId="AD" clId="Web-{9B830490-06F7-7F37-9D3F-7FFF41599229}" dt="2021-10-02T18:25:52.679" v="500" actId="20577"/>
        <pc:sldMkLst>
          <pc:docMk/>
          <pc:sldMk cId="2705617375" sldId="258"/>
        </pc:sldMkLst>
        <pc:spChg chg="mod">
          <ac:chgData name="Nicola  Freer" userId="S::nicola.freer@bramhopeprimaryschool.co.uk::040c9b20-bc52-4ecd-9f5a-f1de7fce5a63" providerId="AD" clId="Web-{9B830490-06F7-7F37-9D3F-7FFF41599229}" dt="2021-10-02T18:25:52.679" v="500" actId="20577"/>
          <ac:spMkLst>
            <pc:docMk/>
            <pc:sldMk cId="2705617375" sldId="258"/>
            <ac:spMk id="2" creationId="{00000000-0000-0000-0000-000000000000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7:47:06.831" v="116" actId="20577"/>
          <ac:spMkLst>
            <pc:docMk/>
            <pc:sldMk cId="2705617375" sldId="258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9B830490-06F7-7F37-9D3F-7FFF41599229}" dt="2021-10-02T18:23:11.122" v="492" actId="20577"/>
        <pc:sldMkLst>
          <pc:docMk/>
          <pc:sldMk cId="3406563182" sldId="264"/>
        </pc:sldMkLst>
        <pc:spChg chg="mod">
          <ac:chgData name="Nicola  Freer" userId="S::nicola.freer@bramhopeprimaryschool.co.uk::040c9b20-bc52-4ecd-9f5a-f1de7fce5a63" providerId="AD" clId="Web-{9B830490-06F7-7F37-9D3F-7FFF41599229}" dt="2021-10-02T18:23:11.122" v="492" actId="20577"/>
          <ac:spMkLst>
            <pc:docMk/>
            <pc:sldMk cId="3406563182" sldId="264"/>
            <ac:spMk id="3" creationId="{00000000-0000-0000-0000-000000000000}"/>
          </ac:spMkLst>
        </pc:spChg>
      </pc:sldChg>
      <pc:sldChg chg="modSp ord">
        <pc:chgData name="Nicola  Freer" userId="S::nicola.freer@bramhopeprimaryschool.co.uk::040c9b20-bc52-4ecd-9f5a-f1de7fce5a63" providerId="AD" clId="Web-{9B830490-06F7-7F37-9D3F-7FFF41599229}" dt="2021-10-02T18:27:45.358" v="523" actId="20577"/>
        <pc:sldMkLst>
          <pc:docMk/>
          <pc:sldMk cId="2454236890" sldId="270"/>
        </pc:sldMkLst>
        <pc:spChg chg="mod">
          <ac:chgData name="Nicola  Freer" userId="S::nicola.freer@bramhopeprimaryschool.co.uk::040c9b20-bc52-4ecd-9f5a-f1de7fce5a63" providerId="AD" clId="Web-{9B830490-06F7-7F37-9D3F-7FFF41599229}" dt="2021-10-02T18:27:45.358" v="523" actId="20577"/>
          <ac:spMkLst>
            <pc:docMk/>
            <pc:sldMk cId="2454236890" sldId="270"/>
            <ac:spMk id="2" creationId="{00000000-0000-0000-0000-000000000000}"/>
          </ac:spMkLst>
        </pc:spChg>
      </pc:sldChg>
      <pc:sldChg chg="addSp delSp modSp new">
        <pc:chgData name="Nicola  Freer" userId="S::nicola.freer@bramhopeprimaryschool.co.uk::040c9b20-bc52-4ecd-9f5a-f1de7fce5a63" providerId="AD" clId="Web-{9B830490-06F7-7F37-9D3F-7FFF41599229}" dt="2021-10-02T18:27:03.449" v="521" actId="14100"/>
        <pc:sldMkLst>
          <pc:docMk/>
          <pc:sldMk cId="1038899602" sldId="274"/>
        </pc:sldMkLst>
        <pc:spChg chg="mod">
          <ac:chgData name="Nicola  Freer" userId="S::nicola.freer@bramhopeprimaryschool.co.uk::040c9b20-bc52-4ecd-9f5a-f1de7fce5a63" providerId="AD" clId="Web-{9B830490-06F7-7F37-9D3F-7FFF41599229}" dt="2021-10-02T18:26:17.087" v="503" actId="1076"/>
          <ac:spMkLst>
            <pc:docMk/>
            <pc:sldMk cId="1038899602" sldId="274"/>
            <ac:spMk id="2" creationId="{20C293DB-A2A4-46B5-9721-66C5C28C143C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26:20.306" v="504" actId="1076"/>
          <ac:spMkLst>
            <pc:docMk/>
            <pc:sldMk cId="1038899602" sldId="274"/>
            <ac:spMk id="3" creationId="{82E06A94-105D-4148-BF21-609F864FDE45}"/>
          </ac:spMkLst>
        </pc:spChg>
        <pc:spChg chg="add del mod">
          <ac:chgData name="Nicola  Freer" userId="S::nicola.freer@bramhopeprimaryschool.co.uk::040c9b20-bc52-4ecd-9f5a-f1de7fce5a63" providerId="AD" clId="Web-{9B830490-06F7-7F37-9D3F-7FFF41599229}" dt="2021-10-02T18:26:39.557" v="509"/>
          <ac:spMkLst>
            <pc:docMk/>
            <pc:sldMk cId="1038899602" sldId="274"/>
            <ac:spMk id="4" creationId="{3A4D10A9-4E78-429A-B741-C5D70BD2218C}"/>
          </ac:spMkLst>
        </pc:spChg>
        <pc:spChg chg="add mod">
          <ac:chgData name="Nicola  Freer" userId="S::nicola.freer@bramhopeprimaryschool.co.uk::040c9b20-bc52-4ecd-9f5a-f1de7fce5a63" providerId="AD" clId="Web-{9B830490-06F7-7F37-9D3F-7FFF41599229}" dt="2021-10-02T18:27:03.449" v="521" actId="14100"/>
          <ac:spMkLst>
            <pc:docMk/>
            <pc:sldMk cId="1038899602" sldId="274"/>
            <ac:spMk id="5" creationId="{DFCE9C99-24AA-4797-97D5-38D05E9DA28A}"/>
          </ac:spMkLst>
        </pc:spChg>
      </pc:sldChg>
      <pc:sldChg chg="modSp new">
        <pc:chgData name="Nicola  Freer" userId="S::nicola.freer@bramhopeprimaryschool.co.uk::040c9b20-bc52-4ecd-9f5a-f1de7fce5a63" providerId="AD" clId="Web-{9B830490-06F7-7F37-9D3F-7FFF41599229}" dt="2021-10-02T18:28:09.234" v="525" actId="20577"/>
        <pc:sldMkLst>
          <pc:docMk/>
          <pc:sldMk cId="1276107511" sldId="275"/>
        </pc:sldMkLst>
        <pc:spChg chg="mod">
          <ac:chgData name="Nicola  Freer" userId="S::nicola.freer@bramhopeprimaryschool.co.uk::040c9b20-bc52-4ecd-9f5a-f1de7fce5a63" providerId="AD" clId="Web-{9B830490-06F7-7F37-9D3F-7FFF41599229}" dt="2021-10-02T18:28:09.234" v="525" actId="20577"/>
          <ac:spMkLst>
            <pc:docMk/>
            <pc:sldMk cId="1276107511" sldId="275"/>
            <ac:spMk id="2" creationId="{2969FCCF-DA4C-4423-A7ED-A2A9C6D83727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7:46:13.516" v="86" actId="20577"/>
          <ac:spMkLst>
            <pc:docMk/>
            <pc:sldMk cId="1276107511" sldId="275"/>
            <ac:spMk id="3" creationId="{64B35064-A461-4B57-A33A-C357ED4C765F}"/>
          </ac:spMkLst>
        </pc:spChg>
      </pc:sldChg>
      <pc:sldChg chg="delSp modSp new">
        <pc:chgData name="Nicola  Freer" userId="S::nicola.freer@bramhopeprimaryschool.co.uk::040c9b20-bc52-4ecd-9f5a-f1de7fce5a63" providerId="AD" clId="Web-{9B830490-06F7-7F37-9D3F-7FFF41599229}" dt="2021-10-02T17:58:35.734" v="227" actId="20577"/>
        <pc:sldMkLst>
          <pc:docMk/>
          <pc:sldMk cId="2553467655" sldId="276"/>
        </pc:sldMkLst>
        <pc:spChg chg="del">
          <ac:chgData name="Nicola  Freer" userId="S::nicola.freer@bramhopeprimaryschool.co.uk::040c9b20-bc52-4ecd-9f5a-f1de7fce5a63" providerId="AD" clId="Web-{9B830490-06F7-7F37-9D3F-7FFF41599229}" dt="2021-10-02T17:50:58.488" v="125"/>
          <ac:spMkLst>
            <pc:docMk/>
            <pc:sldMk cId="2553467655" sldId="276"/>
            <ac:spMk id="2" creationId="{957ED926-1BAC-4656-8E76-84A56ECA7102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7:58:35.734" v="227" actId="20577"/>
          <ac:spMkLst>
            <pc:docMk/>
            <pc:sldMk cId="2553467655" sldId="276"/>
            <ac:spMk id="3" creationId="{844DF671-B35D-49EF-AA37-F00171275F10}"/>
          </ac:spMkLst>
        </pc:spChg>
      </pc:sldChg>
      <pc:sldChg chg="addSp delSp modSp new">
        <pc:chgData name="Nicola  Freer" userId="S::nicola.freer@bramhopeprimaryschool.co.uk::040c9b20-bc52-4ecd-9f5a-f1de7fce5a63" providerId="AD" clId="Web-{9B830490-06F7-7F37-9D3F-7FFF41599229}" dt="2021-10-02T17:55:56.193" v="170"/>
        <pc:sldMkLst>
          <pc:docMk/>
          <pc:sldMk cId="97135800" sldId="277"/>
        </pc:sldMkLst>
        <pc:spChg chg="del">
          <ac:chgData name="Nicola  Freer" userId="S::nicola.freer@bramhopeprimaryschool.co.uk::040c9b20-bc52-4ecd-9f5a-f1de7fce5a63" providerId="AD" clId="Web-{9B830490-06F7-7F37-9D3F-7FFF41599229}" dt="2021-10-02T17:55:56.193" v="170"/>
          <ac:spMkLst>
            <pc:docMk/>
            <pc:sldMk cId="97135800" sldId="277"/>
            <ac:spMk id="2" creationId="{3EB3731D-159E-4ACC-A666-71B2F60742F3}"/>
          </ac:spMkLst>
        </pc:spChg>
        <pc:spChg chg="del">
          <ac:chgData name="Nicola  Freer" userId="S::nicola.freer@bramhopeprimaryschool.co.uk::040c9b20-bc52-4ecd-9f5a-f1de7fce5a63" providerId="AD" clId="Web-{9B830490-06F7-7F37-9D3F-7FFF41599229}" dt="2021-10-02T17:55:14.878" v="165"/>
          <ac:spMkLst>
            <pc:docMk/>
            <pc:sldMk cId="97135800" sldId="277"/>
            <ac:spMk id="3" creationId="{12284FA2-5A9A-42AC-AA97-B162D89EE371}"/>
          </ac:spMkLst>
        </pc:spChg>
        <pc:picChg chg="add mod ord modCrop">
          <ac:chgData name="Nicola  Freer" userId="S::nicola.freer@bramhopeprimaryschool.co.uk::040c9b20-bc52-4ecd-9f5a-f1de7fce5a63" providerId="AD" clId="Web-{9B830490-06F7-7F37-9D3F-7FFF41599229}" dt="2021-10-02T17:55:45.958" v="169"/>
          <ac:picMkLst>
            <pc:docMk/>
            <pc:sldMk cId="97135800" sldId="277"/>
            <ac:picMk id="4" creationId="{2B239917-2E32-4003-AFE6-D4A3976BFCD7}"/>
          </ac:picMkLst>
        </pc:picChg>
      </pc:sldChg>
      <pc:sldChg chg="modSp new">
        <pc:chgData name="Nicola  Freer" userId="S::nicola.freer@bramhopeprimaryschool.co.uk::040c9b20-bc52-4ecd-9f5a-f1de7fce5a63" providerId="AD" clId="Web-{9B830490-06F7-7F37-9D3F-7FFF41599229}" dt="2021-10-02T18:27:36.373" v="522" actId="20577"/>
        <pc:sldMkLst>
          <pc:docMk/>
          <pc:sldMk cId="901491273" sldId="278"/>
        </pc:sldMkLst>
        <pc:spChg chg="mod">
          <ac:chgData name="Nicola  Freer" userId="S::nicola.freer@bramhopeprimaryschool.co.uk::040c9b20-bc52-4ecd-9f5a-f1de7fce5a63" providerId="AD" clId="Web-{9B830490-06F7-7F37-9D3F-7FFF41599229}" dt="2021-10-02T18:27:36.373" v="522" actId="20577"/>
          <ac:spMkLst>
            <pc:docMk/>
            <pc:sldMk cId="901491273" sldId="278"/>
            <ac:spMk id="2" creationId="{69FCFE8B-6130-4327-B816-94E6A0840ABF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07:31.694" v="365" actId="20577"/>
          <ac:spMkLst>
            <pc:docMk/>
            <pc:sldMk cId="901491273" sldId="278"/>
            <ac:spMk id="3" creationId="{C7A1D680-AAF2-4919-A955-0785B0212C98}"/>
          </ac:spMkLst>
        </pc:spChg>
      </pc:sldChg>
      <pc:sldChg chg="modSp new">
        <pc:chgData name="Nicola  Freer" userId="S::nicola.freer@bramhopeprimaryschool.co.uk::040c9b20-bc52-4ecd-9f5a-f1de7fce5a63" providerId="AD" clId="Web-{9B830490-06F7-7F37-9D3F-7FFF41599229}" dt="2021-10-02T18:16:01.935" v="404" actId="20577"/>
        <pc:sldMkLst>
          <pc:docMk/>
          <pc:sldMk cId="2060648294" sldId="279"/>
        </pc:sldMkLst>
        <pc:spChg chg="mod">
          <ac:chgData name="Nicola  Freer" userId="S::nicola.freer@bramhopeprimaryschool.co.uk::040c9b20-bc52-4ecd-9f5a-f1de7fce5a63" providerId="AD" clId="Web-{9B830490-06F7-7F37-9D3F-7FFF41599229}" dt="2021-10-02T18:14:41.054" v="394" actId="20577"/>
          <ac:spMkLst>
            <pc:docMk/>
            <pc:sldMk cId="2060648294" sldId="279"/>
            <ac:spMk id="2" creationId="{80FAE846-1459-43A6-A074-24FDAF03651A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16:01.935" v="404" actId="20577"/>
          <ac:spMkLst>
            <pc:docMk/>
            <pc:sldMk cId="2060648294" sldId="279"/>
            <ac:spMk id="3" creationId="{D412A864-0F7C-4DCA-891A-7A62D0487C45}"/>
          </ac:spMkLst>
        </pc:spChg>
      </pc:sldChg>
      <pc:sldChg chg="addSp delSp modSp new ord">
        <pc:chgData name="Nicola  Freer" userId="S::nicola.freer@bramhopeprimaryschool.co.uk::040c9b20-bc52-4ecd-9f5a-f1de7fce5a63" providerId="AD" clId="Web-{9B830490-06F7-7F37-9D3F-7FFF41599229}" dt="2021-10-02T18:27:53.202" v="524" actId="20577"/>
        <pc:sldMkLst>
          <pc:docMk/>
          <pc:sldMk cId="2827296695" sldId="280"/>
        </pc:sldMkLst>
        <pc:spChg chg="mod">
          <ac:chgData name="Nicola  Freer" userId="S::nicola.freer@bramhopeprimaryschool.co.uk::040c9b20-bc52-4ecd-9f5a-f1de7fce5a63" providerId="AD" clId="Web-{9B830490-06F7-7F37-9D3F-7FFF41599229}" dt="2021-10-02T18:27:53.202" v="524" actId="20577"/>
          <ac:spMkLst>
            <pc:docMk/>
            <pc:sldMk cId="2827296695" sldId="280"/>
            <ac:spMk id="2" creationId="{ED7B1521-E800-4321-BBF3-4E39EF9F5893}"/>
          </ac:spMkLst>
        </pc:spChg>
        <pc:spChg chg="del">
          <ac:chgData name="Nicola  Freer" userId="S::nicola.freer@bramhopeprimaryschool.co.uk::040c9b20-bc52-4ecd-9f5a-f1de7fce5a63" providerId="AD" clId="Web-{9B830490-06F7-7F37-9D3F-7FFF41599229}" dt="2021-10-02T18:16:04.248" v="406"/>
          <ac:spMkLst>
            <pc:docMk/>
            <pc:sldMk cId="2827296695" sldId="280"/>
            <ac:spMk id="3" creationId="{2D36B8A0-9AA8-4416-8C3A-DEDEF51F747F}"/>
          </ac:spMkLst>
        </pc:spChg>
        <pc:picChg chg="add mod ord">
          <ac:chgData name="Nicola  Freer" userId="S::nicola.freer@bramhopeprimaryschool.co.uk::040c9b20-bc52-4ecd-9f5a-f1de7fce5a63" providerId="AD" clId="Web-{9B830490-06F7-7F37-9D3F-7FFF41599229}" dt="2021-10-02T18:16:04.248" v="406"/>
          <ac:picMkLst>
            <pc:docMk/>
            <pc:sldMk cId="2827296695" sldId="280"/>
            <ac:picMk id="4" creationId="{644EFE15-3937-49BA-8BE5-E365077E8DAA}"/>
          </ac:picMkLst>
        </pc:picChg>
      </pc:sldChg>
      <pc:sldChg chg="new del">
        <pc:chgData name="Nicola  Freer" userId="S::nicola.freer@bramhopeprimaryschool.co.uk::040c9b20-bc52-4ecd-9f5a-f1de7fce5a63" providerId="AD" clId="Web-{9B830490-06F7-7F37-9D3F-7FFF41599229}" dt="2021-10-02T18:24:26.048" v="494"/>
        <pc:sldMkLst>
          <pc:docMk/>
          <pc:sldMk cId="31984600" sldId="281"/>
        </pc:sldMkLst>
      </pc:sldChg>
      <pc:sldChg chg="modSp new">
        <pc:chgData name="Nicola  Freer" userId="S::nicola.freer@bramhopeprimaryschool.co.uk::040c9b20-bc52-4ecd-9f5a-f1de7fce5a63" providerId="AD" clId="Web-{9B830490-06F7-7F37-9D3F-7FFF41599229}" dt="2021-10-02T18:26:00.195" v="501" actId="20577"/>
        <pc:sldMkLst>
          <pc:docMk/>
          <pc:sldMk cId="3743783544" sldId="281"/>
        </pc:sldMkLst>
        <pc:spChg chg="mod">
          <ac:chgData name="Nicola  Freer" userId="S::nicola.freer@bramhopeprimaryschool.co.uk::040c9b20-bc52-4ecd-9f5a-f1de7fce5a63" providerId="AD" clId="Web-{9B830490-06F7-7F37-9D3F-7FFF41599229}" dt="2021-10-02T18:26:00.195" v="501" actId="20577"/>
          <ac:spMkLst>
            <pc:docMk/>
            <pc:sldMk cId="3743783544" sldId="281"/>
            <ac:spMk id="2" creationId="{EE36C6C7-5174-4F32-A75B-48A21EE6A2AA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25:10.411" v="497" actId="20577"/>
          <ac:spMkLst>
            <pc:docMk/>
            <pc:sldMk cId="3743783544" sldId="281"/>
            <ac:spMk id="3" creationId="{B411819B-BAC3-40AC-B6B9-EA62421155C5}"/>
          </ac:spMkLst>
        </pc:spChg>
      </pc:sldChg>
    </pc:docChg>
  </pc:docChgLst>
  <pc:docChgLst>
    <pc:chgData name="Nicola  Freer" userId="S::nicola.freer@bramhopeprimaryschool.co.uk::040c9b20-bc52-4ecd-9f5a-f1de7fce5a63" providerId="AD" clId="Web-{4A0CBB77-A771-9307-9850-E1077EDCD48D}"/>
    <pc:docChg chg="delSld modSld">
      <pc:chgData name="Nicola  Freer" userId="S::nicola.freer@bramhopeprimaryschool.co.uk::040c9b20-bc52-4ecd-9f5a-f1de7fce5a63" providerId="AD" clId="Web-{4A0CBB77-A771-9307-9850-E1077EDCD48D}" dt="2022-10-13T16:47:57.149" v="29"/>
      <pc:docMkLst>
        <pc:docMk/>
      </pc:docMkLst>
      <pc:sldChg chg="del">
        <pc:chgData name="Nicola  Freer" userId="S::nicola.freer@bramhopeprimaryschool.co.uk::040c9b20-bc52-4ecd-9f5a-f1de7fce5a63" providerId="AD" clId="Web-{4A0CBB77-A771-9307-9850-E1077EDCD48D}" dt="2022-10-13T16:47:57.149" v="29"/>
        <pc:sldMkLst>
          <pc:docMk/>
          <pc:sldMk cId="2564900721" sldId="289"/>
        </pc:sldMkLst>
      </pc:sldChg>
      <pc:sldChg chg="modSp">
        <pc:chgData name="Nicola  Freer" userId="S::nicola.freer@bramhopeprimaryschool.co.uk::040c9b20-bc52-4ecd-9f5a-f1de7fce5a63" providerId="AD" clId="Web-{4A0CBB77-A771-9307-9850-E1077EDCD48D}" dt="2022-10-13T16:46:47.473" v="28" actId="20577"/>
        <pc:sldMkLst>
          <pc:docMk/>
          <pc:sldMk cId="878005100" sldId="304"/>
        </pc:sldMkLst>
        <pc:spChg chg="mod">
          <ac:chgData name="Nicola  Freer" userId="S::nicola.freer@bramhopeprimaryschool.co.uk::040c9b20-bc52-4ecd-9f5a-f1de7fce5a63" providerId="AD" clId="Web-{4A0CBB77-A771-9307-9850-E1077EDCD48D}" dt="2022-10-13T16:45:52.719" v="19" actId="20577"/>
          <ac:spMkLst>
            <pc:docMk/>
            <pc:sldMk cId="878005100" sldId="304"/>
            <ac:spMk id="2" creationId="{00000000-0000-0000-0000-000000000000}"/>
          </ac:spMkLst>
        </pc:spChg>
        <pc:spChg chg="mod">
          <ac:chgData name="Nicola  Freer" userId="S::nicola.freer@bramhopeprimaryschool.co.uk::040c9b20-bc52-4ecd-9f5a-f1de7fce5a63" providerId="AD" clId="Web-{4A0CBB77-A771-9307-9850-E1077EDCD48D}" dt="2022-10-13T16:46:47.473" v="28" actId="20577"/>
          <ac:spMkLst>
            <pc:docMk/>
            <pc:sldMk cId="878005100" sldId="304"/>
            <ac:spMk id="5" creationId="{8F4651DD-FEB3-4E53-94B3-443978BF54E3}"/>
          </ac:spMkLst>
        </pc:spChg>
      </pc:sldChg>
      <pc:sldChg chg="del">
        <pc:chgData name="Nicola  Freer" userId="S::nicola.freer@bramhopeprimaryschool.co.uk::040c9b20-bc52-4ecd-9f5a-f1de7fce5a63" providerId="AD" clId="Web-{4A0CBB77-A771-9307-9850-E1077EDCD48D}" dt="2022-10-13T16:46:07.283" v="21"/>
        <pc:sldMkLst>
          <pc:docMk/>
          <pc:sldMk cId="4247877634" sldId="305"/>
        </pc:sldMkLst>
      </pc:sldChg>
    </pc:docChg>
  </pc:docChgLst>
  <pc:docChgLst>
    <pc:chgData name="Naomi Burns" userId="S::naomi.burns@bramhopeprimaryschool.co.uk::9cb65188-b757-469c-9ac7-3f644695bd3e" providerId="AD" clId="Web-{B50AB9E9-96F3-311B-5A8D-3B22D3872A7A}"/>
    <pc:docChg chg="modSld">
      <pc:chgData name="Naomi Burns" userId="S::naomi.burns@bramhopeprimaryschool.co.uk::9cb65188-b757-469c-9ac7-3f644695bd3e" providerId="AD" clId="Web-{B50AB9E9-96F3-311B-5A8D-3B22D3872A7A}" dt="2021-10-14T09:27:24.784" v="73"/>
      <pc:docMkLst>
        <pc:docMk/>
      </pc:docMkLst>
      <pc:sldChg chg="addSp delSp modSp mod setBg">
        <pc:chgData name="Naomi Burns" userId="S::naomi.burns@bramhopeprimaryschool.co.uk::9cb65188-b757-469c-9ac7-3f644695bd3e" providerId="AD" clId="Web-{B50AB9E9-96F3-311B-5A8D-3B22D3872A7A}" dt="2021-10-14T09:26:37.502" v="72"/>
        <pc:sldMkLst>
          <pc:docMk/>
          <pc:sldMk cId="4133594649" sldId="292"/>
        </pc:sldMkLst>
        <pc:spChg chg="mod">
          <ac:chgData name="Naomi Burns" userId="S::naomi.burns@bramhopeprimaryschool.co.uk::9cb65188-b757-469c-9ac7-3f644695bd3e" providerId="AD" clId="Web-{B50AB9E9-96F3-311B-5A8D-3B22D3872A7A}" dt="2021-10-14T09:26:37.455" v="71"/>
          <ac:spMkLst>
            <pc:docMk/>
            <pc:sldMk cId="4133594649" sldId="292"/>
            <ac:spMk id="2" creationId="{00000000-0000-0000-0000-000000000000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6:37.502" v="72"/>
          <ac:spMkLst>
            <pc:docMk/>
            <pc:sldMk cId="4133594649" sldId="292"/>
            <ac:spMk id="3" creationId="{00000000-0000-0000-0000-000000000000}"/>
          </ac:spMkLst>
        </pc:spChg>
        <pc:graphicFrameChg chg="add del">
          <ac:chgData name="Naomi Burns" userId="S::naomi.burns@bramhopeprimaryschool.co.uk::9cb65188-b757-469c-9ac7-3f644695bd3e" providerId="AD" clId="Web-{B50AB9E9-96F3-311B-5A8D-3B22D3872A7A}" dt="2021-10-14T09:26:37.455" v="71"/>
          <ac:graphicFrameMkLst>
            <pc:docMk/>
            <pc:sldMk cId="4133594649" sldId="292"/>
            <ac:graphicFrameMk id="5" creationId="{7820991C-D720-4C0B-BEA0-FD2424E12636}"/>
          </ac:graphicFrameMkLst>
        </pc:graphicFrameChg>
        <pc:graphicFrameChg chg="add">
          <ac:chgData name="Naomi Burns" userId="S::naomi.burns@bramhopeprimaryschool.co.uk::9cb65188-b757-469c-9ac7-3f644695bd3e" providerId="AD" clId="Web-{B50AB9E9-96F3-311B-5A8D-3B22D3872A7A}" dt="2021-10-14T09:26:37.502" v="72"/>
          <ac:graphicFrameMkLst>
            <pc:docMk/>
            <pc:sldMk cId="4133594649" sldId="292"/>
            <ac:graphicFrameMk id="6" creationId="{4C5DF165-130A-4E02-803A-3E4BBBB0AEDF}"/>
          </ac:graphicFrameMkLst>
        </pc:graphicFrameChg>
      </pc:sldChg>
      <pc:sldChg chg="addSp delSp modSp mod setBg">
        <pc:chgData name="Naomi Burns" userId="S::naomi.burns@bramhopeprimaryschool.co.uk::9cb65188-b757-469c-9ac7-3f644695bd3e" providerId="AD" clId="Web-{B50AB9E9-96F3-311B-5A8D-3B22D3872A7A}" dt="2021-10-14T09:25:56.485" v="69" actId="20577"/>
        <pc:sldMkLst>
          <pc:docMk/>
          <pc:sldMk cId="3500984865" sldId="293"/>
        </pc:sldMkLst>
        <pc:spChg chg="mod">
          <ac:chgData name="Naomi Burns" userId="S::naomi.burns@bramhopeprimaryschool.co.uk::9cb65188-b757-469c-9ac7-3f644695bd3e" providerId="AD" clId="Web-{B50AB9E9-96F3-311B-5A8D-3B22D3872A7A}" dt="2021-10-14T09:25:56.485" v="69" actId="20577"/>
          <ac:spMkLst>
            <pc:docMk/>
            <pc:sldMk cId="3500984865" sldId="293"/>
            <ac:spMk id="2" creationId="{00000000-0000-0000-0000-000000000000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5:50.204" v="62"/>
          <ac:spMkLst>
            <pc:docMk/>
            <pc:sldMk cId="3500984865" sldId="293"/>
            <ac:spMk id="3" creationId="{00000000-0000-0000-0000-000000000000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5:50.204" v="62"/>
          <ac:spMkLst>
            <pc:docMk/>
            <pc:sldMk cId="3500984865" sldId="293"/>
            <ac:spMk id="6" creationId="{86A198EF-6B7D-4B36-8666-4EE5A3BC45B7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5:50.204" v="62"/>
          <ac:spMkLst>
            <pc:docMk/>
            <pc:sldMk cId="3500984865" sldId="293"/>
            <ac:spMk id="7" creationId="{17348318-06B3-4581-BDC7-8BB5ACC0DDF9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5:16.062" v="44"/>
          <ac:spMkLst>
            <pc:docMk/>
            <pc:sldMk cId="3500984865" sldId="293"/>
            <ac:spMk id="9" creationId="{103AE710-7D3C-454B-82CF-49B0093E9892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5:16.062" v="44"/>
          <ac:spMkLst>
            <pc:docMk/>
            <pc:sldMk cId="3500984865" sldId="293"/>
            <ac:spMk id="11" creationId="{039CC2B4-028D-4241-812D-86DEFC665CEB}"/>
          </ac:spMkLst>
        </pc:spChg>
        <pc:grpChg chg="add del">
          <ac:chgData name="Naomi Burns" userId="S::naomi.burns@bramhopeprimaryschool.co.uk::9cb65188-b757-469c-9ac7-3f644695bd3e" providerId="AD" clId="Web-{B50AB9E9-96F3-311B-5A8D-3B22D3872A7A}" dt="2021-10-14T09:25:50.204" v="62"/>
          <ac:grpSpMkLst>
            <pc:docMk/>
            <pc:sldMk cId="3500984865" sldId="293"/>
            <ac:grpSpMk id="8" creationId="{284EDEE4-D512-4009-8EEF-CE63D5996DC2}"/>
          </ac:grpSpMkLst>
        </pc:grpChg>
        <pc:grpChg chg="add del">
          <ac:chgData name="Naomi Burns" userId="S::naomi.burns@bramhopeprimaryschool.co.uk::9cb65188-b757-469c-9ac7-3f644695bd3e" providerId="AD" clId="Web-{B50AB9E9-96F3-311B-5A8D-3B22D3872A7A}" dt="2021-10-14T09:25:16.062" v="44"/>
          <ac:grpSpMkLst>
            <pc:docMk/>
            <pc:sldMk cId="3500984865" sldId="293"/>
            <ac:grpSpMk id="13" creationId="{CA13242B-E02E-4DE0-859A-2A46B775FBD7}"/>
          </ac:grpSpMkLst>
        </pc:grpChg>
        <pc:graphicFrameChg chg="add del">
          <ac:chgData name="Naomi Burns" userId="S::naomi.burns@bramhopeprimaryschool.co.uk::9cb65188-b757-469c-9ac7-3f644695bd3e" providerId="AD" clId="Web-{B50AB9E9-96F3-311B-5A8D-3B22D3872A7A}" dt="2021-10-14T09:25:16.062" v="44"/>
          <ac:graphicFrameMkLst>
            <pc:docMk/>
            <pc:sldMk cId="3500984865" sldId="293"/>
            <ac:graphicFrameMk id="5" creationId="{966FCACB-930A-4D91-AC13-8817B69C3FBC}"/>
          </ac:graphicFrameMkLst>
        </pc:graphicFrameChg>
        <pc:graphicFrameChg chg="add del">
          <ac:chgData name="Naomi Burns" userId="S::naomi.burns@bramhopeprimaryschool.co.uk::9cb65188-b757-469c-9ac7-3f644695bd3e" providerId="AD" clId="Web-{B50AB9E9-96F3-311B-5A8D-3B22D3872A7A}" dt="2021-10-14T09:25:50.204" v="62"/>
          <ac:graphicFrameMkLst>
            <pc:docMk/>
            <pc:sldMk cId="3500984865" sldId="293"/>
            <ac:graphicFrameMk id="10" creationId="{98CE33F5-74C0-4945-A96D-BBB8DB9E4FA6}"/>
          </ac:graphicFrameMkLst>
        </pc:graphicFrameChg>
      </pc:sldChg>
      <pc:sldChg chg="addSp modSp mod setBg">
        <pc:chgData name="Naomi Burns" userId="S::naomi.burns@bramhopeprimaryschool.co.uk::9cb65188-b757-469c-9ac7-3f644695bd3e" providerId="AD" clId="Web-{B50AB9E9-96F3-311B-5A8D-3B22D3872A7A}" dt="2021-10-14T09:23:17.950" v="27" actId="20577"/>
        <pc:sldMkLst>
          <pc:docMk/>
          <pc:sldMk cId="2753900206" sldId="295"/>
        </pc:sldMkLst>
        <pc:spChg chg="mod ord">
          <ac:chgData name="Naomi Burns" userId="S::naomi.burns@bramhopeprimaryschool.co.uk::9cb65188-b757-469c-9ac7-3f644695bd3e" providerId="AD" clId="Web-{B50AB9E9-96F3-311B-5A8D-3B22D3872A7A}" dt="2021-10-14T09:23:08.794" v="22" actId="1076"/>
          <ac:spMkLst>
            <pc:docMk/>
            <pc:sldMk cId="2753900206" sldId="295"/>
            <ac:spMk id="2" creationId="{00000000-0000-0000-0000-000000000000}"/>
          </ac:spMkLst>
        </pc:spChg>
        <pc:spChg chg="mod">
          <ac:chgData name="Naomi Burns" userId="S::naomi.burns@bramhopeprimaryschool.co.uk::9cb65188-b757-469c-9ac7-3f644695bd3e" providerId="AD" clId="Web-{B50AB9E9-96F3-311B-5A8D-3B22D3872A7A}" dt="2021-10-14T09:23:17.950" v="27" actId="20577"/>
          <ac:spMkLst>
            <pc:docMk/>
            <pc:sldMk cId="2753900206" sldId="295"/>
            <ac:spMk id="5" creationId="{C6393E8B-E47E-41BC-B22C-FE70C236DEE3}"/>
          </ac:spMkLst>
        </pc:spChg>
        <pc:spChg chg="add">
          <ac:chgData name="Naomi Burns" userId="S::naomi.burns@bramhopeprimaryschool.co.uk::9cb65188-b757-469c-9ac7-3f644695bd3e" providerId="AD" clId="Web-{B50AB9E9-96F3-311B-5A8D-3B22D3872A7A}" dt="2021-10-14T09:22:52.684" v="21"/>
          <ac:spMkLst>
            <pc:docMk/>
            <pc:sldMk cId="2753900206" sldId="295"/>
            <ac:spMk id="71" creationId="{6AD30037-67ED-4367-9BE0-45787510BF13}"/>
          </ac:spMkLst>
        </pc:spChg>
        <pc:grpChg chg="add">
          <ac:chgData name="Naomi Burns" userId="S::naomi.burns@bramhopeprimaryschool.co.uk::9cb65188-b757-469c-9ac7-3f644695bd3e" providerId="AD" clId="Web-{B50AB9E9-96F3-311B-5A8D-3B22D3872A7A}" dt="2021-10-14T09:22:52.684" v="21"/>
          <ac:grpSpMkLst>
            <pc:docMk/>
            <pc:sldMk cId="2753900206" sldId="295"/>
            <ac:grpSpMk id="73" creationId="{50841A4E-5BC1-44B4-83CF-D524E8AEAD64}"/>
          </ac:grpSpMkLst>
        </pc:grpChg>
        <pc:picChg chg="mod">
          <ac:chgData name="Naomi Burns" userId="S::naomi.burns@bramhopeprimaryschool.co.uk::9cb65188-b757-469c-9ac7-3f644695bd3e" providerId="AD" clId="Web-{B50AB9E9-96F3-311B-5A8D-3B22D3872A7A}" dt="2021-10-14T09:22:52.684" v="21"/>
          <ac:picMkLst>
            <pc:docMk/>
            <pc:sldMk cId="2753900206" sldId="295"/>
            <ac:picMk id="2050" creationId="{00000000-0000-0000-0000-000000000000}"/>
          </ac:picMkLst>
        </pc:picChg>
      </pc:sldChg>
      <pc:sldChg chg="addSp delSp modSp mod setBg">
        <pc:chgData name="Naomi Burns" userId="S::naomi.burns@bramhopeprimaryschool.co.uk::9cb65188-b757-469c-9ac7-3f644695bd3e" providerId="AD" clId="Web-{B50AB9E9-96F3-311B-5A8D-3B22D3872A7A}" dt="2021-10-14T09:22:32.699" v="20" actId="14100"/>
        <pc:sldMkLst>
          <pc:docMk/>
          <pc:sldMk cId="1838865526" sldId="296"/>
        </pc:sldMkLst>
        <pc:spChg chg="mod">
          <ac:chgData name="Naomi Burns" userId="S::naomi.burns@bramhopeprimaryschool.co.uk::9cb65188-b757-469c-9ac7-3f644695bd3e" providerId="AD" clId="Web-{B50AB9E9-96F3-311B-5A8D-3B22D3872A7A}" dt="2021-10-14T09:22:21.667" v="16"/>
          <ac:spMkLst>
            <pc:docMk/>
            <pc:sldMk cId="1838865526" sldId="296"/>
            <ac:spMk id="2" creationId="{00000000-0000-0000-0000-000000000000}"/>
          </ac:spMkLst>
        </pc:spChg>
        <pc:spChg chg="mod">
          <ac:chgData name="Naomi Burns" userId="S::naomi.burns@bramhopeprimaryschool.co.uk::9cb65188-b757-469c-9ac7-3f644695bd3e" providerId="AD" clId="Web-{B50AB9E9-96F3-311B-5A8D-3B22D3872A7A}" dt="2021-10-14T09:22:28.621" v="18" actId="1076"/>
          <ac:spMkLst>
            <pc:docMk/>
            <pc:sldMk cId="1838865526" sldId="296"/>
            <ac:spMk id="3" creationId="{00000000-0000-0000-0000-000000000000}"/>
          </ac:spMkLst>
        </pc:spChg>
        <pc:spChg chg="add del">
          <ac:chgData name="Naomi Burns" userId="S::naomi.burns@bramhopeprimaryschool.co.uk::9cb65188-b757-469c-9ac7-3f644695bd3e" providerId="AD" clId="Web-{B50AB9E9-96F3-311B-5A8D-3B22D3872A7A}" dt="2021-10-14T09:20:58.415" v="3"/>
          <ac:spMkLst>
            <pc:docMk/>
            <pc:sldMk cId="1838865526" sldId="296"/>
            <ac:spMk id="9" creationId="{6AD30037-67ED-4367-9BE0-45787510BF13}"/>
          </ac:spMkLst>
        </pc:spChg>
        <pc:grpChg chg="add del">
          <ac:chgData name="Naomi Burns" userId="S::naomi.burns@bramhopeprimaryschool.co.uk::9cb65188-b757-469c-9ac7-3f644695bd3e" providerId="AD" clId="Web-{B50AB9E9-96F3-311B-5A8D-3B22D3872A7A}" dt="2021-10-14T09:20:58.415" v="3"/>
          <ac:grpSpMkLst>
            <pc:docMk/>
            <pc:sldMk cId="1838865526" sldId="296"/>
            <ac:grpSpMk id="11" creationId="{50841A4E-5BC1-44B4-83CF-D524E8AEAD64}"/>
          </ac:grpSpMkLst>
        </pc:grpChg>
        <pc:picChg chg="add del mod ord">
          <ac:chgData name="Naomi Burns" userId="S::naomi.burns@bramhopeprimaryschool.co.uk::9cb65188-b757-469c-9ac7-3f644695bd3e" providerId="AD" clId="Web-{B50AB9E9-96F3-311B-5A8D-3B22D3872A7A}" dt="2021-10-14T09:21:01.290" v="4"/>
          <ac:picMkLst>
            <pc:docMk/>
            <pc:sldMk cId="1838865526" sldId="296"/>
            <ac:picMk id="4" creationId="{00000000-0000-0000-0000-000000000000}"/>
          </ac:picMkLst>
        </pc:picChg>
        <pc:picChg chg="add mod">
          <ac:chgData name="Naomi Burns" userId="S::naomi.burns@bramhopeprimaryschool.co.uk::9cb65188-b757-469c-9ac7-3f644695bd3e" providerId="AD" clId="Web-{B50AB9E9-96F3-311B-5A8D-3B22D3872A7A}" dt="2021-10-14T09:22:32.699" v="20" actId="14100"/>
          <ac:picMkLst>
            <pc:docMk/>
            <pc:sldMk cId="1838865526" sldId="296"/>
            <ac:picMk id="5" creationId="{C7599922-0378-4AB0-84D7-CA7D0DC0BC95}"/>
          </ac:picMkLst>
        </pc:picChg>
      </pc:sldChg>
      <pc:sldChg chg="addSp delSp">
        <pc:chgData name="Naomi Burns" userId="S::naomi.burns@bramhopeprimaryschool.co.uk::9cb65188-b757-469c-9ac7-3f644695bd3e" providerId="AD" clId="Web-{B50AB9E9-96F3-311B-5A8D-3B22D3872A7A}" dt="2021-10-14T09:27:24.784" v="73"/>
        <pc:sldMkLst>
          <pc:docMk/>
          <pc:sldMk cId="1590456847" sldId="300"/>
        </pc:sldMkLst>
        <pc:spChg chg="del">
          <ac:chgData name="Naomi Burns" userId="S::naomi.burns@bramhopeprimaryschool.co.uk::9cb65188-b757-469c-9ac7-3f644695bd3e" providerId="AD" clId="Web-{B50AB9E9-96F3-311B-5A8D-3B22D3872A7A}" dt="2021-10-14T09:27:24.784" v="73"/>
          <ac:spMkLst>
            <pc:docMk/>
            <pc:sldMk cId="1590456847" sldId="300"/>
            <ac:spMk id="3" creationId="{00000000-0000-0000-0000-000000000000}"/>
          </ac:spMkLst>
        </pc:spChg>
        <pc:graphicFrameChg chg="add">
          <ac:chgData name="Naomi Burns" userId="S::naomi.burns@bramhopeprimaryschool.co.uk::9cb65188-b757-469c-9ac7-3f644695bd3e" providerId="AD" clId="Web-{B50AB9E9-96F3-311B-5A8D-3B22D3872A7A}" dt="2021-10-14T09:27:24.784" v="73"/>
          <ac:graphicFrameMkLst>
            <pc:docMk/>
            <pc:sldMk cId="1590456847" sldId="300"/>
            <ac:graphicFrameMk id="5" creationId="{404D5F62-FA46-4D85-95D0-D73304445C7F}"/>
          </ac:graphicFrameMkLst>
        </pc:graphicFrameChg>
      </pc:sldChg>
      <pc:sldChg chg="addSp modSp mod setBg">
        <pc:chgData name="Naomi Burns" userId="S::naomi.burns@bramhopeprimaryschool.co.uk::9cb65188-b757-469c-9ac7-3f644695bd3e" providerId="AD" clId="Web-{B50AB9E9-96F3-311B-5A8D-3B22D3872A7A}" dt="2021-10-14T09:22:05.339" v="13" actId="1076"/>
        <pc:sldMkLst>
          <pc:docMk/>
          <pc:sldMk cId="2705046228" sldId="301"/>
        </pc:sldMkLst>
        <pc:spChg chg="mod">
          <ac:chgData name="Naomi Burns" userId="S::naomi.burns@bramhopeprimaryschool.co.uk::9cb65188-b757-469c-9ac7-3f644695bd3e" providerId="AD" clId="Web-{B50AB9E9-96F3-311B-5A8D-3B22D3872A7A}" dt="2021-10-14T09:21:49.714" v="9"/>
          <ac:spMkLst>
            <pc:docMk/>
            <pc:sldMk cId="2705046228" sldId="301"/>
            <ac:spMk id="2" creationId="{00000000-0000-0000-0000-000000000000}"/>
          </ac:spMkLst>
        </pc:spChg>
        <pc:spChg chg="mod">
          <ac:chgData name="Naomi Burns" userId="S::naomi.burns@bramhopeprimaryschool.co.uk::9cb65188-b757-469c-9ac7-3f644695bd3e" providerId="AD" clId="Web-{B50AB9E9-96F3-311B-5A8D-3B22D3872A7A}" dt="2021-10-14T09:22:05.339" v="13" actId="1076"/>
          <ac:spMkLst>
            <pc:docMk/>
            <pc:sldMk cId="2705046228" sldId="301"/>
            <ac:spMk id="3" creationId="{00000000-0000-0000-0000-000000000000}"/>
          </ac:spMkLst>
        </pc:spChg>
        <pc:spChg chg="add">
          <ac:chgData name="Naomi Burns" userId="S::naomi.burns@bramhopeprimaryschool.co.uk::9cb65188-b757-469c-9ac7-3f644695bd3e" providerId="AD" clId="Web-{B50AB9E9-96F3-311B-5A8D-3B22D3872A7A}" dt="2021-10-14T09:21:49.714" v="9"/>
          <ac:spMkLst>
            <pc:docMk/>
            <pc:sldMk cId="2705046228" sldId="301"/>
            <ac:spMk id="9" creationId="{6AD30037-67ED-4367-9BE0-45787510BF13}"/>
          </ac:spMkLst>
        </pc:spChg>
        <pc:grpChg chg="add">
          <ac:chgData name="Naomi Burns" userId="S::naomi.burns@bramhopeprimaryschool.co.uk::9cb65188-b757-469c-9ac7-3f644695bd3e" providerId="AD" clId="Web-{B50AB9E9-96F3-311B-5A8D-3B22D3872A7A}" dt="2021-10-14T09:21:49.714" v="9"/>
          <ac:grpSpMkLst>
            <pc:docMk/>
            <pc:sldMk cId="2705046228" sldId="301"/>
            <ac:grpSpMk id="11" creationId="{50841A4E-5BC1-44B4-83CF-D524E8AEAD64}"/>
          </ac:grpSpMkLst>
        </pc:grpChg>
        <pc:picChg chg="mod ord">
          <ac:chgData name="Naomi Burns" userId="S::naomi.burns@bramhopeprimaryschool.co.uk::9cb65188-b757-469c-9ac7-3f644695bd3e" providerId="AD" clId="Web-{B50AB9E9-96F3-311B-5A8D-3B22D3872A7A}" dt="2021-10-14T09:21:49.714" v="9"/>
          <ac:picMkLst>
            <pc:docMk/>
            <pc:sldMk cId="2705046228" sldId="301"/>
            <ac:picMk id="4" creationId="{00000000-0000-0000-0000-000000000000}"/>
          </ac:picMkLst>
        </pc:picChg>
      </pc:sldChg>
      <pc:sldChg chg="modSp mod setBg">
        <pc:chgData name="Naomi Burns" userId="S::naomi.burns@bramhopeprimaryschool.co.uk::9cb65188-b757-469c-9ac7-3f644695bd3e" providerId="AD" clId="Web-{B50AB9E9-96F3-311B-5A8D-3B22D3872A7A}" dt="2021-10-14T09:24:04.686" v="42" actId="20577"/>
        <pc:sldMkLst>
          <pc:docMk/>
          <pc:sldMk cId="588424566" sldId="302"/>
        </pc:sldMkLst>
        <pc:spChg chg="mod">
          <ac:chgData name="Naomi Burns" userId="S::naomi.burns@bramhopeprimaryschool.co.uk::9cb65188-b757-469c-9ac7-3f644695bd3e" providerId="AD" clId="Web-{B50AB9E9-96F3-311B-5A8D-3B22D3872A7A}" dt="2021-10-14T09:23:55.045" v="39" actId="1076"/>
          <ac:spMkLst>
            <pc:docMk/>
            <pc:sldMk cId="588424566" sldId="302"/>
            <ac:spMk id="2" creationId="{00000000-0000-0000-0000-000000000000}"/>
          </ac:spMkLst>
        </pc:spChg>
        <pc:spChg chg="mod">
          <ac:chgData name="Naomi Burns" userId="S::naomi.burns@bramhopeprimaryschool.co.uk::9cb65188-b757-469c-9ac7-3f644695bd3e" providerId="AD" clId="Web-{B50AB9E9-96F3-311B-5A8D-3B22D3872A7A}" dt="2021-10-14T09:24:04.686" v="42" actId="20577"/>
          <ac:spMkLst>
            <pc:docMk/>
            <pc:sldMk cId="588424566" sldId="302"/>
            <ac:spMk id="3" creationId="{00000000-0000-0000-0000-000000000000}"/>
          </ac:spMkLst>
        </pc:spChg>
        <pc:picChg chg="mod">
          <ac:chgData name="Naomi Burns" userId="S::naomi.burns@bramhopeprimaryschool.co.uk::9cb65188-b757-469c-9ac7-3f644695bd3e" providerId="AD" clId="Web-{B50AB9E9-96F3-311B-5A8D-3B22D3872A7A}" dt="2021-10-14T09:23:58.670" v="40" actId="14100"/>
          <ac:picMkLst>
            <pc:docMk/>
            <pc:sldMk cId="588424566" sldId="302"/>
            <ac:picMk id="4" creationId="{00000000-0000-0000-0000-000000000000}"/>
          </ac:picMkLst>
        </pc:picChg>
      </pc:sldChg>
    </pc:docChg>
  </pc:docChgLst>
  <pc:docChgLst>
    <pc:chgData name="Naomi Herring" userId="S::naomi.herring@bramhopeprimaryschool.co.uk::5ff6c491-a2da-4051-a797-1cf1ffded08f" providerId="AD" clId="Web-{9171575B-1A3B-63AA-CD35-161D6E7F3ECB}"/>
    <pc:docChg chg="modSld">
      <pc:chgData name="Naomi Herring" userId="S::naomi.herring@bramhopeprimaryschool.co.uk::5ff6c491-a2da-4051-a797-1cf1ffded08f" providerId="AD" clId="Web-{9171575B-1A3B-63AA-CD35-161D6E7F3ECB}" dt="2023-10-03T15:54:18.486" v="181" actId="20577"/>
      <pc:docMkLst>
        <pc:docMk/>
      </pc:docMkLst>
      <pc:sldChg chg="modSp">
        <pc:chgData name="Naomi Herring" userId="S::naomi.herring@bramhopeprimaryschool.co.uk::5ff6c491-a2da-4051-a797-1cf1ffded08f" providerId="AD" clId="Web-{9171575B-1A3B-63AA-CD35-161D6E7F3ECB}" dt="2023-10-03T15:36:15.745" v="162" actId="20577"/>
        <pc:sldMkLst>
          <pc:docMk/>
          <pc:sldMk cId="4133594649" sldId="292"/>
        </pc:sldMkLst>
        <pc:graphicFrameChg chg="modGraphic">
          <ac:chgData name="Naomi Herring" userId="S::naomi.herring@bramhopeprimaryschool.co.uk::5ff6c491-a2da-4051-a797-1cf1ffded08f" providerId="AD" clId="Web-{9171575B-1A3B-63AA-CD35-161D6E7F3ECB}" dt="2023-10-03T15:36:15.745" v="162" actId="20577"/>
          <ac:graphicFrameMkLst>
            <pc:docMk/>
            <pc:sldMk cId="4133594649" sldId="292"/>
            <ac:graphicFrameMk id="6" creationId="{4C5DF165-130A-4E02-803A-3E4BBBB0AEDF}"/>
          </ac:graphicFrameMkLst>
        </pc:graphicFrameChg>
      </pc:sldChg>
      <pc:sldChg chg="modSp">
        <pc:chgData name="Naomi Herring" userId="S::naomi.herring@bramhopeprimaryschool.co.uk::5ff6c491-a2da-4051-a797-1cf1ffded08f" providerId="AD" clId="Web-{9171575B-1A3B-63AA-CD35-161D6E7F3ECB}" dt="2023-10-03T15:54:18.486" v="181" actId="20577"/>
        <pc:sldMkLst>
          <pc:docMk/>
          <pc:sldMk cId="3500984865" sldId="293"/>
        </pc:sldMkLst>
        <pc:spChg chg="mod">
          <ac:chgData name="Naomi Herring" userId="S::naomi.herring@bramhopeprimaryschool.co.uk::5ff6c491-a2da-4051-a797-1cf1ffded08f" providerId="AD" clId="Web-{9171575B-1A3B-63AA-CD35-161D6E7F3ECB}" dt="2023-10-03T15:54:18.486" v="181" actId="20577"/>
          <ac:spMkLst>
            <pc:docMk/>
            <pc:sldMk cId="3500984865" sldId="293"/>
            <ac:spMk id="3" creationId="{00000000-0000-0000-0000-000000000000}"/>
          </ac:spMkLst>
        </pc:spChg>
      </pc:sldChg>
      <pc:sldChg chg="modSp">
        <pc:chgData name="Naomi Herring" userId="S::naomi.herring@bramhopeprimaryschool.co.uk::5ff6c491-a2da-4051-a797-1cf1ffded08f" providerId="AD" clId="Web-{9171575B-1A3B-63AA-CD35-161D6E7F3ECB}" dt="2023-10-03T15:34:34.411" v="146" actId="20577"/>
        <pc:sldMkLst>
          <pc:docMk/>
          <pc:sldMk cId="1983796242" sldId="298"/>
        </pc:sldMkLst>
        <pc:spChg chg="mod">
          <ac:chgData name="Naomi Herring" userId="S::naomi.herring@bramhopeprimaryschool.co.uk::5ff6c491-a2da-4051-a797-1cf1ffded08f" providerId="AD" clId="Web-{9171575B-1A3B-63AA-CD35-161D6E7F3ECB}" dt="2023-10-03T15:34:34.411" v="146" actId="20577"/>
          <ac:spMkLst>
            <pc:docMk/>
            <pc:sldMk cId="1983796242" sldId="298"/>
            <ac:spMk id="3" creationId="{C6393E8B-E47E-41BC-B22C-FE70C236DEE3}"/>
          </ac:spMkLst>
        </pc:spChg>
      </pc:sldChg>
    </pc:docChg>
  </pc:docChgLst>
  <pc:docChgLst>
    <pc:chgData name="Richard Street" userId="S::richard.street@bramhopeprimaryschool.co.uk::7d9fed84-1f42-45e7-8a8e-270fee124a7c" providerId="AD" clId="Web-{B139D05A-BDC8-3734-1B85-7B06FFDBAA73}"/>
    <pc:docChg chg="addSld">
      <pc:chgData name="Richard Street" userId="S::richard.street@bramhopeprimaryschool.co.uk::7d9fed84-1f42-45e7-8a8e-270fee124a7c" providerId="AD" clId="Web-{B139D05A-BDC8-3734-1B85-7B06FFDBAA73}" dt="2024-10-17T16:01:30.254" v="4"/>
      <pc:docMkLst>
        <pc:docMk/>
      </pc:docMkLst>
      <pc:sldChg chg="add">
        <pc:chgData name="Richard Street" userId="S::richard.street@bramhopeprimaryschool.co.uk::7d9fed84-1f42-45e7-8a8e-270fee124a7c" providerId="AD" clId="Web-{B139D05A-BDC8-3734-1B85-7B06FFDBAA73}" dt="2024-10-17T16:01:30.238" v="3"/>
        <pc:sldMkLst>
          <pc:docMk/>
          <pc:sldMk cId="702412641" sldId="263"/>
        </pc:sldMkLst>
      </pc:sldChg>
      <pc:sldChg chg="add">
        <pc:chgData name="Richard Street" userId="S::richard.street@bramhopeprimaryschool.co.uk::7d9fed84-1f42-45e7-8a8e-270fee124a7c" providerId="AD" clId="Web-{B139D05A-BDC8-3734-1B85-7B06FFDBAA73}" dt="2024-10-17T16:01:30.175" v="0"/>
        <pc:sldMkLst>
          <pc:docMk/>
          <pc:sldMk cId="750151610" sldId="277"/>
        </pc:sldMkLst>
      </pc:sldChg>
      <pc:sldChg chg="add">
        <pc:chgData name="Richard Street" userId="S::richard.street@bramhopeprimaryschool.co.uk::7d9fed84-1f42-45e7-8a8e-270fee124a7c" providerId="AD" clId="Web-{B139D05A-BDC8-3734-1B85-7B06FFDBAA73}" dt="2024-10-17T16:01:30.191" v="1"/>
        <pc:sldMkLst>
          <pc:docMk/>
          <pc:sldMk cId="1615782719" sldId="295"/>
        </pc:sldMkLst>
      </pc:sldChg>
      <pc:sldChg chg="add">
        <pc:chgData name="Richard Street" userId="S::richard.street@bramhopeprimaryschool.co.uk::7d9fed84-1f42-45e7-8a8e-270fee124a7c" providerId="AD" clId="Web-{B139D05A-BDC8-3734-1B85-7B06FFDBAA73}" dt="2024-10-17T16:01:30.191" v="2"/>
        <pc:sldMkLst>
          <pc:docMk/>
          <pc:sldMk cId="2164617934" sldId="307"/>
        </pc:sldMkLst>
      </pc:sldChg>
      <pc:sldChg chg="add">
        <pc:chgData name="Richard Street" userId="S::richard.street@bramhopeprimaryschool.co.uk::7d9fed84-1f42-45e7-8a8e-270fee124a7c" providerId="AD" clId="Web-{B139D05A-BDC8-3734-1B85-7B06FFDBAA73}" dt="2024-10-17T16:01:30.254" v="4"/>
        <pc:sldMkLst>
          <pc:docMk/>
          <pc:sldMk cId="3202535650" sldId="308"/>
        </pc:sldMkLst>
      </pc:sldChg>
    </pc:docChg>
  </pc:docChgLst>
  <pc:docChgLst>
    <pc:chgData name="Richard Street" userId="S::richard.street@bramhopeprimaryschool.co.uk::7d9fed84-1f42-45e7-8a8e-270fee124a7c" providerId="AD" clId="Web-{9662950D-8E47-BDD0-165C-A507D58FB502}"/>
    <pc:docChg chg="modSld sldOrd">
      <pc:chgData name="Richard Street" userId="S::richard.street@bramhopeprimaryschool.co.uk::7d9fed84-1f42-45e7-8a8e-270fee124a7c" providerId="AD" clId="Web-{9662950D-8E47-BDD0-165C-A507D58FB502}" dt="2024-10-20T07:35:42.658" v="74" actId="1076"/>
      <pc:docMkLst>
        <pc:docMk/>
      </pc:docMkLst>
      <pc:sldChg chg="addSp delSp modSp ord">
        <pc:chgData name="Richard Street" userId="S::richard.street@bramhopeprimaryschool.co.uk::7d9fed84-1f42-45e7-8a8e-270fee124a7c" providerId="AD" clId="Web-{9662950D-8E47-BDD0-165C-A507D58FB502}" dt="2024-10-20T07:35:42.658" v="74" actId="1076"/>
        <pc:sldMkLst>
          <pc:docMk/>
          <pc:sldMk cId="702412641" sldId="263"/>
        </pc:sldMkLst>
        <pc:spChg chg="add del mod">
          <ac:chgData name="Richard Street" userId="S::richard.street@bramhopeprimaryschool.co.uk::7d9fed84-1f42-45e7-8a8e-270fee124a7c" providerId="AD" clId="Web-{9662950D-8E47-BDD0-165C-A507D58FB502}" dt="2024-10-20T07:35:42.658" v="74" actId="1076"/>
          <ac:spMkLst>
            <pc:docMk/>
            <pc:sldMk cId="702412641" sldId="263"/>
            <ac:spMk id="2" creationId="{75C10BD4-6179-4021-B12B-BC7B534C8715}"/>
          </ac:spMkLst>
        </pc:spChg>
        <pc:spChg chg="add del mod">
          <ac:chgData name="Richard Street" userId="S::richard.street@bramhopeprimaryschool.co.uk::7d9fed84-1f42-45e7-8a8e-270fee124a7c" providerId="AD" clId="Web-{9662950D-8E47-BDD0-165C-A507D58FB502}" dt="2024-10-20T07:34:44.204" v="43"/>
          <ac:spMkLst>
            <pc:docMk/>
            <pc:sldMk cId="702412641" sldId="263"/>
            <ac:spMk id="77" creationId="{0BA08F18-B8DB-D284-6A2B-75DCD99D2CC4}"/>
          </ac:spMkLst>
        </pc:spChg>
        <pc:graphicFrameChg chg="mod">
          <ac:chgData name="Richard Street" userId="S::richard.street@bramhopeprimaryschool.co.uk::7d9fed84-1f42-45e7-8a8e-270fee124a7c" providerId="AD" clId="Web-{9662950D-8E47-BDD0-165C-A507D58FB502}" dt="2024-10-20T07:34:31.813" v="39" actId="1076"/>
          <ac:graphicFrameMkLst>
            <pc:docMk/>
            <pc:sldMk cId="702412641" sldId="263"/>
            <ac:graphicFrameMk id="4" creationId="{698FE6DA-2F8B-44B7-9F9B-554D286DA144}"/>
          </ac:graphicFrameMkLst>
        </pc:graphicFrameChg>
      </pc:sldChg>
      <pc:sldChg chg="delSp modSp delAnim">
        <pc:chgData name="Richard Street" userId="S::richard.street@bramhopeprimaryschool.co.uk::7d9fed84-1f42-45e7-8a8e-270fee124a7c" providerId="AD" clId="Web-{9662950D-8E47-BDD0-165C-A507D58FB502}" dt="2024-10-20T07:33:10.342" v="27" actId="1076"/>
        <pc:sldMkLst>
          <pc:docMk/>
          <pc:sldMk cId="750151610" sldId="277"/>
        </pc:sldMkLst>
        <pc:spChg chg="mod">
          <ac:chgData name="Richard Street" userId="S::richard.street@bramhopeprimaryschool.co.uk::7d9fed84-1f42-45e7-8a8e-270fee124a7c" providerId="AD" clId="Web-{9662950D-8E47-BDD0-165C-A507D58FB502}" dt="2024-10-20T07:33:10.342" v="27" actId="1076"/>
          <ac:spMkLst>
            <pc:docMk/>
            <pc:sldMk cId="750151610" sldId="277"/>
            <ac:spMk id="2" creationId="{5F0DB099-5711-4099-94D1-E9DC3BBDC8E3}"/>
          </ac:spMkLst>
        </pc:spChg>
        <pc:picChg chg="mod">
          <ac:chgData name="Richard Street" userId="S::richard.street@bramhopeprimaryschool.co.uk::7d9fed84-1f42-45e7-8a8e-270fee124a7c" providerId="AD" clId="Web-{9662950D-8E47-BDD0-165C-A507D58FB502}" dt="2024-10-20T07:33:06.092" v="26" actId="1076"/>
          <ac:picMkLst>
            <pc:docMk/>
            <pc:sldMk cId="750151610" sldId="277"/>
            <ac:picMk id="4" creationId="{F64DE3D8-AE14-45DC-BD26-CA05154A5BAF}"/>
          </ac:picMkLst>
        </pc:picChg>
        <pc:picChg chg="del">
          <ac:chgData name="Richard Street" userId="S::richard.street@bramhopeprimaryschool.co.uk::7d9fed84-1f42-45e7-8a8e-270fee124a7c" providerId="AD" clId="Web-{9662950D-8E47-BDD0-165C-A507D58FB502}" dt="2024-10-20T07:32:59.201" v="24"/>
          <ac:picMkLst>
            <pc:docMk/>
            <pc:sldMk cId="750151610" sldId="277"/>
            <ac:picMk id="1026" creationId="{60C81994-949E-4324-9208-3504AF5BBFD0}"/>
          </ac:picMkLst>
        </pc:picChg>
      </pc:sldChg>
      <pc:sldChg chg="addSp delSp modSp ord">
        <pc:chgData name="Richard Street" userId="S::richard.street@bramhopeprimaryschool.co.uk::7d9fed84-1f42-45e7-8a8e-270fee124a7c" providerId="AD" clId="Web-{9662950D-8E47-BDD0-165C-A507D58FB502}" dt="2024-10-20T07:33:37.015" v="34" actId="1076"/>
        <pc:sldMkLst>
          <pc:docMk/>
          <pc:sldMk cId="1615782719" sldId="295"/>
        </pc:sldMkLst>
        <pc:spChg chg="del mod">
          <ac:chgData name="Richard Street" userId="S::richard.street@bramhopeprimaryschool.co.uk::7d9fed84-1f42-45e7-8a8e-270fee124a7c" providerId="AD" clId="Web-{9662950D-8E47-BDD0-165C-A507D58FB502}" dt="2024-10-20T07:33:29.749" v="31"/>
          <ac:spMkLst>
            <pc:docMk/>
            <pc:sldMk cId="1615782719" sldId="295"/>
            <ac:spMk id="2" creationId="{A4954B9D-50DB-FD2C-CDE2-490A0FA18872}"/>
          </ac:spMkLst>
        </pc:spChg>
        <pc:spChg chg="add del mod">
          <ac:chgData name="Richard Street" userId="S::richard.street@bramhopeprimaryschool.co.uk::7d9fed84-1f42-45e7-8a8e-270fee124a7c" providerId="AD" clId="Web-{9662950D-8E47-BDD0-165C-A507D58FB502}" dt="2024-10-20T07:33:32.515" v="32"/>
          <ac:spMkLst>
            <pc:docMk/>
            <pc:sldMk cId="1615782719" sldId="295"/>
            <ac:spMk id="5" creationId="{5255D8FF-0CD2-A5E0-7609-EB3FEA27EDE6}"/>
          </ac:spMkLst>
        </pc:spChg>
        <pc:picChg chg="mod">
          <ac:chgData name="Richard Street" userId="S::richard.street@bramhopeprimaryschool.co.uk::7d9fed84-1f42-45e7-8a8e-270fee124a7c" providerId="AD" clId="Web-{9662950D-8E47-BDD0-165C-A507D58FB502}" dt="2024-10-20T07:33:37.015" v="34" actId="1076"/>
          <ac:picMkLst>
            <pc:docMk/>
            <pc:sldMk cId="1615782719" sldId="295"/>
            <ac:picMk id="4" creationId="{6684DF88-9A89-B2E4-DDF2-31CF757F042D}"/>
          </ac:picMkLst>
        </pc:picChg>
      </pc:sldChg>
      <pc:sldChg chg="addSp delSp modSp ord">
        <pc:chgData name="Richard Street" userId="S::richard.street@bramhopeprimaryschool.co.uk::7d9fed84-1f42-45e7-8a8e-270fee124a7c" providerId="AD" clId="Web-{9662950D-8E47-BDD0-165C-A507D58FB502}" dt="2024-10-20T07:33:23.780" v="30"/>
        <pc:sldMkLst>
          <pc:docMk/>
          <pc:sldMk cId="2164617934" sldId="307"/>
        </pc:sldMkLst>
        <pc:spChg chg="del mod">
          <ac:chgData name="Richard Street" userId="S::richard.street@bramhopeprimaryschool.co.uk::7d9fed84-1f42-45e7-8a8e-270fee124a7c" providerId="AD" clId="Web-{9662950D-8E47-BDD0-165C-A507D58FB502}" dt="2024-10-20T07:33:18.233" v="28"/>
          <ac:spMkLst>
            <pc:docMk/>
            <pc:sldMk cId="2164617934" sldId="307"/>
            <ac:spMk id="2" creationId="{A4954B9D-50DB-FD2C-CDE2-490A0FA18872}"/>
          </ac:spMkLst>
        </pc:spChg>
        <pc:spChg chg="add del mod">
          <ac:chgData name="Richard Street" userId="S::richard.street@bramhopeprimaryschool.co.uk::7d9fed84-1f42-45e7-8a8e-270fee124a7c" providerId="AD" clId="Web-{9662950D-8E47-BDD0-165C-A507D58FB502}" dt="2024-10-20T07:33:23.780" v="30"/>
          <ac:spMkLst>
            <pc:docMk/>
            <pc:sldMk cId="2164617934" sldId="307"/>
            <ac:spMk id="5" creationId="{A6F67133-3E3C-4B5A-F058-F58063E39C97}"/>
          </ac:spMkLst>
        </pc:spChg>
        <pc:picChg chg="mod">
          <ac:chgData name="Richard Street" userId="S::richard.street@bramhopeprimaryschool.co.uk::7d9fed84-1f42-45e7-8a8e-270fee124a7c" providerId="AD" clId="Web-{9662950D-8E47-BDD0-165C-A507D58FB502}" dt="2024-10-20T07:33:20.577" v="29" actId="1076"/>
          <ac:picMkLst>
            <pc:docMk/>
            <pc:sldMk cId="2164617934" sldId="307"/>
            <ac:picMk id="3" creationId="{BC214E8C-3A47-80DA-42B0-654381B7E941}"/>
          </ac:picMkLst>
        </pc:picChg>
      </pc:sldChg>
      <pc:sldChg chg="modSp ord">
        <pc:chgData name="Richard Street" userId="S::richard.street@bramhopeprimaryschool.co.uk::7d9fed84-1f42-45e7-8a8e-270fee124a7c" providerId="AD" clId="Web-{9662950D-8E47-BDD0-165C-A507D58FB502}" dt="2024-10-20T07:32:14.247" v="14" actId="14100"/>
        <pc:sldMkLst>
          <pc:docMk/>
          <pc:sldMk cId="3202535650" sldId="308"/>
        </pc:sldMkLst>
        <pc:spChg chg="mod">
          <ac:chgData name="Richard Street" userId="S::richard.street@bramhopeprimaryschool.co.uk::7d9fed84-1f42-45e7-8a8e-270fee124a7c" providerId="AD" clId="Web-{9662950D-8E47-BDD0-165C-A507D58FB502}" dt="2024-10-20T07:32:09.232" v="13" actId="1076"/>
          <ac:spMkLst>
            <pc:docMk/>
            <pc:sldMk cId="3202535650" sldId="308"/>
            <ac:spMk id="2" creationId="{75C10BD4-6179-4021-B12B-BC7B534C8715}"/>
          </ac:spMkLst>
        </pc:spChg>
        <pc:graphicFrameChg chg="mod">
          <ac:chgData name="Richard Street" userId="S::richard.street@bramhopeprimaryschool.co.uk::7d9fed84-1f42-45e7-8a8e-270fee124a7c" providerId="AD" clId="Web-{9662950D-8E47-BDD0-165C-A507D58FB502}" dt="2024-10-20T07:32:14.247" v="14" actId="14100"/>
          <ac:graphicFrameMkLst>
            <pc:docMk/>
            <pc:sldMk cId="3202535650" sldId="308"/>
            <ac:graphicFrameMk id="5" creationId="{55132365-221B-45F4-AC2E-24856DE998E8}"/>
          </ac:graphicFrameMkLst>
        </pc:graphicFrameChg>
      </pc:sldChg>
    </pc:docChg>
  </pc:docChgLst>
  <pc:docChgLst>
    <pc:chgData name="Nicola  Freer" userId="S::nicola.freer@bramhopeprimaryschool.co.uk::040c9b20-bc52-4ecd-9f5a-f1de7fce5a63" providerId="AD" clId="Web-{975BD97F-2CB6-9120-B741-0F89E1E9CC1C}"/>
    <pc:docChg chg="modSld">
      <pc:chgData name="Nicola  Freer" userId="S::nicola.freer@bramhopeprimaryschool.co.uk::040c9b20-bc52-4ecd-9f5a-f1de7fce5a63" providerId="AD" clId="Web-{975BD97F-2CB6-9120-B741-0F89E1E9CC1C}" dt="2021-10-14T20:44:29.168" v="14" actId="20577"/>
      <pc:docMkLst>
        <pc:docMk/>
      </pc:docMkLst>
      <pc:sldChg chg="modSp">
        <pc:chgData name="Nicola  Freer" userId="S::nicola.freer@bramhopeprimaryschool.co.uk::040c9b20-bc52-4ecd-9f5a-f1de7fce5a63" providerId="AD" clId="Web-{975BD97F-2CB6-9120-B741-0F89E1E9CC1C}" dt="2021-10-14T20:44:29.168" v="14" actId="20577"/>
        <pc:sldMkLst>
          <pc:docMk/>
          <pc:sldMk cId="2382216621" sldId="290"/>
        </pc:sldMkLst>
        <pc:spChg chg="mod">
          <ac:chgData name="Nicola  Freer" userId="S::nicola.freer@bramhopeprimaryschool.co.uk::040c9b20-bc52-4ecd-9f5a-f1de7fce5a63" providerId="AD" clId="Web-{975BD97F-2CB6-9120-B741-0F89E1E9CC1C}" dt="2021-10-14T20:44:29.168" v="14" actId="20577"/>
          <ac:spMkLst>
            <pc:docMk/>
            <pc:sldMk cId="2382216621" sldId="290"/>
            <ac:spMk id="2" creationId="{41674A6A-88C4-48B0-B17B-60009CB29A8D}"/>
          </ac:spMkLst>
        </pc:spChg>
      </pc:sldChg>
    </pc:docChg>
  </pc:docChgLst>
  <pc:docChgLst>
    <pc:chgData name="Nicola  Freer" userId="S::nicola.freer@bramhopeprimaryschool.co.uk::040c9b20-bc52-4ecd-9f5a-f1de7fce5a63" providerId="AD" clId="Web-{85076877-C606-F29E-3D37-650258D8BC5F}"/>
    <pc:docChg chg="modSld sldOrd">
      <pc:chgData name="Nicola  Freer" userId="S::nicola.freer@bramhopeprimaryschool.co.uk::040c9b20-bc52-4ecd-9f5a-f1de7fce5a63" providerId="AD" clId="Web-{85076877-C606-F29E-3D37-650258D8BC5F}" dt="2021-10-21T13:11:27.643" v="48" actId="14100"/>
      <pc:docMkLst>
        <pc:docMk/>
      </pc:docMkLst>
      <pc:sldChg chg="modSp">
        <pc:chgData name="Nicola  Freer" userId="S::nicola.freer@bramhopeprimaryschool.co.uk::040c9b20-bc52-4ecd-9f5a-f1de7fce5a63" providerId="AD" clId="Web-{85076877-C606-F29E-3D37-650258D8BC5F}" dt="2021-10-21T13:11:27.643" v="48" actId="14100"/>
        <pc:sldMkLst>
          <pc:docMk/>
          <pc:sldMk cId="987903734" sldId="288"/>
        </pc:sldMkLst>
        <pc:spChg chg="mod">
          <ac:chgData name="Nicola  Freer" userId="S::nicola.freer@bramhopeprimaryschool.co.uk::040c9b20-bc52-4ecd-9f5a-f1de7fce5a63" providerId="AD" clId="Web-{85076877-C606-F29E-3D37-650258D8BC5F}" dt="2021-10-21T13:11:27.643" v="48" actId="14100"/>
          <ac:spMkLst>
            <pc:docMk/>
            <pc:sldMk cId="987903734" sldId="288"/>
            <ac:spMk id="6" creationId="{27E66EAF-AB1B-4F7E-9234-E06ACAB2E014}"/>
          </ac:spMkLst>
        </pc:spChg>
      </pc:sldChg>
      <pc:sldChg chg="ord">
        <pc:chgData name="Nicola  Freer" userId="S::nicola.freer@bramhopeprimaryschool.co.uk::040c9b20-bc52-4ecd-9f5a-f1de7fce5a63" providerId="AD" clId="Web-{85076877-C606-F29E-3D37-650258D8BC5F}" dt="2021-10-21T13:10:25.204" v="1"/>
        <pc:sldMkLst>
          <pc:docMk/>
          <pc:sldMk cId="4133594649" sldId="292"/>
        </pc:sldMkLst>
      </pc:sldChg>
    </pc:docChg>
  </pc:docChgLst>
  <pc:docChgLst>
    <pc:chgData name="Nicola Freer" userId="S::nicola.freer@bramhopeprimaryschool.co.uk::14873019-3855-421c-a718-5d4bf2eb703c" providerId="AD" clId="Web-{1F7B5B7B-AE6E-2339-9459-594AD22EB9EE}"/>
    <pc:docChg chg="delSld">
      <pc:chgData name="Nicola Freer" userId="S::nicola.freer@bramhopeprimaryschool.co.uk::14873019-3855-421c-a718-5d4bf2eb703c" providerId="AD" clId="Web-{1F7B5B7B-AE6E-2339-9459-594AD22EB9EE}" dt="2024-10-17T15:53:23.317" v="0"/>
      <pc:docMkLst>
        <pc:docMk/>
      </pc:docMkLst>
      <pc:sldChg chg="del">
        <pc:chgData name="Nicola Freer" userId="S::nicola.freer@bramhopeprimaryschool.co.uk::14873019-3855-421c-a718-5d4bf2eb703c" providerId="AD" clId="Web-{1F7B5B7B-AE6E-2339-9459-594AD22EB9EE}" dt="2024-10-17T15:53:23.317" v="0"/>
        <pc:sldMkLst>
          <pc:docMk/>
          <pc:sldMk cId="1163128183" sldId="308"/>
        </pc:sldMkLst>
      </pc:sldChg>
    </pc:docChg>
  </pc:docChgLst>
  <pc:docChgLst>
    <pc:chgData name="Nicola Freer" userId="S::nicola.freer@bramhopeprimaryschool.co.uk::14873019-3855-421c-a718-5d4bf2eb703c" providerId="AD" clId="Web-{0F4B46B9-BF7F-9D37-2CC6-522D30AEA6A5}"/>
    <pc:docChg chg="modSld">
      <pc:chgData name="Nicola Freer" userId="S::nicola.freer@bramhopeprimaryschool.co.uk::14873019-3855-421c-a718-5d4bf2eb703c" providerId="AD" clId="Web-{0F4B46B9-BF7F-9D37-2CC6-522D30AEA6A5}" dt="2024-10-06T21:01:51.689" v="743" actId="20577"/>
      <pc:docMkLst>
        <pc:docMk/>
      </pc:docMkLst>
      <pc:sldChg chg="modSp">
        <pc:chgData name="Nicola Freer" userId="S::nicola.freer@bramhopeprimaryschool.co.uk::14873019-3855-421c-a718-5d4bf2eb703c" providerId="AD" clId="Web-{0F4B46B9-BF7F-9D37-2CC6-522D30AEA6A5}" dt="2024-10-06T20:41:01.919" v="263" actId="20577"/>
        <pc:sldMkLst>
          <pc:docMk/>
          <pc:sldMk cId="1385385420" sldId="268"/>
        </pc:sldMkLst>
        <pc:spChg chg="mod">
          <ac:chgData name="Nicola Freer" userId="S::nicola.freer@bramhopeprimaryschool.co.uk::14873019-3855-421c-a718-5d4bf2eb703c" providerId="AD" clId="Web-{0F4B46B9-BF7F-9D37-2CC6-522D30AEA6A5}" dt="2024-10-06T20:37:59.149" v="196" actId="14100"/>
          <ac:spMkLst>
            <pc:docMk/>
            <pc:sldMk cId="1385385420" sldId="268"/>
            <ac:spMk id="2" creationId="{00000000-0000-0000-0000-000000000000}"/>
          </ac:spMkLst>
        </pc:spChg>
        <pc:spChg chg="mod">
          <ac:chgData name="Nicola Freer" userId="S::nicola.freer@bramhopeprimaryschool.co.uk::14873019-3855-421c-a718-5d4bf2eb703c" providerId="AD" clId="Web-{0F4B46B9-BF7F-9D37-2CC6-522D30AEA6A5}" dt="2024-10-06T20:41:01.919" v="263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modSp">
        <pc:chgData name="Nicola Freer" userId="S::nicola.freer@bramhopeprimaryschool.co.uk::14873019-3855-421c-a718-5d4bf2eb703c" providerId="AD" clId="Web-{0F4B46B9-BF7F-9D37-2CC6-522D30AEA6A5}" dt="2024-10-06T20:25:50.298" v="29" actId="20577"/>
        <pc:sldMkLst>
          <pc:docMk/>
          <pc:sldMk cId="1156517450" sldId="283"/>
        </pc:sldMkLst>
        <pc:spChg chg="mod">
          <ac:chgData name="Nicola Freer" userId="S::nicola.freer@bramhopeprimaryschool.co.uk::14873019-3855-421c-a718-5d4bf2eb703c" providerId="AD" clId="Web-{0F4B46B9-BF7F-9D37-2CC6-522D30AEA6A5}" dt="2024-10-06T20:25:50.298" v="29" actId="20577"/>
          <ac:spMkLst>
            <pc:docMk/>
            <pc:sldMk cId="1156517450" sldId="283"/>
            <ac:spMk id="3" creationId="{8F4651DD-FEB3-4E53-94B3-443978BF54E3}"/>
          </ac:spMkLst>
        </pc:spChg>
      </pc:sldChg>
      <pc:sldChg chg="modSp">
        <pc:chgData name="Nicola Freer" userId="S::nicola.freer@bramhopeprimaryschool.co.uk::14873019-3855-421c-a718-5d4bf2eb703c" providerId="AD" clId="Web-{0F4B46B9-BF7F-9D37-2CC6-522D30AEA6A5}" dt="2024-10-06T21:01:51.689" v="743" actId="20577"/>
        <pc:sldMkLst>
          <pc:docMk/>
          <pc:sldMk cId="3500984865" sldId="293"/>
        </pc:sldMkLst>
        <pc:spChg chg="mod">
          <ac:chgData name="Nicola Freer" userId="S::nicola.freer@bramhopeprimaryschool.co.uk::14873019-3855-421c-a718-5d4bf2eb703c" providerId="AD" clId="Web-{0F4B46B9-BF7F-9D37-2CC6-522D30AEA6A5}" dt="2024-10-06T21:01:51.689" v="743" actId="20577"/>
          <ac:spMkLst>
            <pc:docMk/>
            <pc:sldMk cId="3500984865" sldId="293"/>
            <ac:spMk id="3" creationId="{00000000-0000-0000-0000-000000000000}"/>
          </ac:spMkLst>
        </pc:spChg>
      </pc:sldChg>
      <pc:sldChg chg="addSp modSp">
        <pc:chgData name="Nicola Freer" userId="S::nicola.freer@bramhopeprimaryschool.co.uk::14873019-3855-421c-a718-5d4bf2eb703c" providerId="AD" clId="Web-{0F4B46B9-BF7F-9D37-2CC6-522D30AEA6A5}" dt="2024-10-06T20:59:25.076" v="733" actId="20577"/>
        <pc:sldMkLst>
          <pc:docMk/>
          <pc:sldMk cId="878005100" sldId="304"/>
        </pc:sldMkLst>
        <pc:spChg chg="mod">
          <ac:chgData name="Nicola Freer" userId="S::nicola.freer@bramhopeprimaryschool.co.uk::14873019-3855-421c-a718-5d4bf2eb703c" providerId="AD" clId="Web-{0F4B46B9-BF7F-9D37-2CC6-522D30AEA6A5}" dt="2024-10-06T20:41:32.639" v="275" actId="20577"/>
          <ac:spMkLst>
            <pc:docMk/>
            <pc:sldMk cId="878005100" sldId="304"/>
            <ac:spMk id="2" creationId="{00000000-0000-0000-0000-000000000000}"/>
          </ac:spMkLst>
        </pc:spChg>
        <pc:spChg chg="add mod">
          <ac:chgData name="Nicola Freer" userId="S::nicola.freer@bramhopeprimaryschool.co.uk::14873019-3855-421c-a718-5d4bf2eb703c" providerId="AD" clId="Web-{0F4B46B9-BF7F-9D37-2CC6-522D30AEA6A5}" dt="2024-10-06T20:59:25.076" v="733" actId="20577"/>
          <ac:spMkLst>
            <pc:docMk/>
            <pc:sldMk cId="878005100" sldId="304"/>
            <ac:spMk id="3" creationId="{ED5DFE40-B515-FFF8-3718-4E88D58C2F14}"/>
          </ac:spMkLst>
        </pc:spChg>
        <pc:spChg chg="mod">
          <ac:chgData name="Nicola Freer" userId="S::nicola.freer@bramhopeprimaryschool.co.uk::14873019-3855-421c-a718-5d4bf2eb703c" providerId="AD" clId="Web-{0F4B46B9-BF7F-9D37-2CC6-522D30AEA6A5}" dt="2024-10-06T20:41:09.185" v="266" actId="20577"/>
          <ac:spMkLst>
            <pc:docMk/>
            <pc:sldMk cId="878005100" sldId="304"/>
            <ac:spMk id="5" creationId="{8F4651DD-FEB3-4E53-94B3-443978BF54E3}"/>
          </ac:spMkLst>
        </pc:spChg>
      </pc:sldChg>
    </pc:docChg>
  </pc:docChgLst>
  <pc:docChgLst>
    <pc:chgData name="Nicola  Freer" userId="S::nicola.freer@bramhopeprimaryschool.co.uk::040c9b20-bc52-4ecd-9f5a-f1de7fce5a63" providerId="AD" clId="Web-{F6CCD14B-2847-E45C-DB32-B26E67BC6D35}"/>
    <pc:docChg chg="modSld">
      <pc:chgData name="Nicola  Freer" userId="S::nicola.freer@bramhopeprimaryschool.co.uk::040c9b20-bc52-4ecd-9f5a-f1de7fce5a63" providerId="AD" clId="Web-{F6CCD14B-2847-E45C-DB32-B26E67BC6D35}" dt="2021-09-23T18:44:18.545" v="4" actId="20577"/>
      <pc:docMkLst>
        <pc:docMk/>
      </pc:docMkLst>
      <pc:sldChg chg="delSp">
        <pc:chgData name="Nicola  Freer" userId="S::nicola.freer@bramhopeprimaryschool.co.uk::040c9b20-bc52-4ecd-9f5a-f1de7fce5a63" providerId="AD" clId="Web-{F6CCD14B-2847-E45C-DB32-B26E67BC6D35}" dt="2021-09-23T18:41:33.373" v="1"/>
        <pc:sldMkLst>
          <pc:docMk/>
          <pc:sldMk cId="3314517681" sldId="260"/>
        </pc:sldMkLst>
        <pc:spChg chg="del">
          <ac:chgData name="Nicola  Freer" userId="S::nicola.freer@bramhopeprimaryschool.co.uk::040c9b20-bc52-4ecd-9f5a-f1de7fce5a63" providerId="AD" clId="Web-{F6CCD14B-2847-E45C-DB32-B26E67BC6D35}" dt="2021-09-23T18:41:31.123" v="0"/>
          <ac:spMkLst>
            <pc:docMk/>
            <pc:sldMk cId="3314517681" sldId="260"/>
            <ac:spMk id="2" creationId="{00000000-0000-0000-0000-000000000000}"/>
          </ac:spMkLst>
        </pc:spChg>
        <pc:spChg chg="del">
          <ac:chgData name="Nicola  Freer" userId="S::nicola.freer@bramhopeprimaryschool.co.uk::040c9b20-bc52-4ecd-9f5a-f1de7fce5a63" providerId="AD" clId="Web-{F6CCD14B-2847-E45C-DB32-B26E67BC6D35}" dt="2021-09-23T18:41:33.373" v="1"/>
          <ac:spMkLst>
            <pc:docMk/>
            <pc:sldMk cId="3314517681" sldId="260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F6CCD14B-2847-E45C-DB32-B26E67BC6D35}" dt="2021-09-23T18:44:18.545" v="4" actId="20577"/>
        <pc:sldMkLst>
          <pc:docMk/>
          <pc:sldMk cId="3406563182" sldId="264"/>
        </pc:sldMkLst>
        <pc:spChg chg="mod">
          <ac:chgData name="Nicola  Freer" userId="S::nicola.freer@bramhopeprimaryschool.co.uk::040c9b20-bc52-4ecd-9f5a-f1de7fce5a63" providerId="AD" clId="Web-{F6CCD14B-2847-E45C-DB32-B26E67BC6D35}" dt="2021-09-23T18:44:18.545" v="4" actId="20577"/>
          <ac:spMkLst>
            <pc:docMk/>
            <pc:sldMk cId="3406563182" sldId="264"/>
            <ac:spMk id="3" creationId="{00000000-0000-0000-0000-000000000000}"/>
          </ac:spMkLst>
        </pc:spChg>
      </pc:sldChg>
    </pc:docChg>
  </pc:docChgLst>
  <pc:docChgLst>
    <pc:chgData name="Nicola  Freer" userId="S::nicola.freer@bramhopeprimaryschool.co.uk::040c9b20-bc52-4ecd-9f5a-f1de7fce5a63" providerId="AD" clId="Web-{59A504EC-093C-6BDF-0B60-0AE7F115584F}"/>
    <pc:docChg chg="addSld modSld">
      <pc:chgData name="Nicola  Freer" userId="S::nicola.freer@bramhopeprimaryschool.co.uk::040c9b20-bc52-4ecd-9f5a-f1de7fce5a63" providerId="AD" clId="Web-{59A504EC-093C-6BDF-0B60-0AE7F115584F}" dt="2021-10-05T19:30:14.254" v="148" actId="14100"/>
      <pc:docMkLst>
        <pc:docMk/>
      </pc:docMkLst>
      <pc:sldChg chg="modSp">
        <pc:chgData name="Nicola  Freer" userId="S::nicola.freer@bramhopeprimaryschool.co.uk::040c9b20-bc52-4ecd-9f5a-f1de7fce5a63" providerId="AD" clId="Web-{59A504EC-093C-6BDF-0B60-0AE7F115584F}" dt="2021-10-05T19:27:02.742" v="8" actId="14100"/>
        <pc:sldMkLst>
          <pc:docMk/>
          <pc:sldMk cId="922084326" sldId="257"/>
        </pc:sldMkLst>
        <pc:spChg chg="mod">
          <ac:chgData name="Nicola  Freer" userId="S::nicola.freer@bramhopeprimaryschool.co.uk::040c9b20-bc52-4ecd-9f5a-f1de7fce5a63" providerId="AD" clId="Web-{59A504EC-093C-6BDF-0B60-0AE7F115584F}" dt="2021-10-05T19:27:02.742" v="8" actId="14100"/>
          <ac:spMkLst>
            <pc:docMk/>
            <pc:sldMk cId="922084326" sldId="257"/>
            <ac:spMk id="7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59A504EC-093C-6BDF-0B60-0AE7F115584F}" dt="2021-10-05T19:28:09.887" v="65" actId="20577"/>
        <pc:sldMkLst>
          <pc:docMk/>
          <pc:sldMk cId="2705617375" sldId="258"/>
        </pc:sldMkLst>
        <pc:spChg chg="mod">
          <ac:chgData name="Nicola  Freer" userId="S::nicola.freer@bramhopeprimaryschool.co.uk::040c9b20-bc52-4ecd-9f5a-f1de7fce5a63" providerId="AD" clId="Web-{59A504EC-093C-6BDF-0B60-0AE7F115584F}" dt="2021-10-05T19:28:09.887" v="65" actId="20577"/>
          <ac:spMkLst>
            <pc:docMk/>
            <pc:sldMk cId="2705617375" sldId="258"/>
            <ac:spMk id="3" creationId="{00000000-0000-0000-0000-000000000000}"/>
          </ac:spMkLst>
        </pc:spChg>
      </pc:sldChg>
      <pc:sldChg chg="addSp modSp">
        <pc:chgData name="Nicola  Freer" userId="S::nicola.freer@bramhopeprimaryschool.co.uk::040c9b20-bc52-4ecd-9f5a-f1de7fce5a63" providerId="AD" clId="Web-{59A504EC-093C-6BDF-0B60-0AE7F115584F}" dt="2021-10-05T19:30:14.254" v="148" actId="14100"/>
        <pc:sldMkLst>
          <pc:docMk/>
          <pc:sldMk cId="3743783544" sldId="281"/>
        </pc:sldMkLst>
        <pc:spChg chg="mod">
          <ac:chgData name="Nicola  Freer" userId="S::nicola.freer@bramhopeprimaryschool.co.uk::040c9b20-bc52-4ecd-9f5a-f1de7fce5a63" providerId="AD" clId="Web-{59A504EC-093C-6BDF-0B60-0AE7F115584F}" dt="2021-10-05T19:28:29.966" v="68" actId="20577"/>
          <ac:spMkLst>
            <pc:docMk/>
            <pc:sldMk cId="3743783544" sldId="281"/>
            <ac:spMk id="2" creationId="{EE36C6C7-5174-4F32-A75B-48A21EE6A2AA}"/>
          </ac:spMkLst>
        </pc:spChg>
        <pc:spChg chg="mod">
          <ac:chgData name="Nicola  Freer" userId="S::nicola.freer@bramhopeprimaryschool.co.uk::040c9b20-bc52-4ecd-9f5a-f1de7fce5a63" providerId="AD" clId="Web-{59A504EC-093C-6BDF-0B60-0AE7F115584F}" dt="2021-10-05T19:28:26.825" v="67" actId="20577"/>
          <ac:spMkLst>
            <pc:docMk/>
            <pc:sldMk cId="3743783544" sldId="281"/>
            <ac:spMk id="3" creationId="{B411819B-BAC3-40AC-B6B9-EA62421155C5}"/>
          </ac:spMkLst>
        </pc:spChg>
        <pc:spChg chg="add mod">
          <ac:chgData name="Nicola  Freer" userId="S::nicola.freer@bramhopeprimaryschool.co.uk::040c9b20-bc52-4ecd-9f5a-f1de7fce5a63" providerId="AD" clId="Web-{59A504EC-093C-6BDF-0B60-0AE7F115584F}" dt="2021-10-05T19:30:14.254" v="148" actId="14100"/>
          <ac:spMkLst>
            <pc:docMk/>
            <pc:sldMk cId="3743783544" sldId="281"/>
            <ac:spMk id="4" creationId="{4CD6BA0B-5E70-40C7-938A-A5FE7F1A97A9}"/>
          </ac:spMkLst>
        </pc:spChg>
      </pc:sldChg>
      <pc:sldChg chg="modSp new">
        <pc:chgData name="Nicola  Freer" userId="S::nicola.freer@bramhopeprimaryschool.co.uk::040c9b20-bc52-4ecd-9f5a-f1de7fce5a63" providerId="AD" clId="Web-{59A504EC-093C-6BDF-0B60-0AE7F115584F}" dt="2021-10-05T19:28:01.855" v="63" actId="20577"/>
        <pc:sldMkLst>
          <pc:docMk/>
          <pc:sldMk cId="782121381" sldId="282"/>
        </pc:sldMkLst>
        <pc:spChg chg="mod">
          <ac:chgData name="Nicola  Freer" userId="S::nicola.freer@bramhopeprimaryschool.co.uk::040c9b20-bc52-4ecd-9f5a-f1de7fce5a63" providerId="AD" clId="Web-{59A504EC-093C-6BDF-0B60-0AE7F115584F}" dt="2021-10-05T19:28:01.855" v="63" actId="20577"/>
          <ac:spMkLst>
            <pc:docMk/>
            <pc:sldMk cId="782121381" sldId="282"/>
            <ac:spMk id="2" creationId="{0B90E1A8-1820-4CBD-BD94-EBAE7F98809A}"/>
          </ac:spMkLst>
        </pc:spChg>
      </pc:sldChg>
      <pc:sldChg chg="modSp new">
        <pc:chgData name="Nicola  Freer" userId="S::nicola.freer@bramhopeprimaryschool.co.uk::040c9b20-bc52-4ecd-9f5a-f1de7fce5a63" providerId="AD" clId="Web-{59A504EC-093C-6BDF-0B60-0AE7F115584F}" dt="2021-10-05T19:29:44.002" v="125" actId="20577"/>
        <pc:sldMkLst>
          <pc:docMk/>
          <pc:sldMk cId="1156517450" sldId="283"/>
        </pc:sldMkLst>
        <pc:spChg chg="mod">
          <ac:chgData name="Nicola  Freer" userId="S::nicola.freer@bramhopeprimaryschool.co.uk::040c9b20-bc52-4ecd-9f5a-f1de7fce5a63" providerId="AD" clId="Web-{59A504EC-093C-6BDF-0B60-0AE7F115584F}" dt="2021-10-05T19:29:29.673" v="99" actId="20577"/>
          <ac:spMkLst>
            <pc:docMk/>
            <pc:sldMk cId="1156517450" sldId="283"/>
            <ac:spMk id="2" creationId="{85C188F6-40BF-495B-8C5D-DBE457CD1249}"/>
          </ac:spMkLst>
        </pc:spChg>
        <pc:spChg chg="mod">
          <ac:chgData name="Nicola  Freer" userId="S::nicola.freer@bramhopeprimaryschool.co.uk::040c9b20-bc52-4ecd-9f5a-f1de7fce5a63" providerId="AD" clId="Web-{59A504EC-093C-6BDF-0B60-0AE7F115584F}" dt="2021-10-05T19:29:44.002" v="125" actId="20577"/>
          <ac:spMkLst>
            <pc:docMk/>
            <pc:sldMk cId="1156517450" sldId="283"/>
            <ac:spMk id="3" creationId="{8F4651DD-FEB3-4E53-94B3-443978BF54E3}"/>
          </ac:spMkLst>
        </pc:spChg>
      </pc:sldChg>
      <pc:sldChg chg="modSp new">
        <pc:chgData name="Nicola  Freer" userId="S::nicola.freer@bramhopeprimaryschool.co.uk::040c9b20-bc52-4ecd-9f5a-f1de7fce5a63" providerId="AD" clId="Web-{59A504EC-093C-6BDF-0B60-0AE7F115584F}" dt="2021-10-05T19:29:56.065" v="131" actId="20577"/>
        <pc:sldMkLst>
          <pc:docMk/>
          <pc:sldMk cId="2598791104" sldId="284"/>
        </pc:sldMkLst>
        <pc:spChg chg="mod">
          <ac:chgData name="Nicola  Freer" userId="S::nicola.freer@bramhopeprimaryschool.co.uk::040c9b20-bc52-4ecd-9f5a-f1de7fce5a63" providerId="AD" clId="Web-{59A504EC-093C-6BDF-0B60-0AE7F115584F}" dt="2021-10-05T19:29:56.065" v="131" actId="20577"/>
          <ac:spMkLst>
            <pc:docMk/>
            <pc:sldMk cId="2598791104" sldId="284"/>
            <ac:spMk id="2" creationId="{F9E83B01-4237-4E9D-93DD-493E816F4461}"/>
          </ac:spMkLst>
        </pc:spChg>
      </pc:sldChg>
    </pc:docChg>
  </pc:docChgLst>
  <pc:docChgLst>
    <pc:chgData name="Nicola  Freer" userId="S::nicola.freer@bramhopeprimaryschool.co.uk::040c9b20-bc52-4ecd-9f5a-f1de7fce5a63" providerId="AD" clId="Web-{E5F60703-A8A6-0E46-9795-DA9C6F19EEDE}"/>
    <pc:docChg chg="addSld modSld">
      <pc:chgData name="Nicola  Freer" userId="S::nicola.freer@bramhopeprimaryschool.co.uk::040c9b20-bc52-4ecd-9f5a-f1de7fce5a63" providerId="AD" clId="Web-{E5F60703-A8A6-0E46-9795-DA9C6F19EEDE}" dt="2021-10-12T07:22:02.287" v="59" actId="14100"/>
      <pc:docMkLst>
        <pc:docMk/>
      </pc:docMkLst>
      <pc:sldChg chg="modSp">
        <pc:chgData name="Nicola  Freer" userId="S::nicola.freer@bramhopeprimaryschool.co.uk::040c9b20-bc52-4ecd-9f5a-f1de7fce5a63" providerId="AD" clId="Web-{E5F60703-A8A6-0E46-9795-DA9C6F19EEDE}" dt="2021-10-12T07:11:09.289" v="12" actId="20577"/>
        <pc:sldMkLst>
          <pc:docMk/>
          <pc:sldMk cId="1385385420" sldId="268"/>
        </pc:sldMkLst>
        <pc:spChg chg="mod">
          <ac:chgData name="Nicola  Freer" userId="S::nicola.freer@bramhopeprimaryschool.co.uk::040c9b20-bc52-4ecd-9f5a-f1de7fce5a63" providerId="AD" clId="Web-{E5F60703-A8A6-0E46-9795-DA9C6F19EEDE}" dt="2021-10-12T07:11:09.289" v="12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E5F60703-A8A6-0E46-9795-DA9C6F19EEDE}" dt="2021-10-12T07:10:12.585" v="9" actId="20577"/>
        <pc:sldMkLst>
          <pc:docMk/>
          <pc:sldMk cId="782121381" sldId="282"/>
        </pc:sldMkLst>
        <pc:spChg chg="mod">
          <ac:chgData name="Nicola  Freer" userId="S::nicola.freer@bramhopeprimaryschool.co.uk::040c9b20-bc52-4ecd-9f5a-f1de7fce5a63" providerId="AD" clId="Web-{E5F60703-A8A6-0E46-9795-DA9C6F19EEDE}" dt="2021-10-12T07:10:12.585" v="9" actId="20577"/>
          <ac:spMkLst>
            <pc:docMk/>
            <pc:sldMk cId="782121381" sldId="282"/>
            <ac:spMk id="3" creationId="{C6393E8B-E47E-41BC-B22C-FE70C236DEE3}"/>
          </ac:spMkLst>
        </pc:spChg>
      </pc:sldChg>
      <pc:sldChg chg="modSp">
        <pc:chgData name="Nicola  Freer" userId="S::nicola.freer@bramhopeprimaryschool.co.uk::040c9b20-bc52-4ecd-9f5a-f1de7fce5a63" providerId="AD" clId="Web-{E5F60703-A8A6-0E46-9795-DA9C6F19EEDE}" dt="2021-10-12T07:09:38.319" v="5" actId="20577"/>
        <pc:sldMkLst>
          <pc:docMk/>
          <pc:sldMk cId="951761888" sldId="287"/>
        </pc:sldMkLst>
        <pc:spChg chg="mod">
          <ac:chgData name="Nicola  Freer" userId="S::nicola.freer@bramhopeprimaryschool.co.uk::040c9b20-bc52-4ecd-9f5a-f1de7fce5a63" providerId="AD" clId="Web-{E5F60703-A8A6-0E46-9795-DA9C6F19EEDE}" dt="2021-10-12T07:09:38.319" v="5" actId="20577"/>
          <ac:spMkLst>
            <pc:docMk/>
            <pc:sldMk cId="951761888" sldId="287"/>
            <ac:spMk id="3" creationId="{45DD03DE-1370-45FA-A20B-732AEB2F6A53}"/>
          </ac:spMkLst>
        </pc:spChg>
      </pc:sldChg>
      <pc:sldChg chg="addSp delSp modSp new">
        <pc:chgData name="Nicola  Freer" userId="S::nicola.freer@bramhopeprimaryschool.co.uk::040c9b20-bc52-4ecd-9f5a-f1de7fce5a63" providerId="AD" clId="Web-{E5F60703-A8A6-0E46-9795-DA9C6F19EEDE}" dt="2021-10-12T07:22:02.287" v="59" actId="14100"/>
        <pc:sldMkLst>
          <pc:docMk/>
          <pc:sldMk cId="311940968" sldId="291"/>
        </pc:sldMkLst>
        <pc:spChg chg="mod">
          <ac:chgData name="Nicola  Freer" userId="S::nicola.freer@bramhopeprimaryschool.co.uk::040c9b20-bc52-4ecd-9f5a-f1de7fce5a63" providerId="AD" clId="Web-{E5F60703-A8A6-0E46-9795-DA9C6F19EEDE}" dt="2021-10-12T07:16:19.499" v="16" actId="20577"/>
          <ac:spMkLst>
            <pc:docMk/>
            <pc:sldMk cId="311940968" sldId="291"/>
            <ac:spMk id="2" creationId="{061A3055-B543-44B7-9C38-6709E3FD13DF}"/>
          </ac:spMkLst>
        </pc:spChg>
        <pc:spChg chg="del">
          <ac:chgData name="Nicola  Freer" userId="S::nicola.freer@bramhopeprimaryschool.co.uk::040c9b20-bc52-4ecd-9f5a-f1de7fce5a63" providerId="AD" clId="Web-{E5F60703-A8A6-0E46-9795-DA9C6F19EEDE}" dt="2021-10-12T07:16:21.265" v="17"/>
          <ac:spMkLst>
            <pc:docMk/>
            <pc:sldMk cId="311940968" sldId="291"/>
            <ac:spMk id="3" creationId="{3249F7BC-ECE1-4305-8512-83BD4EB76D08}"/>
          </ac:spMkLst>
        </pc:spChg>
        <pc:spChg chg="add mod">
          <ac:chgData name="Nicola  Freer" userId="S::nicola.freer@bramhopeprimaryschool.co.uk::040c9b20-bc52-4ecd-9f5a-f1de7fce5a63" providerId="AD" clId="Web-{E5F60703-A8A6-0E46-9795-DA9C6F19EEDE}" dt="2021-10-12T07:22:02.287" v="59" actId="14100"/>
          <ac:spMkLst>
            <pc:docMk/>
            <pc:sldMk cId="311940968" sldId="291"/>
            <ac:spMk id="6" creationId="{3400170F-F209-4A81-8931-240B740078C2}"/>
          </ac:spMkLst>
        </pc:spChg>
        <pc:picChg chg="add mod ord">
          <ac:chgData name="Nicola  Freer" userId="S::nicola.freer@bramhopeprimaryschool.co.uk::040c9b20-bc52-4ecd-9f5a-f1de7fce5a63" providerId="AD" clId="Web-{E5F60703-A8A6-0E46-9795-DA9C6F19EEDE}" dt="2021-10-12T07:18:18.689" v="29" actId="1076"/>
          <ac:picMkLst>
            <pc:docMk/>
            <pc:sldMk cId="311940968" sldId="291"/>
            <ac:picMk id="4" creationId="{BF7CBE9D-5A17-4030-9D50-6F3CB9B75A97}"/>
          </ac:picMkLst>
        </pc:picChg>
        <pc:picChg chg="add mod">
          <ac:chgData name="Nicola  Freer" userId="S::nicola.freer@bramhopeprimaryschool.co.uk::040c9b20-bc52-4ecd-9f5a-f1de7fce5a63" providerId="AD" clId="Web-{E5F60703-A8A6-0E46-9795-DA9C6F19EEDE}" dt="2021-10-12T07:18:16.611" v="28" actId="1076"/>
          <ac:picMkLst>
            <pc:docMk/>
            <pc:sldMk cId="311940968" sldId="291"/>
            <ac:picMk id="5" creationId="{D5030882-CF1D-4AE7-A395-1436F1E579DB}"/>
          </ac:picMkLst>
        </pc:picChg>
      </pc:sldChg>
    </pc:docChg>
  </pc:docChgLst>
  <pc:docChgLst>
    <pc:chgData clId="Web-{9662950D-8E47-BDD0-165C-A507D58FB502}"/>
    <pc:docChg chg="sldOrd">
      <pc:chgData name="" userId="" providerId="" clId="Web-{9662950D-8E47-BDD0-165C-A507D58FB502}" dt="2024-10-20T07:30:56.527" v="0"/>
      <pc:docMkLst>
        <pc:docMk/>
      </pc:docMkLst>
      <pc:sldChg chg="ord">
        <pc:chgData name="" userId="" providerId="" clId="Web-{9662950D-8E47-BDD0-165C-A507D58FB502}" dt="2024-10-20T07:30:56.527" v="0"/>
        <pc:sldMkLst>
          <pc:docMk/>
          <pc:sldMk cId="750151610" sldId="277"/>
        </pc:sldMkLst>
      </pc:sldChg>
    </pc:docChg>
  </pc:docChgLst>
  <pc:docChgLst>
    <pc:chgData name="Nicola  Freer" userId="S::nicola.freer@bramhopeprimaryschool.co.uk::040c9b20-bc52-4ecd-9f5a-f1de7fce5a63" providerId="AD" clId="Web-{B4CE7972-1A47-1916-2366-D4D2715AC3B5}"/>
    <pc:docChg chg="delSld modSld sldOrd">
      <pc:chgData name="Nicola  Freer" userId="S::nicola.freer@bramhopeprimaryschool.co.uk::040c9b20-bc52-4ecd-9f5a-f1de7fce5a63" providerId="AD" clId="Web-{B4CE7972-1A47-1916-2366-D4D2715AC3B5}" dt="2021-10-17T20:34:37.569" v="236" actId="20577"/>
      <pc:docMkLst>
        <pc:docMk/>
      </pc:docMkLst>
      <pc:sldChg chg="modSp">
        <pc:chgData name="Nicola  Freer" userId="S::nicola.freer@bramhopeprimaryschool.co.uk::040c9b20-bc52-4ecd-9f5a-f1de7fce5a63" providerId="AD" clId="Web-{B4CE7972-1A47-1916-2366-D4D2715AC3B5}" dt="2021-10-17T20:15:15.578" v="27" actId="20577"/>
        <pc:sldMkLst>
          <pc:docMk/>
          <pc:sldMk cId="1385385420" sldId="268"/>
        </pc:sldMkLst>
        <pc:spChg chg="mod">
          <ac:chgData name="Nicola  Freer" userId="S::nicola.freer@bramhopeprimaryschool.co.uk::040c9b20-bc52-4ecd-9f5a-f1de7fce5a63" providerId="AD" clId="Web-{B4CE7972-1A47-1916-2366-D4D2715AC3B5}" dt="2021-10-17T20:15:15.578" v="27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B4CE7972-1A47-1916-2366-D4D2715AC3B5}" dt="2021-10-17T20:28:59.482" v="209" actId="20577"/>
        <pc:sldMkLst>
          <pc:docMk/>
          <pc:sldMk cId="1276107511" sldId="275"/>
        </pc:sldMkLst>
        <pc:spChg chg="mod">
          <ac:chgData name="Nicola  Freer" userId="S::nicola.freer@bramhopeprimaryschool.co.uk::040c9b20-bc52-4ecd-9f5a-f1de7fce5a63" providerId="AD" clId="Web-{B4CE7972-1A47-1916-2366-D4D2715AC3B5}" dt="2021-10-17T20:28:59.482" v="209" actId="20577"/>
          <ac:spMkLst>
            <pc:docMk/>
            <pc:sldMk cId="1276107511" sldId="275"/>
            <ac:spMk id="3" creationId="{64B35064-A461-4B57-A33A-C357ED4C765F}"/>
          </ac:spMkLst>
        </pc:spChg>
      </pc:sldChg>
      <pc:sldChg chg="modSp ord">
        <pc:chgData name="Nicola  Freer" userId="S::nicola.freer@bramhopeprimaryschool.co.uk::040c9b20-bc52-4ecd-9f5a-f1de7fce5a63" providerId="AD" clId="Web-{B4CE7972-1A47-1916-2366-D4D2715AC3B5}" dt="2021-10-17T20:25:47.880" v="148" actId="20577"/>
        <pc:sldMkLst>
          <pc:docMk/>
          <pc:sldMk cId="1156517450" sldId="283"/>
        </pc:sldMkLst>
        <pc:spChg chg="mod">
          <ac:chgData name="Nicola  Freer" userId="S::nicola.freer@bramhopeprimaryschool.co.uk::040c9b20-bc52-4ecd-9f5a-f1de7fce5a63" providerId="AD" clId="Web-{B4CE7972-1A47-1916-2366-D4D2715AC3B5}" dt="2021-10-17T20:25:47.880" v="148" actId="20577"/>
          <ac:spMkLst>
            <pc:docMk/>
            <pc:sldMk cId="1156517450" sldId="283"/>
            <ac:spMk id="2" creationId="{85C188F6-40BF-495B-8C5D-DBE457CD1249}"/>
          </ac:spMkLst>
        </pc:spChg>
        <pc:spChg chg="mod">
          <ac:chgData name="Nicola  Freer" userId="S::nicola.freer@bramhopeprimaryschool.co.uk::040c9b20-bc52-4ecd-9f5a-f1de7fce5a63" providerId="AD" clId="Web-{B4CE7972-1A47-1916-2366-D4D2715AC3B5}" dt="2021-10-17T20:25:26.910" v="145" actId="20577"/>
          <ac:spMkLst>
            <pc:docMk/>
            <pc:sldMk cId="1156517450" sldId="283"/>
            <ac:spMk id="3" creationId="{8F4651DD-FEB3-4E53-94B3-443978BF54E3}"/>
          </ac:spMkLst>
        </pc:spChg>
      </pc:sldChg>
      <pc:sldChg chg="del">
        <pc:chgData name="Nicola  Freer" userId="S::nicola.freer@bramhopeprimaryschool.co.uk::040c9b20-bc52-4ecd-9f5a-f1de7fce5a63" providerId="AD" clId="Web-{B4CE7972-1A47-1916-2366-D4D2715AC3B5}" dt="2021-10-17T20:03:41.205" v="0"/>
        <pc:sldMkLst>
          <pc:docMk/>
          <pc:sldMk cId="951761888" sldId="287"/>
        </pc:sldMkLst>
      </pc:sldChg>
      <pc:sldChg chg="modSp ord">
        <pc:chgData name="Nicola  Freer" userId="S::nicola.freer@bramhopeprimaryschool.co.uk::040c9b20-bc52-4ecd-9f5a-f1de7fce5a63" providerId="AD" clId="Web-{B4CE7972-1A47-1916-2366-D4D2715AC3B5}" dt="2021-10-17T20:33:59.084" v="219" actId="20577"/>
        <pc:sldMkLst>
          <pc:docMk/>
          <pc:sldMk cId="987903734" sldId="288"/>
        </pc:sldMkLst>
        <pc:spChg chg="mod">
          <ac:chgData name="Nicola  Freer" userId="S::nicola.freer@bramhopeprimaryschool.co.uk::040c9b20-bc52-4ecd-9f5a-f1de7fce5a63" providerId="AD" clId="Web-{B4CE7972-1A47-1916-2366-D4D2715AC3B5}" dt="2021-10-17T20:33:59.084" v="219" actId="20577"/>
          <ac:spMkLst>
            <pc:docMk/>
            <pc:sldMk cId="987903734" sldId="288"/>
            <ac:spMk id="2" creationId="{0763A707-73D7-4C86-B0C5-E9B2344D0A18}"/>
          </ac:spMkLst>
        </pc:spChg>
      </pc:sldChg>
      <pc:sldChg chg="modSp">
        <pc:chgData name="Nicola  Freer" userId="S::nicola.freer@bramhopeprimaryschool.co.uk::040c9b20-bc52-4ecd-9f5a-f1de7fce5a63" providerId="AD" clId="Web-{B4CE7972-1A47-1916-2366-D4D2715AC3B5}" dt="2021-10-17T20:30:23.359" v="217" actId="1076"/>
        <pc:sldMkLst>
          <pc:docMk/>
          <pc:sldMk cId="2564900721" sldId="289"/>
        </pc:sldMkLst>
        <pc:spChg chg="mod">
          <ac:chgData name="Nicola  Freer" userId="S::nicola.freer@bramhopeprimaryschool.co.uk::040c9b20-bc52-4ecd-9f5a-f1de7fce5a63" providerId="AD" clId="Web-{B4CE7972-1A47-1916-2366-D4D2715AC3B5}" dt="2021-10-17T20:30:11.562" v="216" actId="1076"/>
          <ac:spMkLst>
            <pc:docMk/>
            <pc:sldMk cId="2564900721" sldId="289"/>
            <ac:spMk id="3" creationId="{AF2FE940-C5EA-4B57-95EA-1EE5999E7789}"/>
          </ac:spMkLst>
        </pc:spChg>
        <pc:spChg chg="mod">
          <ac:chgData name="Nicola  Freer" userId="S::nicola.freer@bramhopeprimaryschool.co.uk::040c9b20-bc52-4ecd-9f5a-f1de7fce5a63" providerId="AD" clId="Web-{B4CE7972-1A47-1916-2366-D4D2715AC3B5}" dt="2021-10-17T20:30:23.359" v="217" actId="1076"/>
          <ac:spMkLst>
            <pc:docMk/>
            <pc:sldMk cId="2564900721" sldId="289"/>
            <ac:spMk id="4" creationId="{DBE57C37-DB96-45C4-8A22-4E6A274600E4}"/>
          </ac:spMkLst>
        </pc:spChg>
      </pc:sldChg>
      <pc:sldChg chg="modSp">
        <pc:chgData name="Nicola  Freer" userId="S::nicola.freer@bramhopeprimaryschool.co.uk::040c9b20-bc52-4ecd-9f5a-f1de7fce5a63" providerId="AD" clId="Web-{B4CE7972-1A47-1916-2366-D4D2715AC3B5}" dt="2021-10-17T20:22:26.765" v="137" actId="20577"/>
        <pc:sldMkLst>
          <pc:docMk/>
          <pc:sldMk cId="2382216621" sldId="290"/>
        </pc:sldMkLst>
        <pc:spChg chg="mod">
          <ac:chgData name="Nicola  Freer" userId="S::nicola.freer@bramhopeprimaryschool.co.uk::040c9b20-bc52-4ecd-9f5a-f1de7fce5a63" providerId="AD" clId="Web-{B4CE7972-1A47-1916-2366-D4D2715AC3B5}" dt="2021-10-17T20:22:26.765" v="137" actId="20577"/>
          <ac:spMkLst>
            <pc:docMk/>
            <pc:sldMk cId="2382216621" sldId="290"/>
            <ac:spMk id="2" creationId="{41674A6A-88C4-48B0-B17B-60009CB29A8D}"/>
          </ac:spMkLst>
        </pc:spChg>
      </pc:sldChg>
      <pc:sldChg chg="ord">
        <pc:chgData name="Nicola  Freer" userId="S::nicola.freer@bramhopeprimaryschool.co.uk::040c9b20-bc52-4ecd-9f5a-f1de7fce5a63" providerId="AD" clId="Web-{B4CE7972-1A47-1916-2366-D4D2715AC3B5}" dt="2021-10-17T20:22:54.469" v="138"/>
        <pc:sldMkLst>
          <pc:docMk/>
          <pc:sldMk cId="3500984865" sldId="293"/>
        </pc:sldMkLst>
      </pc:sldChg>
      <pc:sldChg chg="modSp">
        <pc:chgData name="Nicola  Freer" userId="S::nicola.freer@bramhopeprimaryschool.co.uk::040c9b20-bc52-4ecd-9f5a-f1de7fce5a63" providerId="AD" clId="Web-{B4CE7972-1A47-1916-2366-D4D2715AC3B5}" dt="2021-10-17T20:34:37.569" v="236" actId="20577"/>
        <pc:sldMkLst>
          <pc:docMk/>
          <pc:sldMk cId="417934899" sldId="294"/>
        </pc:sldMkLst>
        <pc:spChg chg="mod">
          <ac:chgData name="Nicola  Freer" userId="S::nicola.freer@bramhopeprimaryschool.co.uk::040c9b20-bc52-4ecd-9f5a-f1de7fce5a63" providerId="AD" clId="Web-{B4CE7972-1A47-1916-2366-D4D2715AC3B5}" dt="2021-10-17T20:34:37.569" v="236" actId="20577"/>
          <ac:spMkLst>
            <pc:docMk/>
            <pc:sldMk cId="417934899" sldId="294"/>
            <ac:spMk id="2" creationId="{00000000-0000-0000-0000-000000000000}"/>
          </ac:spMkLst>
        </pc:spChg>
      </pc:sldChg>
      <pc:sldChg chg="modSp ord">
        <pc:chgData name="Nicola  Freer" userId="S::nicola.freer@bramhopeprimaryschool.co.uk::040c9b20-bc52-4ecd-9f5a-f1de7fce5a63" providerId="AD" clId="Web-{B4CE7972-1A47-1916-2366-D4D2715AC3B5}" dt="2021-10-17T20:19:32.666" v="134"/>
        <pc:sldMkLst>
          <pc:docMk/>
          <pc:sldMk cId="1983796242" sldId="298"/>
        </pc:sldMkLst>
        <pc:spChg chg="mod">
          <ac:chgData name="Nicola  Freer" userId="S::nicola.freer@bramhopeprimaryschool.co.uk::040c9b20-bc52-4ecd-9f5a-f1de7fce5a63" providerId="AD" clId="Web-{B4CE7972-1A47-1916-2366-D4D2715AC3B5}" dt="2021-10-17T20:12:45.349" v="11" actId="20577"/>
          <ac:spMkLst>
            <pc:docMk/>
            <pc:sldMk cId="1983796242" sldId="298"/>
            <ac:spMk id="3" creationId="{C6393E8B-E47E-41BC-B22C-FE70C236DEE3}"/>
          </ac:spMkLst>
        </pc:spChg>
      </pc:sldChg>
      <pc:sldChg chg="del">
        <pc:chgData name="Nicola  Freer" userId="S::nicola.freer@bramhopeprimaryschool.co.uk::040c9b20-bc52-4ecd-9f5a-f1de7fce5a63" providerId="AD" clId="Web-{B4CE7972-1A47-1916-2366-D4D2715AC3B5}" dt="2021-10-17T20:15:24.828" v="28"/>
        <pc:sldMkLst>
          <pc:docMk/>
          <pc:sldMk cId="3028228065" sldId="299"/>
        </pc:sldMkLst>
      </pc:sldChg>
      <pc:sldChg chg="modSp">
        <pc:chgData name="Nicola  Freer" userId="S::nicola.freer@bramhopeprimaryschool.co.uk::040c9b20-bc52-4ecd-9f5a-f1de7fce5a63" providerId="AD" clId="Web-{B4CE7972-1A47-1916-2366-D4D2715AC3B5}" dt="2021-10-17T20:27:28.323" v="159" actId="20577"/>
        <pc:sldMkLst>
          <pc:docMk/>
          <pc:sldMk cId="1341334021" sldId="303"/>
        </pc:sldMkLst>
        <pc:spChg chg="mod">
          <ac:chgData name="Nicola  Freer" userId="S::nicola.freer@bramhopeprimaryschool.co.uk::040c9b20-bc52-4ecd-9f5a-f1de7fce5a63" providerId="AD" clId="Web-{B4CE7972-1A47-1916-2366-D4D2715AC3B5}" dt="2021-10-17T20:27:28.323" v="159" actId="20577"/>
          <ac:spMkLst>
            <pc:docMk/>
            <pc:sldMk cId="1341334021" sldId="303"/>
            <ac:spMk id="2" creationId="{69FCFE8B-6130-4327-B816-94E6A0840ABF}"/>
          </ac:spMkLst>
        </pc:spChg>
        <pc:spChg chg="mod">
          <ac:chgData name="Nicola  Freer" userId="S::nicola.freer@bramhopeprimaryschool.co.uk::040c9b20-bc52-4ecd-9f5a-f1de7fce5a63" providerId="AD" clId="Web-{B4CE7972-1A47-1916-2366-D4D2715AC3B5}" dt="2021-10-17T20:18:32.493" v="132" actId="20577"/>
          <ac:spMkLst>
            <pc:docMk/>
            <pc:sldMk cId="1341334021" sldId="303"/>
            <ac:spMk id="3" creationId="{C7A1D680-AAF2-4919-A955-0785B0212C98}"/>
          </ac:spMkLst>
        </pc:spChg>
      </pc:sldChg>
    </pc:docChg>
  </pc:docChgLst>
  <pc:docChgLst>
    <pc:chgData name="Nicola Freer" userId="S::nicola.freer@bramhopeprimaryschool.co.uk::14873019-3855-421c-a718-5d4bf2eb703c" providerId="AD" clId="Web-{97843249-0723-EB11-EF3B-AB5F88BDF37E}"/>
    <pc:docChg chg="sldOrd">
      <pc:chgData name="Nicola Freer" userId="S::nicola.freer@bramhopeprimaryschool.co.uk::14873019-3855-421c-a718-5d4bf2eb703c" providerId="AD" clId="Web-{97843249-0723-EB11-EF3B-AB5F88BDF37E}" dt="2024-10-21T07:21:10.870" v="3"/>
      <pc:docMkLst>
        <pc:docMk/>
      </pc:docMkLst>
      <pc:sldChg chg="ord">
        <pc:chgData name="Nicola Freer" userId="S::nicola.freer@bramhopeprimaryschool.co.uk::14873019-3855-421c-a718-5d4bf2eb703c" providerId="AD" clId="Web-{97843249-0723-EB11-EF3B-AB5F88BDF37E}" dt="2024-10-21T07:21:10.870" v="3"/>
        <pc:sldMkLst>
          <pc:docMk/>
          <pc:sldMk cId="1838865526" sldId="296"/>
        </pc:sldMkLst>
      </pc:sldChg>
    </pc:docChg>
  </pc:docChgLst>
  <pc:docChgLst>
    <pc:chgData name="Nicola  Freer" userId="S::nicola.freer@bramhopeprimaryschool.co.uk::040c9b20-bc52-4ecd-9f5a-f1de7fce5a63" providerId="AD" clId="Web-{B7FA8B19-E66A-31AB-0A71-D1A0B1F76702}"/>
    <pc:docChg chg="modSld">
      <pc:chgData name="Nicola  Freer" userId="S::nicola.freer@bramhopeprimaryschool.co.uk::040c9b20-bc52-4ecd-9f5a-f1de7fce5a63" providerId="AD" clId="Web-{B7FA8B19-E66A-31AB-0A71-D1A0B1F76702}" dt="2022-10-06T20:25:57.291" v="219" actId="20577"/>
      <pc:docMkLst>
        <pc:docMk/>
      </pc:docMkLst>
      <pc:sldChg chg="modSp">
        <pc:chgData name="Nicola  Freer" userId="S::nicola.freer@bramhopeprimaryschool.co.uk::040c9b20-bc52-4ecd-9f5a-f1de7fce5a63" providerId="AD" clId="Web-{B7FA8B19-E66A-31AB-0A71-D1A0B1F76702}" dt="2022-10-06T20:25:57.291" v="219" actId="20577"/>
        <pc:sldMkLst>
          <pc:docMk/>
          <pc:sldMk cId="1341334021" sldId="303"/>
        </pc:sldMkLst>
        <pc:spChg chg="mod">
          <ac:chgData name="Nicola  Freer" userId="S::nicola.freer@bramhopeprimaryschool.co.uk::040c9b20-bc52-4ecd-9f5a-f1de7fce5a63" providerId="AD" clId="Web-{B7FA8B19-E66A-31AB-0A71-D1A0B1F76702}" dt="2022-10-06T20:25:57.291" v="219" actId="20577"/>
          <ac:spMkLst>
            <pc:docMk/>
            <pc:sldMk cId="1341334021" sldId="303"/>
            <ac:spMk id="3" creationId="{C7A1D680-AAF2-4919-A955-0785B0212C98}"/>
          </ac:spMkLst>
        </pc:spChg>
      </pc:sldChg>
      <pc:sldChg chg="delSp modSp">
        <pc:chgData name="Nicola  Freer" userId="S::nicola.freer@bramhopeprimaryschool.co.uk::040c9b20-bc52-4ecd-9f5a-f1de7fce5a63" providerId="AD" clId="Web-{B7FA8B19-E66A-31AB-0A71-D1A0B1F76702}" dt="2022-10-06T20:25:03.868" v="215"/>
        <pc:sldMkLst>
          <pc:docMk/>
          <pc:sldMk cId="878005100" sldId="304"/>
        </pc:sldMkLst>
        <pc:spChg chg="mod">
          <ac:chgData name="Nicola  Freer" userId="S::nicola.freer@bramhopeprimaryschool.co.uk::040c9b20-bc52-4ecd-9f5a-f1de7fce5a63" providerId="AD" clId="Web-{B7FA8B19-E66A-31AB-0A71-D1A0B1F76702}" dt="2022-10-06T20:24:51.508" v="214" actId="20577"/>
          <ac:spMkLst>
            <pc:docMk/>
            <pc:sldMk cId="878005100" sldId="304"/>
            <ac:spMk id="5" creationId="{8F4651DD-FEB3-4E53-94B3-443978BF54E3}"/>
          </ac:spMkLst>
        </pc:spChg>
        <pc:picChg chg="del">
          <ac:chgData name="Nicola  Freer" userId="S::nicola.freer@bramhopeprimaryschool.co.uk::040c9b20-bc52-4ecd-9f5a-f1de7fce5a63" providerId="AD" clId="Web-{B7FA8B19-E66A-31AB-0A71-D1A0B1F76702}" dt="2022-10-06T20:20:38.657" v="0"/>
          <ac:picMkLst>
            <pc:docMk/>
            <pc:sldMk cId="878005100" sldId="304"/>
            <ac:picMk id="2050" creationId="{00000000-0000-0000-0000-000000000000}"/>
          </ac:picMkLst>
        </pc:picChg>
        <pc:picChg chg="del mod">
          <ac:chgData name="Nicola  Freer" userId="S::nicola.freer@bramhopeprimaryschool.co.uk::040c9b20-bc52-4ecd-9f5a-f1de7fce5a63" providerId="AD" clId="Web-{B7FA8B19-E66A-31AB-0A71-D1A0B1F76702}" dt="2022-10-06T20:25:03.868" v="215"/>
          <ac:picMkLst>
            <pc:docMk/>
            <pc:sldMk cId="878005100" sldId="304"/>
            <ac:picMk id="2052" creationId="{00000000-0000-0000-0000-000000000000}"/>
          </ac:picMkLst>
        </pc:picChg>
      </pc:sldChg>
    </pc:docChg>
  </pc:docChgLst>
  <pc:docChgLst>
    <pc:chgData name="Nicola  Freer" userId="S::nicola.freer@bramhopeprimaryschool.co.uk::040c9b20-bc52-4ecd-9f5a-f1de7fce5a63" providerId="AD" clId="Web-{643F84BD-0A10-453A-F7E4-CCDA27A0B942}"/>
    <pc:docChg chg="addSld delSld modSld sldOrd">
      <pc:chgData name="Nicola  Freer" userId="S::nicola.freer@bramhopeprimaryschool.co.uk::040c9b20-bc52-4ecd-9f5a-f1de7fce5a63" providerId="AD" clId="Web-{643F84BD-0A10-453A-F7E4-CCDA27A0B942}" dt="2022-11-01T22:21:39.759" v="124"/>
      <pc:docMkLst>
        <pc:docMk/>
      </pc:docMkLst>
      <pc:sldChg chg="modSp">
        <pc:chgData name="Nicola  Freer" userId="S::nicola.freer@bramhopeprimaryschool.co.uk::040c9b20-bc52-4ecd-9f5a-f1de7fce5a63" providerId="AD" clId="Web-{643F84BD-0A10-453A-F7E4-CCDA27A0B942}" dt="2022-11-01T22:17:25.088" v="74" actId="20577"/>
        <pc:sldMkLst>
          <pc:docMk/>
          <pc:sldMk cId="1385385420" sldId="268"/>
        </pc:sldMkLst>
        <pc:spChg chg="mod">
          <ac:chgData name="Nicola  Freer" userId="S::nicola.freer@bramhopeprimaryschool.co.uk::040c9b20-bc52-4ecd-9f5a-f1de7fce5a63" providerId="AD" clId="Web-{643F84BD-0A10-453A-F7E4-CCDA27A0B942}" dt="2022-11-01T22:17:25.088" v="74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del">
        <pc:chgData name="Nicola  Freer" userId="S::nicola.freer@bramhopeprimaryschool.co.uk::040c9b20-bc52-4ecd-9f5a-f1de7fce5a63" providerId="AD" clId="Web-{643F84BD-0A10-453A-F7E4-CCDA27A0B942}" dt="2022-11-01T22:16:09.036" v="66"/>
        <pc:sldMkLst>
          <pc:docMk/>
          <pc:sldMk cId="311940968" sldId="291"/>
        </pc:sldMkLst>
      </pc:sldChg>
      <pc:sldChg chg="modSp">
        <pc:chgData name="Nicola  Freer" userId="S::nicola.freer@bramhopeprimaryschool.co.uk::040c9b20-bc52-4ecd-9f5a-f1de7fce5a63" providerId="AD" clId="Web-{643F84BD-0A10-453A-F7E4-CCDA27A0B942}" dt="2022-11-01T22:21:22.242" v="123" actId="20577"/>
        <pc:sldMkLst>
          <pc:docMk/>
          <pc:sldMk cId="3500984865" sldId="293"/>
        </pc:sldMkLst>
        <pc:spChg chg="mod">
          <ac:chgData name="Nicola  Freer" userId="S::nicola.freer@bramhopeprimaryschool.co.uk::040c9b20-bc52-4ecd-9f5a-f1de7fce5a63" providerId="AD" clId="Web-{643F84BD-0A10-453A-F7E4-CCDA27A0B942}" dt="2022-11-01T22:21:22.242" v="123" actId="20577"/>
          <ac:spMkLst>
            <pc:docMk/>
            <pc:sldMk cId="3500984865" sldId="293"/>
            <ac:spMk id="3" creationId="{00000000-0000-0000-0000-000000000000}"/>
          </ac:spMkLst>
        </pc:spChg>
      </pc:sldChg>
      <pc:sldChg chg="ord">
        <pc:chgData name="Nicola  Freer" userId="S::nicola.freer@bramhopeprimaryschool.co.uk::040c9b20-bc52-4ecd-9f5a-f1de7fce5a63" providerId="AD" clId="Web-{643F84BD-0A10-453A-F7E4-CCDA27A0B942}" dt="2022-11-01T22:15:31.893" v="65"/>
        <pc:sldMkLst>
          <pc:docMk/>
          <pc:sldMk cId="1838865526" sldId="296"/>
        </pc:sldMkLst>
      </pc:sldChg>
      <pc:sldChg chg="modSp">
        <pc:chgData name="Nicola  Freer" userId="S::nicola.freer@bramhopeprimaryschool.co.uk::040c9b20-bc52-4ecd-9f5a-f1de7fce5a63" providerId="AD" clId="Web-{643F84BD-0A10-453A-F7E4-CCDA27A0B942}" dt="2022-11-01T22:10:03.030" v="49" actId="20577"/>
        <pc:sldMkLst>
          <pc:docMk/>
          <pc:sldMk cId="878005100" sldId="304"/>
        </pc:sldMkLst>
        <pc:spChg chg="mod">
          <ac:chgData name="Nicola  Freer" userId="S::nicola.freer@bramhopeprimaryschool.co.uk::040c9b20-bc52-4ecd-9f5a-f1de7fce5a63" providerId="AD" clId="Web-{643F84BD-0A10-453A-F7E4-CCDA27A0B942}" dt="2022-11-01T22:10:03.030" v="49" actId="20577"/>
          <ac:spMkLst>
            <pc:docMk/>
            <pc:sldMk cId="878005100" sldId="304"/>
            <ac:spMk id="5" creationId="{8F4651DD-FEB3-4E53-94B3-443978BF54E3}"/>
          </ac:spMkLst>
        </pc:spChg>
      </pc:sldChg>
      <pc:sldChg chg="modSp new del">
        <pc:chgData name="Nicola  Freer" userId="S::nicola.freer@bramhopeprimaryschool.co.uk::040c9b20-bc52-4ecd-9f5a-f1de7fce5a63" providerId="AD" clId="Web-{643F84BD-0A10-453A-F7E4-CCDA27A0B942}" dt="2022-11-01T22:21:39.759" v="124"/>
        <pc:sldMkLst>
          <pc:docMk/>
          <pc:sldMk cId="2468585718" sldId="307"/>
        </pc:sldMkLst>
        <pc:spChg chg="mod">
          <ac:chgData name="Nicola  Freer" userId="S::nicola.freer@bramhopeprimaryschool.co.uk::040c9b20-bc52-4ecd-9f5a-f1de7fce5a63" providerId="AD" clId="Web-{643F84BD-0A10-453A-F7E4-CCDA27A0B942}" dt="2022-11-01T22:05:44.650" v="11" actId="1076"/>
          <ac:spMkLst>
            <pc:docMk/>
            <pc:sldMk cId="2468585718" sldId="307"/>
            <ac:spMk id="2" creationId="{08897CE6-424F-3DC5-1C47-60F482CC8E32}"/>
          </ac:spMkLst>
        </pc:spChg>
        <pc:spChg chg="mod">
          <ac:chgData name="Nicola  Freer" userId="S::nicola.freer@bramhopeprimaryschool.co.uk::040c9b20-bc52-4ecd-9f5a-f1de7fce5a63" providerId="AD" clId="Web-{643F84BD-0A10-453A-F7E4-CCDA27A0B942}" dt="2022-11-01T22:05:51.073" v="12" actId="20577"/>
          <ac:spMkLst>
            <pc:docMk/>
            <pc:sldMk cId="2468585718" sldId="307"/>
            <ac:spMk id="3" creationId="{219DB94E-3A8B-79C1-B5DE-575965D36851}"/>
          </ac:spMkLst>
        </pc:spChg>
      </pc:sldChg>
    </pc:docChg>
  </pc:docChgLst>
  <pc:docChgLst>
    <pc:chgData name="Nicola Freer" userId="S::nicola.freer@bramhopeprimaryschool.co.uk::14873019-3855-421c-a718-5d4bf2eb703c" providerId="AD" clId="Web-{3124A182-FFA4-756E-AF17-6C71447F2A2B}"/>
    <pc:docChg chg="modSld">
      <pc:chgData name="Nicola Freer" userId="S::nicola.freer@bramhopeprimaryschool.co.uk::14873019-3855-421c-a718-5d4bf2eb703c" providerId="AD" clId="Web-{3124A182-FFA4-756E-AF17-6C71447F2A2B}" dt="2024-10-16T15:43:47.041" v="99" actId="20577"/>
      <pc:docMkLst>
        <pc:docMk/>
      </pc:docMkLst>
      <pc:sldChg chg="modSp">
        <pc:chgData name="Nicola Freer" userId="S::nicola.freer@bramhopeprimaryschool.co.uk::14873019-3855-421c-a718-5d4bf2eb703c" providerId="AD" clId="Web-{3124A182-FFA4-756E-AF17-6C71447F2A2B}" dt="2024-10-16T15:43:18.633" v="83" actId="20577"/>
        <pc:sldMkLst>
          <pc:docMk/>
          <pc:sldMk cId="1385385420" sldId="268"/>
        </pc:sldMkLst>
        <pc:spChg chg="mod">
          <ac:chgData name="Nicola Freer" userId="S::nicola.freer@bramhopeprimaryschool.co.uk::14873019-3855-421c-a718-5d4bf2eb703c" providerId="AD" clId="Web-{3124A182-FFA4-756E-AF17-6C71447F2A2B}" dt="2024-10-16T15:41:28.969" v="74" actId="1076"/>
          <ac:spMkLst>
            <pc:docMk/>
            <pc:sldMk cId="1385385420" sldId="268"/>
            <ac:spMk id="2" creationId="{00000000-0000-0000-0000-000000000000}"/>
          </ac:spMkLst>
        </pc:spChg>
        <pc:spChg chg="mod">
          <ac:chgData name="Nicola Freer" userId="S::nicola.freer@bramhopeprimaryschool.co.uk::14873019-3855-421c-a718-5d4bf2eb703c" providerId="AD" clId="Web-{3124A182-FFA4-756E-AF17-6C71447F2A2B}" dt="2024-10-16T15:43:18.633" v="83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modSp">
        <pc:chgData name="Nicola Freer" userId="S::nicola.freer@bramhopeprimaryschool.co.uk::14873019-3855-421c-a718-5d4bf2eb703c" providerId="AD" clId="Web-{3124A182-FFA4-756E-AF17-6C71447F2A2B}" dt="2024-10-16T15:43:47.041" v="99" actId="20577"/>
        <pc:sldMkLst>
          <pc:docMk/>
          <pc:sldMk cId="878005100" sldId="304"/>
        </pc:sldMkLst>
        <pc:spChg chg="mod">
          <ac:chgData name="Nicola Freer" userId="S::nicola.freer@bramhopeprimaryschool.co.uk::14873019-3855-421c-a718-5d4bf2eb703c" providerId="AD" clId="Web-{3124A182-FFA4-756E-AF17-6C71447F2A2B}" dt="2024-10-16T15:43:47.041" v="99" actId="20577"/>
          <ac:spMkLst>
            <pc:docMk/>
            <pc:sldMk cId="878005100" sldId="304"/>
            <ac:spMk id="2" creationId="{00000000-0000-0000-0000-000000000000}"/>
          </ac:spMkLst>
        </pc:spChg>
      </pc:sldChg>
    </pc:docChg>
  </pc:docChgLst>
  <pc:docChgLst>
    <pc:chgData name="Nicola Freer" userId="S::nicola.freer@bramhopeprimaryschool.co.uk::14873019-3855-421c-a718-5d4bf2eb703c" providerId="AD" clId="Web-{2C78E7E9-184C-58B1-DC53-6C17314AAE5B}"/>
    <pc:docChg chg="modSld">
      <pc:chgData name="Nicola Freer" userId="S::nicola.freer@bramhopeprimaryschool.co.uk::14873019-3855-421c-a718-5d4bf2eb703c" providerId="AD" clId="Web-{2C78E7E9-184C-58B1-DC53-6C17314AAE5B}" dt="2023-10-18T15:18:52.124" v="6" actId="20577"/>
      <pc:docMkLst>
        <pc:docMk/>
      </pc:docMkLst>
      <pc:sldChg chg="modSp">
        <pc:chgData name="Nicola Freer" userId="S::nicola.freer@bramhopeprimaryschool.co.uk::14873019-3855-421c-a718-5d4bf2eb703c" providerId="AD" clId="Web-{2C78E7E9-184C-58B1-DC53-6C17314AAE5B}" dt="2023-10-18T15:18:52.124" v="6" actId="20577"/>
        <pc:sldMkLst>
          <pc:docMk/>
          <pc:sldMk cId="2686806825" sldId="297"/>
        </pc:sldMkLst>
        <pc:spChg chg="mod">
          <ac:chgData name="Nicola Freer" userId="S::nicola.freer@bramhopeprimaryschool.co.uk::14873019-3855-421c-a718-5d4bf2eb703c" providerId="AD" clId="Web-{2C78E7E9-184C-58B1-DC53-6C17314AAE5B}" dt="2023-10-18T15:18:52.124" v="6" actId="20577"/>
          <ac:spMkLst>
            <pc:docMk/>
            <pc:sldMk cId="2686806825" sldId="297"/>
            <ac:spMk id="4" creationId="{00000000-0000-0000-0000-000000000000}"/>
          </ac:spMkLst>
        </pc:spChg>
      </pc:sldChg>
    </pc:docChg>
  </pc:docChgLst>
  <pc:docChgLst>
    <pc:chgData name="Nicola  Freer" userId="S::nicola.freer@bramhopeprimaryschool.co.uk::040c9b20-bc52-4ecd-9f5a-f1de7fce5a63" providerId="AD" clId="Web-{DAA26D09-7DAA-D9F6-D652-6661DED0C0C4}"/>
    <pc:docChg chg="delSld modSld">
      <pc:chgData name="Nicola  Freer" userId="S::nicola.freer@bramhopeprimaryschool.co.uk::040c9b20-bc52-4ecd-9f5a-f1de7fce5a63" providerId="AD" clId="Web-{DAA26D09-7DAA-D9F6-D652-6661DED0C0C4}" dt="2022-10-06T20:03:35.867" v="73"/>
      <pc:docMkLst>
        <pc:docMk/>
      </pc:docMkLst>
      <pc:sldChg chg="delSp modSp del">
        <pc:chgData name="Nicola  Freer" userId="S::nicola.freer@bramhopeprimaryschool.co.uk::040c9b20-bc52-4ecd-9f5a-f1de7fce5a63" providerId="AD" clId="Web-{DAA26D09-7DAA-D9F6-D652-6661DED0C0C4}" dt="2022-10-06T20:03:35.867" v="73"/>
        <pc:sldMkLst>
          <pc:docMk/>
          <pc:sldMk cId="3402866733" sldId="272"/>
        </pc:sldMkLst>
        <pc:spChg chg="mod">
          <ac:chgData name="Nicola  Freer" userId="S::nicola.freer@bramhopeprimaryschool.co.uk::040c9b20-bc52-4ecd-9f5a-f1de7fce5a63" providerId="AD" clId="Web-{DAA26D09-7DAA-D9F6-D652-6661DED0C0C4}" dt="2022-10-06T20:03:20.180" v="72" actId="20577"/>
          <ac:spMkLst>
            <pc:docMk/>
            <pc:sldMk cId="3402866733" sldId="272"/>
            <ac:spMk id="3" creationId="{00000000-0000-0000-0000-000000000000}"/>
          </ac:spMkLst>
        </pc:spChg>
        <pc:picChg chg="del">
          <ac:chgData name="Nicola  Freer" userId="S::nicola.freer@bramhopeprimaryschool.co.uk::040c9b20-bc52-4ecd-9f5a-f1de7fce5a63" providerId="AD" clId="Web-{DAA26D09-7DAA-D9F6-D652-6661DED0C0C4}" dt="2022-10-06T20:03:11.414" v="67"/>
          <ac:picMkLst>
            <pc:docMk/>
            <pc:sldMk cId="3402866733" sldId="272"/>
            <ac:picMk id="4" creationId="{00000000-0000-0000-0000-000000000000}"/>
          </ac:picMkLst>
        </pc:picChg>
      </pc:sldChg>
      <pc:sldChg chg="del">
        <pc:chgData name="Nicola  Freer" userId="S::nicola.freer@bramhopeprimaryschool.co.uk::040c9b20-bc52-4ecd-9f5a-f1de7fce5a63" providerId="AD" clId="Web-{DAA26D09-7DAA-D9F6-D652-6661DED0C0C4}" dt="2022-10-06T20:00:01.314" v="59"/>
        <pc:sldMkLst>
          <pc:docMk/>
          <pc:sldMk cId="1276107511" sldId="275"/>
        </pc:sldMkLst>
      </pc:sldChg>
      <pc:sldChg chg="modSp">
        <pc:chgData name="Nicola  Freer" userId="S::nicola.freer@bramhopeprimaryschool.co.uk::040c9b20-bc52-4ecd-9f5a-f1de7fce5a63" providerId="AD" clId="Web-{DAA26D09-7DAA-D9F6-D652-6661DED0C0C4}" dt="2022-10-06T20:01:37.598" v="63" actId="20577"/>
        <pc:sldMkLst>
          <pc:docMk/>
          <pc:sldMk cId="2382216621" sldId="290"/>
        </pc:sldMkLst>
        <pc:spChg chg="mod">
          <ac:chgData name="Nicola  Freer" userId="S::nicola.freer@bramhopeprimaryschool.co.uk::040c9b20-bc52-4ecd-9f5a-f1de7fce5a63" providerId="AD" clId="Web-{DAA26D09-7DAA-D9F6-D652-6661DED0C0C4}" dt="2022-10-06T20:01:37.598" v="63" actId="20577"/>
          <ac:spMkLst>
            <pc:docMk/>
            <pc:sldMk cId="2382216621" sldId="290"/>
            <ac:spMk id="2" creationId="{41674A6A-88C4-48B0-B17B-60009CB29A8D}"/>
          </ac:spMkLst>
        </pc:spChg>
      </pc:sldChg>
      <pc:sldChg chg="del">
        <pc:chgData name="Nicola  Freer" userId="S::nicola.freer@bramhopeprimaryschool.co.uk::040c9b20-bc52-4ecd-9f5a-f1de7fce5a63" providerId="AD" clId="Web-{DAA26D09-7DAA-D9F6-D652-6661DED0C0C4}" dt="2022-10-06T19:53:10.749" v="0"/>
        <pc:sldMkLst>
          <pc:docMk/>
          <pc:sldMk cId="2753900206" sldId="295"/>
        </pc:sldMkLst>
      </pc:sldChg>
      <pc:sldChg chg="modSp">
        <pc:chgData name="Nicola  Freer" userId="S::nicola.freer@bramhopeprimaryschool.co.uk::040c9b20-bc52-4ecd-9f5a-f1de7fce5a63" providerId="AD" clId="Web-{DAA26D09-7DAA-D9F6-D652-6661DED0C0C4}" dt="2022-10-06T19:59:36.267" v="58" actId="20577"/>
        <pc:sldMkLst>
          <pc:docMk/>
          <pc:sldMk cId="1341334021" sldId="303"/>
        </pc:sldMkLst>
        <pc:spChg chg="mod">
          <ac:chgData name="Nicola  Freer" userId="S::nicola.freer@bramhopeprimaryschool.co.uk::040c9b20-bc52-4ecd-9f5a-f1de7fce5a63" providerId="AD" clId="Web-{DAA26D09-7DAA-D9F6-D652-6661DED0C0C4}" dt="2022-10-06T19:59:36.267" v="58" actId="20577"/>
          <ac:spMkLst>
            <pc:docMk/>
            <pc:sldMk cId="1341334021" sldId="303"/>
            <ac:spMk id="3" creationId="{C7A1D680-AAF2-4919-A955-0785B0212C98}"/>
          </ac:spMkLst>
        </pc:spChg>
      </pc:sldChg>
    </pc:docChg>
  </pc:docChgLst>
  <pc:docChgLst>
    <pc:chgData name="Nicola Freer" userId="S::nicola.freer@bramhopeprimaryschool.co.uk::14873019-3855-421c-a718-5d4bf2eb703c" providerId="AD" clId="Web-{E1E14EDF-FBDC-7922-C283-87F5DBDE5659}"/>
    <pc:docChg chg="modSld">
      <pc:chgData name="Nicola Freer" userId="S::nicola.freer@bramhopeprimaryschool.co.uk::14873019-3855-421c-a718-5d4bf2eb703c" providerId="AD" clId="Web-{E1E14EDF-FBDC-7922-C283-87F5DBDE5659}" dt="2023-10-17T19:43:31.128" v="120" actId="20577"/>
      <pc:docMkLst>
        <pc:docMk/>
      </pc:docMkLst>
      <pc:sldChg chg="modSp">
        <pc:chgData name="Nicola Freer" userId="S::nicola.freer@bramhopeprimaryschool.co.uk::14873019-3855-421c-a718-5d4bf2eb703c" providerId="AD" clId="Web-{E1E14EDF-FBDC-7922-C283-87F5DBDE5659}" dt="2023-10-17T19:42:04.731" v="109" actId="20577"/>
        <pc:sldMkLst>
          <pc:docMk/>
          <pc:sldMk cId="3406563182" sldId="264"/>
        </pc:sldMkLst>
        <pc:spChg chg="mod">
          <ac:chgData name="Nicola Freer" userId="S::nicola.freer@bramhopeprimaryschool.co.uk::14873019-3855-421c-a718-5d4bf2eb703c" providerId="AD" clId="Web-{E1E14EDF-FBDC-7922-C283-87F5DBDE5659}" dt="2023-10-17T19:42:04.731" v="109" actId="20577"/>
          <ac:spMkLst>
            <pc:docMk/>
            <pc:sldMk cId="3406563182" sldId="264"/>
            <ac:spMk id="3" creationId="{00000000-0000-0000-0000-000000000000}"/>
          </ac:spMkLst>
        </pc:spChg>
      </pc:sldChg>
      <pc:sldChg chg="modSp">
        <pc:chgData name="Nicola Freer" userId="S::nicola.freer@bramhopeprimaryschool.co.uk::14873019-3855-421c-a718-5d4bf2eb703c" providerId="AD" clId="Web-{E1E14EDF-FBDC-7922-C283-87F5DBDE5659}" dt="2023-10-17T19:43:31.128" v="120" actId="20577"/>
        <pc:sldMkLst>
          <pc:docMk/>
          <pc:sldMk cId="3500984865" sldId="293"/>
        </pc:sldMkLst>
        <pc:spChg chg="mod">
          <ac:chgData name="Nicola Freer" userId="S::nicola.freer@bramhopeprimaryschool.co.uk::14873019-3855-421c-a718-5d4bf2eb703c" providerId="AD" clId="Web-{E1E14EDF-FBDC-7922-C283-87F5DBDE5659}" dt="2023-10-17T19:43:31.128" v="120" actId="20577"/>
          <ac:spMkLst>
            <pc:docMk/>
            <pc:sldMk cId="3500984865" sldId="293"/>
            <ac:spMk id="3" creationId="{00000000-0000-0000-0000-000000000000}"/>
          </ac:spMkLst>
        </pc:spChg>
      </pc:sldChg>
    </pc:docChg>
  </pc:docChgLst>
  <pc:docChgLst>
    <pc:chgData name="Nicola Freer" userId="S::nicola.freer@bramhopeprimaryschool.co.uk::14873019-3855-421c-a718-5d4bf2eb703c" providerId="AD" clId="Web-{B06E49F9-3AAF-BD6D-96F3-C9E90807C54A}"/>
    <pc:docChg chg="addSld delSld modSld sldOrd">
      <pc:chgData name="Nicola Freer" userId="S::nicola.freer@bramhopeprimaryschool.co.uk::14873019-3855-421c-a718-5d4bf2eb703c" providerId="AD" clId="Web-{B06E49F9-3AAF-BD6D-96F3-C9E90807C54A}" dt="2023-10-03T15:55:41.178" v="102" actId="20577"/>
      <pc:docMkLst>
        <pc:docMk/>
      </pc:docMkLst>
      <pc:sldChg chg="modSp">
        <pc:chgData name="Nicola Freer" userId="S::nicola.freer@bramhopeprimaryschool.co.uk::14873019-3855-421c-a718-5d4bf2eb703c" providerId="AD" clId="Web-{B06E49F9-3AAF-BD6D-96F3-C9E90807C54A}" dt="2023-10-03T15:53:42.924" v="98" actId="20577"/>
        <pc:sldMkLst>
          <pc:docMk/>
          <pc:sldMk cId="3406563182" sldId="264"/>
        </pc:sldMkLst>
        <pc:spChg chg="mod">
          <ac:chgData name="Nicola Freer" userId="S::nicola.freer@bramhopeprimaryschool.co.uk::14873019-3855-421c-a718-5d4bf2eb703c" providerId="AD" clId="Web-{B06E49F9-3AAF-BD6D-96F3-C9E90807C54A}" dt="2023-10-03T15:53:42.924" v="98" actId="20577"/>
          <ac:spMkLst>
            <pc:docMk/>
            <pc:sldMk cId="3406563182" sldId="264"/>
            <ac:spMk id="3" creationId="{00000000-0000-0000-0000-000000000000}"/>
          </ac:spMkLst>
        </pc:spChg>
      </pc:sldChg>
      <pc:sldChg chg="modSp">
        <pc:chgData name="Nicola Freer" userId="S::nicola.freer@bramhopeprimaryschool.co.uk::14873019-3855-421c-a718-5d4bf2eb703c" providerId="AD" clId="Web-{B06E49F9-3AAF-BD6D-96F3-C9E90807C54A}" dt="2023-10-03T15:22:57.045" v="85" actId="20577"/>
        <pc:sldMkLst>
          <pc:docMk/>
          <pc:sldMk cId="1385385420" sldId="268"/>
        </pc:sldMkLst>
        <pc:spChg chg="mod">
          <ac:chgData name="Nicola Freer" userId="S::nicola.freer@bramhopeprimaryschool.co.uk::14873019-3855-421c-a718-5d4bf2eb703c" providerId="AD" clId="Web-{B06E49F9-3AAF-BD6D-96F3-C9E90807C54A}" dt="2023-10-03T15:22:57.045" v="85" actId="20577"/>
          <ac:spMkLst>
            <pc:docMk/>
            <pc:sldMk cId="1385385420" sldId="268"/>
            <ac:spMk id="3" creationId="{00000000-0000-0000-0000-000000000000}"/>
          </ac:spMkLst>
        </pc:spChg>
      </pc:sldChg>
      <pc:sldChg chg="del">
        <pc:chgData name="Nicola Freer" userId="S::nicola.freer@bramhopeprimaryschool.co.uk::14873019-3855-421c-a718-5d4bf2eb703c" providerId="AD" clId="Web-{B06E49F9-3AAF-BD6D-96F3-C9E90807C54A}" dt="2023-10-03T15:55:09.239" v="99"/>
        <pc:sldMkLst>
          <pc:docMk/>
          <pc:sldMk cId="2242221363" sldId="273"/>
        </pc:sldMkLst>
      </pc:sldChg>
      <pc:sldChg chg="del">
        <pc:chgData name="Nicola Freer" userId="S::nicola.freer@bramhopeprimaryschool.co.uk::14873019-3855-421c-a718-5d4bf2eb703c" providerId="AD" clId="Web-{B06E49F9-3AAF-BD6D-96F3-C9E90807C54A}" dt="2023-10-03T15:19:06.664" v="8"/>
        <pc:sldMkLst>
          <pc:docMk/>
          <pc:sldMk cId="2598791104" sldId="284"/>
        </pc:sldMkLst>
      </pc:sldChg>
      <pc:sldChg chg="del">
        <pc:chgData name="Nicola Freer" userId="S::nicola.freer@bramhopeprimaryschool.co.uk::14873019-3855-421c-a718-5d4bf2eb703c" providerId="AD" clId="Web-{B06E49F9-3AAF-BD6D-96F3-C9E90807C54A}" dt="2023-10-03T15:52:42.907" v="94"/>
        <pc:sldMkLst>
          <pc:docMk/>
          <pc:sldMk cId="2382216621" sldId="290"/>
        </pc:sldMkLst>
      </pc:sldChg>
      <pc:sldChg chg="modSp">
        <pc:chgData name="Nicola Freer" userId="S::nicola.freer@bramhopeprimaryschool.co.uk::14873019-3855-421c-a718-5d4bf2eb703c" providerId="AD" clId="Web-{B06E49F9-3AAF-BD6D-96F3-C9E90807C54A}" dt="2023-10-03T15:36:00.598" v="93" actId="1076"/>
        <pc:sldMkLst>
          <pc:docMk/>
          <pc:sldMk cId="4133594649" sldId="292"/>
        </pc:sldMkLst>
        <pc:graphicFrameChg chg="mod">
          <ac:chgData name="Nicola Freer" userId="S::nicola.freer@bramhopeprimaryschool.co.uk::14873019-3855-421c-a718-5d4bf2eb703c" providerId="AD" clId="Web-{B06E49F9-3AAF-BD6D-96F3-C9E90807C54A}" dt="2023-10-03T15:36:00.598" v="93" actId="1076"/>
          <ac:graphicFrameMkLst>
            <pc:docMk/>
            <pc:sldMk cId="4133594649" sldId="292"/>
            <ac:graphicFrameMk id="6" creationId="{4C5DF165-130A-4E02-803A-3E4BBBB0AEDF}"/>
          </ac:graphicFrameMkLst>
        </pc:graphicFrameChg>
      </pc:sldChg>
      <pc:sldChg chg="ord">
        <pc:chgData name="Nicola Freer" userId="S::nicola.freer@bramhopeprimaryschool.co.uk::14873019-3855-421c-a718-5d4bf2eb703c" providerId="AD" clId="Web-{B06E49F9-3AAF-BD6D-96F3-C9E90807C54A}" dt="2023-10-03T15:18:05.647" v="5"/>
        <pc:sldMkLst>
          <pc:docMk/>
          <pc:sldMk cId="1838865526" sldId="296"/>
        </pc:sldMkLst>
      </pc:sldChg>
      <pc:sldChg chg="delSp modSp">
        <pc:chgData name="Nicola Freer" userId="S::nicola.freer@bramhopeprimaryschool.co.uk::14873019-3855-421c-a718-5d4bf2eb703c" providerId="AD" clId="Web-{B06E49F9-3AAF-BD6D-96F3-C9E90807C54A}" dt="2023-10-03T15:17:30.021" v="4" actId="1076"/>
        <pc:sldMkLst>
          <pc:docMk/>
          <pc:sldMk cId="2686806825" sldId="297"/>
        </pc:sldMkLst>
        <pc:spChg chg="mod">
          <ac:chgData name="Nicola Freer" userId="S::nicola.freer@bramhopeprimaryschool.co.uk::14873019-3855-421c-a718-5d4bf2eb703c" providerId="AD" clId="Web-{B06E49F9-3AAF-BD6D-96F3-C9E90807C54A}" dt="2023-10-03T15:17:27.130" v="3" actId="1076"/>
          <ac:spMkLst>
            <pc:docMk/>
            <pc:sldMk cId="2686806825" sldId="297"/>
            <ac:spMk id="7" creationId="{00000000-0000-0000-0000-000000000000}"/>
          </ac:spMkLst>
        </pc:spChg>
        <pc:spChg chg="del mod">
          <ac:chgData name="Nicola Freer" userId="S::nicola.freer@bramhopeprimaryschool.co.uk::14873019-3855-421c-a718-5d4bf2eb703c" providerId="AD" clId="Web-{B06E49F9-3AAF-BD6D-96F3-C9E90807C54A}" dt="2023-10-03T15:17:22.911" v="2"/>
          <ac:spMkLst>
            <pc:docMk/>
            <pc:sldMk cId="2686806825" sldId="297"/>
            <ac:spMk id="8" creationId="{00000000-0000-0000-0000-000000000000}"/>
          </ac:spMkLst>
        </pc:spChg>
        <pc:spChg chg="mod">
          <ac:chgData name="Nicola Freer" userId="S::nicola.freer@bramhopeprimaryschool.co.uk::14873019-3855-421c-a718-5d4bf2eb703c" providerId="AD" clId="Web-{B06E49F9-3AAF-BD6D-96F3-C9E90807C54A}" dt="2023-10-03T15:17:30.021" v="4" actId="1076"/>
          <ac:spMkLst>
            <pc:docMk/>
            <pc:sldMk cId="2686806825" sldId="297"/>
            <ac:spMk id="9" creationId="{00000000-0000-0000-0000-000000000000}"/>
          </ac:spMkLst>
        </pc:spChg>
      </pc:sldChg>
      <pc:sldChg chg="modSp">
        <pc:chgData name="Nicola Freer" userId="S::nicola.freer@bramhopeprimaryschool.co.uk::14873019-3855-421c-a718-5d4bf2eb703c" providerId="AD" clId="Web-{B06E49F9-3AAF-BD6D-96F3-C9E90807C54A}" dt="2023-10-03T15:55:41.178" v="102" actId="20577"/>
        <pc:sldMkLst>
          <pc:docMk/>
          <pc:sldMk cId="1590456847" sldId="300"/>
        </pc:sldMkLst>
        <pc:graphicFrameChg chg="modGraphic">
          <ac:chgData name="Nicola Freer" userId="S::nicola.freer@bramhopeprimaryschool.co.uk::14873019-3855-421c-a718-5d4bf2eb703c" providerId="AD" clId="Web-{B06E49F9-3AAF-BD6D-96F3-C9E90807C54A}" dt="2023-10-03T15:55:41.178" v="102" actId="20577"/>
          <ac:graphicFrameMkLst>
            <pc:docMk/>
            <pc:sldMk cId="1590456847" sldId="300"/>
            <ac:graphicFrameMk id="5" creationId="{404D5F62-FA46-4D85-95D0-D73304445C7F}"/>
          </ac:graphicFrameMkLst>
        </pc:graphicFrameChg>
      </pc:sldChg>
      <pc:sldChg chg="del">
        <pc:chgData name="Nicola Freer" userId="S::nicola.freer@bramhopeprimaryschool.co.uk::14873019-3855-421c-a718-5d4bf2eb703c" providerId="AD" clId="Web-{B06E49F9-3AAF-BD6D-96F3-C9E90807C54A}" dt="2023-10-03T15:18:26.444" v="6"/>
        <pc:sldMkLst>
          <pc:docMk/>
          <pc:sldMk cId="588424566" sldId="302"/>
        </pc:sldMkLst>
      </pc:sldChg>
      <pc:sldChg chg="del">
        <pc:chgData name="Nicola Freer" userId="S::nicola.freer@bramhopeprimaryschool.co.uk::14873019-3855-421c-a718-5d4bf2eb703c" providerId="AD" clId="Web-{B06E49F9-3AAF-BD6D-96F3-C9E90807C54A}" dt="2023-10-03T15:29:46.197" v="92"/>
        <pc:sldMkLst>
          <pc:docMk/>
          <pc:sldMk cId="1341334021" sldId="303"/>
        </pc:sldMkLst>
      </pc:sldChg>
      <pc:sldChg chg="modSp">
        <pc:chgData name="Nicola Freer" userId="S::nicola.freer@bramhopeprimaryschool.co.uk::14873019-3855-421c-a718-5d4bf2eb703c" providerId="AD" clId="Web-{B06E49F9-3AAF-BD6D-96F3-C9E90807C54A}" dt="2023-10-03T15:28:44.789" v="91" actId="20577"/>
        <pc:sldMkLst>
          <pc:docMk/>
          <pc:sldMk cId="878005100" sldId="304"/>
        </pc:sldMkLst>
        <pc:spChg chg="mod">
          <ac:chgData name="Nicola Freer" userId="S::nicola.freer@bramhopeprimaryschool.co.uk::14873019-3855-421c-a718-5d4bf2eb703c" providerId="AD" clId="Web-{B06E49F9-3AAF-BD6D-96F3-C9E90807C54A}" dt="2023-10-03T15:28:44.789" v="91" actId="20577"/>
          <ac:spMkLst>
            <pc:docMk/>
            <pc:sldMk cId="878005100" sldId="304"/>
            <ac:spMk id="5" creationId="{8F4651DD-FEB3-4E53-94B3-443978BF54E3}"/>
          </ac:spMkLst>
        </pc:spChg>
      </pc:sldChg>
      <pc:sldChg chg="add del replId">
        <pc:chgData name="Nicola Freer" userId="S::nicola.freer@bramhopeprimaryschool.co.uk::14873019-3855-421c-a718-5d4bf2eb703c" providerId="AD" clId="Web-{B06E49F9-3AAF-BD6D-96F3-C9E90807C54A}" dt="2023-10-03T15:19:09.492" v="9"/>
        <pc:sldMkLst>
          <pc:docMk/>
          <pc:sldMk cId="1260451825" sldId="30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364972-1FE0-46D1-BE34-AD6EFA16AB9B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46AEBCC-870D-4FCC-88D4-E75F8C2D63EE}">
      <dgm:prSet phldrT="[Text]"/>
      <dgm:spPr>
        <a:solidFill>
          <a:srgbClr val="FFC000"/>
        </a:solidFill>
      </dgm:spPr>
      <dgm:t>
        <a:bodyPr/>
        <a:lstStyle/>
        <a:p>
          <a:r>
            <a:rPr lang="en-GB"/>
            <a:t>National Curriculum</a:t>
          </a:r>
        </a:p>
      </dgm:t>
    </dgm:pt>
    <dgm:pt modelId="{45051769-86A1-440D-B5D0-125551892E71}" type="parTrans" cxnId="{B3374946-E150-4E12-9ED8-532836354F45}">
      <dgm:prSet/>
      <dgm:spPr/>
      <dgm:t>
        <a:bodyPr/>
        <a:lstStyle/>
        <a:p>
          <a:endParaRPr lang="en-GB"/>
        </a:p>
      </dgm:t>
    </dgm:pt>
    <dgm:pt modelId="{9974973C-8EFF-416E-884D-25BA30CAFE57}" type="sibTrans" cxnId="{B3374946-E150-4E12-9ED8-532836354F45}">
      <dgm:prSet/>
      <dgm:spPr/>
      <dgm:t>
        <a:bodyPr/>
        <a:lstStyle/>
        <a:p>
          <a:endParaRPr lang="en-GB"/>
        </a:p>
      </dgm:t>
    </dgm:pt>
    <dgm:pt modelId="{1B47B753-45C6-43E8-AA86-7253DC6B46EF}">
      <dgm:prSet phldrT="[Text]"/>
      <dgm:spPr/>
      <dgm:t>
        <a:bodyPr/>
        <a:lstStyle/>
        <a:p>
          <a:r>
            <a:rPr lang="en-GB"/>
            <a:t>Statutory document set out by the Department for Education.</a:t>
          </a:r>
        </a:p>
      </dgm:t>
    </dgm:pt>
    <dgm:pt modelId="{B53A307E-E700-46D8-B713-77A168BF45A3}" type="parTrans" cxnId="{7DBB62E9-5006-4D62-BB33-11645CDA049B}">
      <dgm:prSet/>
      <dgm:spPr/>
      <dgm:t>
        <a:bodyPr/>
        <a:lstStyle/>
        <a:p>
          <a:endParaRPr lang="en-GB"/>
        </a:p>
      </dgm:t>
    </dgm:pt>
    <dgm:pt modelId="{06C07A22-80C7-47E5-BF91-6EA545CA040F}" type="sibTrans" cxnId="{7DBB62E9-5006-4D62-BB33-11645CDA049B}">
      <dgm:prSet/>
      <dgm:spPr/>
      <dgm:t>
        <a:bodyPr/>
        <a:lstStyle/>
        <a:p>
          <a:endParaRPr lang="en-GB"/>
        </a:p>
      </dgm:t>
    </dgm:pt>
    <dgm:pt modelId="{8DE680FA-0629-4C31-A0E5-083FB3E76A71}">
      <dgm:prSet phldrT="[Text]"/>
      <dgm:spPr/>
      <dgm:t>
        <a:bodyPr/>
        <a:lstStyle/>
        <a:p>
          <a:r>
            <a:rPr lang="en-US"/>
            <a:t>Sets out the </a:t>
          </a:r>
          <a:r>
            <a:rPr lang="en-US" err="1"/>
            <a:t>programmes</a:t>
          </a:r>
          <a:r>
            <a:rPr lang="en-US"/>
            <a:t> of study and attainment targets for all subjects at all 4 key stages (primary and secondary).</a:t>
          </a:r>
          <a:endParaRPr lang="en-GB"/>
        </a:p>
      </dgm:t>
    </dgm:pt>
    <dgm:pt modelId="{E82DABEB-CA1B-4116-A6C7-4BAB5504505C}" type="parTrans" cxnId="{5000E899-47F6-4225-9D9C-061F09162AE9}">
      <dgm:prSet/>
      <dgm:spPr/>
      <dgm:t>
        <a:bodyPr/>
        <a:lstStyle/>
        <a:p>
          <a:endParaRPr lang="en-GB"/>
        </a:p>
      </dgm:t>
    </dgm:pt>
    <dgm:pt modelId="{94683A6F-6487-4BCB-904E-C00CE52C82B7}" type="sibTrans" cxnId="{5000E899-47F6-4225-9D9C-061F09162AE9}">
      <dgm:prSet/>
      <dgm:spPr/>
      <dgm:t>
        <a:bodyPr/>
        <a:lstStyle/>
        <a:p>
          <a:endParaRPr lang="en-GB"/>
        </a:p>
      </dgm:t>
    </dgm:pt>
    <dgm:pt modelId="{EC8C1209-FF92-45EE-B6B7-7067B8CDDB75}">
      <dgm:prSet phldrT="[Text]"/>
      <dgm:spPr>
        <a:solidFill>
          <a:srgbClr val="92D050"/>
        </a:solidFill>
      </dgm:spPr>
      <dgm:t>
        <a:bodyPr/>
        <a:lstStyle/>
        <a:p>
          <a:r>
            <a:rPr lang="en-GB"/>
            <a:t>Long Term Plans</a:t>
          </a:r>
        </a:p>
      </dgm:t>
    </dgm:pt>
    <dgm:pt modelId="{38A1FB0D-3F84-4E1F-B83F-1F1814D6346A}" type="parTrans" cxnId="{D49BA46E-FD4C-4478-AF1A-C6DDF81EA303}">
      <dgm:prSet/>
      <dgm:spPr/>
      <dgm:t>
        <a:bodyPr/>
        <a:lstStyle/>
        <a:p>
          <a:endParaRPr lang="en-GB"/>
        </a:p>
      </dgm:t>
    </dgm:pt>
    <dgm:pt modelId="{696E68F1-4978-4DAE-BCBB-FDB9F26D46F0}" type="sibTrans" cxnId="{D49BA46E-FD4C-4478-AF1A-C6DDF81EA303}">
      <dgm:prSet/>
      <dgm:spPr/>
      <dgm:t>
        <a:bodyPr/>
        <a:lstStyle/>
        <a:p>
          <a:endParaRPr lang="en-GB"/>
        </a:p>
      </dgm:t>
    </dgm:pt>
    <dgm:pt modelId="{1E6AE651-47F8-4F5A-B871-F6F8430DFC82}">
      <dgm:prSet phldrT="[Text]"/>
      <dgm:spPr/>
      <dgm:t>
        <a:bodyPr/>
        <a:lstStyle/>
        <a:p>
          <a:r>
            <a:rPr lang="en-GB"/>
            <a:t>Maps out the learning across the school for each subject.</a:t>
          </a:r>
        </a:p>
      </dgm:t>
    </dgm:pt>
    <dgm:pt modelId="{A44B7E2A-27E0-435E-946A-21F4B910725B}" type="parTrans" cxnId="{F3D62249-28E7-4BD6-AF07-5D3BF00D8B3E}">
      <dgm:prSet/>
      <dgm:spPr/>
      <dgm:t>
        <a:bodyPr/>
        <a:lstStyle/>
        <a:p>
          <a:endParaRPr lang="en-GB"/>
        </a:p>
      </dgm:t>
    </dgm:pt>
    <dgm:pt modelId="{51DE5F36-6101-4567-BEDE-6282F4A503F0}" type="sibTrans" cxnId="{F3D62249-28E7-4BD6-AF07-5D3BF00D8B3E}">
      <dgm:prSet/>
      <dgm:spPr/>
      <dgm:t>
        <a:bodyPr/>
        <a:lstStyle/>
        <a:p>
          <a:endParaRPr lang="en-GB"/>
        </a:p>
      </dgm:t>
    </dgm:pt>
    <dgm:pt modelId="{5F071B3B-82D1-446C-A7DF-1263C6E49D95}">
      <dgm:prSet phldrT="[Text]"/>
      <dgm:spPr>
        <a:solidFill>
          <a:srgbClr val="00B0F0"/>
        </a:solidFill>
      </dgm:spPr>
      <dgm:t>
        <a:bodyPr/>
        <a:lstStyle/>
        <a:p>
          <a:r>
            <a:rPr lang="en-GB"/>
            <a:t>Knowledge Overviews</a:t>
          </a:r>
        </a:p>
      </dgm:t>
    </dgm:pt>
    <dgm:pt modelId="{C8C4A3A4-8E45-4969-8BFA-DD39E78B0119}" type="parTrans" cxnId="{116FE78A-E2BF-4CB3-BB25-B88E4613ABEB}">
      <dgm:prSet/>
      <dgm:spPr/>
      <dgm:t>
        <a:bodyPr/>
        <a:lstStyle/>
        <a:p>
          <a:endParaRPr lang="en-GB"/>
        </a:p>
      </dgm:t>
    </dgm:pt>
    <dgm:pt modelId="{0ACC871E-67C0-4BCB-A9AE-F92CE8F7EDDA}" type="sibTrans" cxnId="{116FE78A-E2BF-4CB3-BB25-B88E4613ABEB}">
      <dgm:prSet/>
      <dgm:spPr/>
      <dgm:t>
        <a:bodyPr/>
        <a:lstStyle/>
        <a:p>
          <a:endParaRPr lang="en-GB"/>
        </a:p>
      </dgm:t>
    </dgm:pt>
    <dgm:pt modelId="{C3911A37-40DA-40D6-A234-47ECB8C21889}">
      <dgm:prSet phldrT="[Text]"/>
      <dgm:spPr/>
      <dgm:t>
        <a:bodyPr/>
        <a:lstStyle/>
        <a:p>
          <a:r>
            <a:rPr lang="en-GB"/>
            <a:t>Clear sequence of learning through a subject from Reception to Year 6.</a:t>
          </a:r>
        </a:p>
      </dgm:t>
    </dgm:pt>
    <dgm:pt modelId="{EE06B154-01FC-4496-8E78-755458B7B5F4}" type="parTrans" cxnId="{5B947C2E-F2D6-4CD1-8D1C-236A4A856DE0}">
      <dgm:prSet/>
      <dgm:spPr/>
      <dgm:t>
        <a:bodyPr/>
        <a:lstStyle/>
        <a:p>
          <a:endParaRPr lang="en-GB"/>
        </a:p>
      </dgm:t>
    </dgm:pt>
    <dgm:pt modelId="{7676B264-E2E3-41BE-9081-4D1232C2FCC8}" type="sibTrans" cxnId="{5B947C2E-F2D6-4CD1-8D1C-236A4A856DE0}">
      <dgm:prSet/>
      <dgm:spPr/>
      <dgm:t>
        <a:bodyPr/>
        <a:lstStyle/>
        <a:p>
          <a:endParaRPr lang="en-GB"/>
        </a:p>
      </dgm:t>
    </dgm:pt>
    <dgm:pt modelId="{50FBAA34-FE1B-4E5A-9E68-9F3496EEF898}">
      <dgm:prSet phldrT="[Text]"/>
      <dgm:spPr>
        <a:solidFill>
          <a:srgbClr val="0070C0"/>
        </a:solidFill>
      </dgm:spPr>
      <dgm:t>
        <a:bodyPr/>
        <a:lstStyle/>
        <a:p>
          <a:r>
            <a:rPr lang="en-GB"/>
            <a:t>Short term plans</a:t>
          </a:r>
        </a:p>
      </dgm:t>
    </dgm:pt>
    <dgm:pt modelId="{4DBE19A8-2B1D-4BD8-BC44-CC648EEA931A}" type="parTrans" cxnId="{0440F008-B1A2-4A19-BB51-BCFC552751C7}">
      <dgm:prSet/>
      <dgm:spPr/>
      <dgm:t>
        <a:bodyPr/>
        <a:lstStyle/>
        <a:p>
          <a:endParaRPr lang="en-GB"/>
        </a:p>
      </dgm:t>
    </dgm:pt>
    <dgm:pt modelId="{2307D175-6926-4D18-8D43-697D378524D3}" type="sibTrans" cxnId="{0440F008-B1A2-4A19-BB51-BCFC552751C7}">
      <dgm:prSet/>
      <dgm:spPr/>
      <dgm:t>
        <a:bodyPr/>
        <a:lstStyle/>
        <a:p>
          <a:endParaRPr lang="en-GB"/>
        </a:p>
      </dgm:t>
    </dgm:pt>
    <dgm:pt modelId="{CE5F1C57-F2AE-4E9E-9A7C-00B8A5B83DCF}">
      <dgm:prSet phldrT="[Text]"/>
      <dgm:spPr/>
      <dgm:t>
        <a:bodyPr/>
        <a:lstStyle/>
        <a:p>
          <a:r>
            <a:rPr lang="en-GB"/>
            <a:t>Used where appropriate to detail specific elements of the lesson</a:t>
          </a:r>
        </a:p>
      </dgm:t>
    </dgm:pt>
    <dgm:pt modelId="{D7983415-6D68-4B5F-921E-E8BF91E15468}" type="parTrans" cxnId="{F1D2B160-E7CF-4CD1-BA8C-B206C684CE34}">
      <dgm:prSet/>
      <dgm:spPr/>
      <dgm:t>
        <a:bodyPr/>
        <a:lstStyle/>
        <a:p>
          <a:endParaRPr lang="en-GB"/>
        </a:p>
      </dgm:t>
    </dgm:pt>
    <dgm:pt modelId="{48E22FB8-918E-4955-AC4F-DBE08005C840}" type="sibTrans" cxnId="{F1D2B160-E7CF-4CD1-BA8C-B206C684CE34}">
      <dgm:prSet/>
      <dgm:spPr/>
      <dgm:t>
        <a:bodyPr/>
        <a:lstStyle/>
        <a:p>
          <a:endParaRPr lang="en-GB"/>
        </a:p>
      </dgm:t>
    </dgm:pt>
    <dgm:pt modelId="{5C7210BD-8597-4352-A0A8-D664DC0099C2}">
      <dgm:prSet/>
      <dgm:spPr/>
      <dgm:t>
        <a:bodyPr/>
        <a:lstStyle/>
        <a:p>
          <a:r>
            <a:rPr lang="en-US"/>
            <a:t>All local-authority-maintained schools in England must teach these </a:t>
          </a:r>
          <a:r>
            <a:rPr lang="en-US" err="1"/>
            <a:t>programmes</a:t>
          </a:r>
          <a:r>
            <a:rPr lang="en-US"/>
            <a:t> of study. Academies can choose to adopt the national curriculum.</a:t>
          </a:r>
          <a:endParaRPr lang="en-GB"/>
        </a:p>
      </dgm:t>
    </dgm:pt>
    <dgm:pt modelId="{733A60AF-6C28-49C1-B2F2-C9E3FDD1E6C6}" type="parTrans" cxnId="{2204D714-DE25-4EBA-BADA-886637C51443}">
      <dgm:prSet/>
      <dgm:spPr/>
      <dgm:t>
        <a:bodyPr/>
        <a:lstStyle/>
        <a:p>
          <a:endParaRPr lang="en-GB"/>
        </a:p>
      </dgm:t>
    </dgm:pt>
    <dgm:pt modelId="{F2D06DBC-FAB4-4D0E-9EAB-6DF4530B97B3}" type="sibTrans" cxnId="{2204D714-DE25-4EBA-BADA-886637C51443}">
      <dgm:prSet/>
      <dgm:spPr/>
      <dgm:t>
        <a:bodyPr/>
        <a:lstStyle/>
        <a:p>
          <a:endParaRPr lang="en-GB"/>
        </a:p>
      </dgm:t>
    </dgm:pt>
    <dgm:pt modelId="{7F7BF92F-8A50-4B9C-B315-313F0EC41CC5}">
      <dgm:prSet/>
      <dgm:spPr/>
      <dgm:t>
        <a:bodyPr/>
        <a:lstStyle/>
        <a:p>
          <a:r>
            <a:rPr lang="en-GB"/>
            <a:t>Contains clear end points for each year group. </a:t>
          </a:r>
        </a:p>
      </dgm:t>
    </dgm:pt>
    <dgm:pt modelId="{E740CA5D-6277-4F87-BAE3-8C0E85C2D5C5}" type="parTrans" cxnId="{B274DB40-ABA5-4917-891A-DD01B6E7FE1D}">
      <dgm:prSet/>
      <dgm:spPr/>
      <dgm:t>
        <a:bodyPr/>
        <a:lstStyle/>
        <a:p>
          <a:endParaRPr lang="en-GB"/>
        </a:p>
      </dgm:t>
    </dgm:pt>
    <dgm:pt modelId="{6BD041E1-3446-420C-BCF3-CD84850C2915}" type="sibTrans" cxnId="{B274DB40-ABA5-4917-891A-DD01B6E7FE1D}">
      <dgm:prSet/>
      <dgm:spPr/>
      <dgm:t>
        <a:bodyPr/>
        <a:lstStyle/>
        <a:p>
          <a:endParaRPr lang="en-GB"/>
        </a:p>
      </dgm:t>
    </dgm:pt>
    <dgm:pt modelId="{0D1B8B01-0EE4-411C-9137-8BAA7B3F1DD4}">
      <dgm:prSet phldrT="[Text]"/>
      <dgm:spPr/>
      <dgm:t>
        <a:bodyPr/>
        <a:lstStyle/>
        <a:p>
          <a:r>
            <a:rPr lang="en-GB"/>
            <a:t>Provides a detailed map of what units will be taught including when and how they will be taught.</a:t>
          </a:r>
        </a:p>
      </dgm:t>
    </dgm:pt>
    <dgm:pt modelId="{08719D47-B876-4C50-9BB4-C3D87EA4705E}" type="parTrans" cxnId="{E979D096-5912-445A-9E57-2A85577C8D6F}">
      <dgm:prSet/>
      <dgm:spPr/>
      <dgm:t>
        <a:bodyPr/>
        <a:lstStyle/>
        <a:p>
          <a:endParaRPr lang="en-GB"/>
        </a:p>
      </dgm:t>
    </dgm:pt>
    <dgm:pt modelId="{1C6315DD-0F88-4416-AAFD-7F1BB97FB317}" type="sibTrans" cxnId="{E979D096-5912-445A-9E57-2A85577C8D6F}">
      <dgm:prSet/>
      <dgm:spPr/>
      <dgm:t>
        <a:bodyPr/>
        <a:lstStyle/>
        <a:p>
          <a:endParaRPr lang="en-GB"/>
        </a:p>
      </dgm:t>
    </dgm:pt>
    <dgm:pt modelId="{E946E100-28B6-4691-A509-D6C301F5E8A4}">
      <dgm:prSet phldrT="[Text]"/>
      <dgm:spPr/>
      <dgm:t>
        <a:bodyPr/>
        <a:lstStyle/>
        <a:p>
          <a:r>
            <a:rPr lang="en-GB"/>
            <a:t>Progression of knowledge and skills for each subject.</a:t>
          </a:r>
        </a:p>
      </dgm:t>
    </dgm:pt>
    <dgm:pt modelId="{4EFCA09D-AC77-4AC0-9360-E37ABDFA7295}" type="parTrans" cxnId="{BD514B8C-9DC2-4B39-AD69-BA3024901DBD}">
      <dgm:prSet/>
      <dgm:spPr/>
      <dgm:t>
        <a:bodyPr/>
        <a:lstStyle/>
        <a:p>
          <a:endParaRPr lang="en-GB"/>
        </a:p>
      </dgm:t>
    </dgm:pt>
    <dgm:pt modelId="{B3CFDA3E-C7E8-4ADF-9EA4-4359F9683DB6}" type="sibTrans" cxnId="{BD514B8C-9DC2-4B39-AD69-BA3024901DBD}">
      <dgm:prSet/>
      <dgm:spPr/>
      <dgm:t>
        <a:bodyPr/>
        <a:lstStyle/>
        <a:p>
          <a:endParaRPr lang="en-GB"/>
        </a:p>
      </dgm:t>
    </dgm:pt>
    <dgm:pt modelId="{279CA785-6CA1-40EF-BDEA-B381D42047D6}" type="pres">
      <dgm:prSet presAssocID="{C2364972-1FE0-46D1-BE34-AD6EFA16AB9B}" presName="linearFlow" presStyleCnt="0">
        <dgm:presLayoutVars>
          <dgm:dir/>
          <dgm:animLvl val="lvl"/>
          <dgm:resizeHandles val="exact"/>
        </dgm:presLayoutVars>
      </dgm:prSet>
      <dgm:spPr/>
    </dgm:pt>
    <dgm:pt modelId="{DC6342AD-3622-4545-967D-074E8DAC2037}" type="pres">
      <dgm:prSet presAssocID="{946AEBCC-870D-4FCC-88D4-E75F8C2D63EE}" presName="composite" presStyleCnt="0"/>
      <dgm:spPr/>
    </dgm:pt>
    <dgm:pt modelId="{CFF6544D-71BA-486F-90D8-014023578F4D}" type="pres">
      <dgm:prSet presAssocID="{946AEBCC-870D-4FCC-88D4-E75F8C2D63EE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7D8F63EB-EF66-4456-9824-89D489A25473}" type="pres">
      <dgm:prSet presAssocID="{946AEBCC-870D-4FCC-88D4-E75F8C2D63EE}" presName="descendantText" presStyleLbl="alignAcc1" presStyleIdx="0" presStyleCnt="4">
        <dgm:presLayoutVars>
          <dgm:bulletEnabled val="1"/>
        </dgm:presLayoutVars>
      </dgm:prSet>
      <dgm:spPr/>
    </dgm:pt>
    <dgm:pt modelId="{50ACA323-272D-4AF9-A41C-56B444921FB1}" type="pres">
      <dgm:prSet presAssocID="{9974973C-8EFF-416E-884D-25BA30CAFE57}" presName="sp" presStyleCnt="0"/>
      <dgm:spPr/>
    </dgm:pt>
    <dgm:pt modelId="{01DC210C-40C7-43B8-9BDF-A115F4E97C33}" type="pres">
      <dgm:prSet presAssocID="{EC8C1209-FF92-45EE-B6B7-7067B8CDDB75}" presName="composite" presStyleCnt="0"/>
      <dgm:spPr/>
    </dgm:pt>
    <dgm:pt modelId="{AA07CF65-394B-47A3-80C5-FA7197B6D8B7}" type="pres">
      <dgm:prSet presAssocID="{EC8C1209-FF92-45EE-B6B7-7067B8CDDB75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7B0469BF-45D2-4271-AAAA-3EA20C43B46B}" type="pres">
      <dgm:prSet presAssocID="{EC8C1209-FF92-45EE-B6B7-7067B8CDDB75}" presName="descendantText" presStyleLbl="alignAcc1" presStyleIdx="1" presStyleCnt="4" custLinFactNeighborX="342" custLinFactNeighborY="-42283">
        <dgm:presLayoutVars>
          <dgm:bulletEnabled val="1"/>
        </dgm:presLayoutVars>
      </dgm:prSet>
      <dgm:spPr/>
    </dgm:pt>
    <dgm:pt modelId="{6FEE790A-4823-40BF-AB8A-847A2074E353}" type="pres">
      <dgm:prSet presAssocID="{696E68F1-4978-4DAE-BCBB-FDB9F26D46F0}" presName="sp" presStyleCnt="0"/>
      <dgm:spPr/>
    </dgm:pt>
    <dgm:pt modelId="{88633163-1A60-4FA9-813A-A492D49B25CD}" type="pres">
      <dgm:prSet presAssocID="{5F071B3B-82D1-446C-A7DF-1263C6E49D95}" presName="composite" presStyleCnt="0"/>
      <dgm:spPr/>
    </dgm:pt>
    <dgm:pt modelId="{039BA3BF-1042-416D-99FA-766711872A8D}" type="pres">
      <dgm:prSet presAssocID="{5F071B3B-82D1-446C-A7DF-1263C6E49D95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53658A6B-3D65-4145-AB30-F762AAC50C43}" type="pres">
      <dgm:prSet presAssocID="{5F071B3B-82D1-446C-A7DF-1263C6E49D95}" presName="descendantText" presStyleLbl="alignAcc1" presStyleIdx="2" presStyleCnt="4">
        <dgm:presLayoutVars>
          <dgm:bulletEnabled val="1"/>
        </dgm:presLayoutVars>
      </dgm:prSet>
      <dgm:spPr/>
    </dgm:pt>
    <dgm:pt modelId="{8BE6F0D4-8E5C-4952-BD0A-0E14E91F219C}" type="pres">
      <dgm:prSet presAssocID="{0ACC871E-67C0-4BCB-A9AE-F92CE8F7EDDA}" presName="sp" presStyleCnt="0"/>
      <dgm:spPr/>
    </dgm:pt>
    <dgm:pt modelId="{2BE2B993-92F2-4E1D-B826-A7D15C5C7025}" type="pres">
      <dgm:prSet presAssocID="{50FBAA34-FE1B-4E5A-9E68-9F3496EEF898}" presName="composite" presStyleCnt="0"/>
      <dgm:spPr/>
    </dgm:pt>
    <dgm:pt modelId="{796F4BD1-4B52-4448-BC24-6B9D423D319F}" type="pres">
      <dgm:prSet presAssocID="{50FBAA34-FE1B-4E5A-9E68-9F3496EEF898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35A09466-DBDA-4F78-9B54-ED39500BA723}" type="pres">
      <dgm:prSet presAssocID="{50FBAA34-FE1B-4E5A-9E68-9F3496EEF898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0440F008-B1A2-4A19-BB51-BCFC552751C7}" srcId="{C2364972-1FE0-46D1-BE34-AD6EFA16AB9B}" destId="{50FBAA34-FE1B-4E5A-9E68-9F3496EEF898}" srcOrd="3" destOrd="0" parTransId="{4DBE19A8-2B1D-4BD8-BC44-CC648EEA931A}" sibTransId="{2307D175-6926-4D18-8D43-697D378524D3}"/>
    <dgm:cxn modelId="{2204D714-DE25-4EBA-BADA-886637C51443}" srcId="{946AEBCC-870D-4FCC-88D4-E75F8C2D63EE}" destId="{5C7210BD-8597-4352-A0A8-D664DC0099C2}" srcOrd="2" destOrd="0" parTransId="{733A60AF-6C28-49C1-B2F2-C9E3FDD1E6C6}" sibTransId="{F2D06DBC-FAB4-4D0E-9EAB-6DF4530B97B3}"/>
    <dgm:cxn modelId="{4F539419-CAF8-4446-803D-C6961318B966}" type="presOf" srcId="{C3911A37-40DA-40D6-A234-47ECB8C21889}" destId="{53658A6B-3D65-4145-AB30-F762AAC50C43}" srcOrd="0" destOrd="1" presId="urn:microsoft.com/office/officeart/2005/8/layout/chevron2"/>
    <dgm:cxn modelId="{C218BD2B-E3DB-47FB-9D59-F273CD7D39CF}" type="presOf" srcId="{8DE680FA-0629-4C31-A0E5-083FB3E76A71}" destId="{7D8F63EB-EF66-4456-9824-89D489A25473}" srcOrd="0" destOrd="1" presId="urn:microsoft.com/office/officeart/2005/8/layout/chevron2"/>
    <dgm:cxn modelId="{5B947C2E-F2D6-4CD1-8D1C-236A4A856DE0}" srcId="{5F071B3B-82D1-446C-A7DF-1263C6E49D95}" destId="{C3911A37-40DA-40D6-A234-47ECB8C21889}" srcOrd="1" destOrd="0" parTransId="{EE06B154-01FC-4496-8E78-755458B7B5F4}" sibTransId="{7676B264-E2E3-41BE-9081-4D1232C2FCC8}"/>
    <dgm:cxn modelId="{A9DDBC40-2609-4A99-B783-E7D82F83A738}" type="presOf" srcId="{1E6AE651-47F8-4F5A-B871-F6F8430DFC82}" destId="{7B0469BF-45D2-4271-AAAA-3EA20C43B46B}" srcOrd="0" destOrd="0" presId="urn:microsoft.com/office/officeart/2005/8/layout/chevron2"/>
    <dgm:cxn modelId="{B274DB40-ABA5-4917-891A-DD01B6E7FE1D}" srcId="{5F071B3B-82D1-446C-A7DF-1263C6E49D95}" destId="{7F7BF92F-8A50-4B9C-B315-313F0EC41CC5}" srcOrd="2" destOrd="0" parTransId="{E740CA5D-6277-4F87-BAE3-8C0E85C2D5C5}" sibTransId="{6BD041E1-3446-420C-BCF3-CD84850C2915}"/>
    <dgm:cxn modelId="{F1D2B160-E7CF-4CD1-BA8C-B206C684CE34}" srcId="{50FBAA34-FE1B-4E5A-9E68-9F3496EEF898}" destId="{CE5F1C57-F2AE-4E9E-9A7C-00B8A5B83DCF}" srcOrd="0" destOrd="0" parTransId="{D7983415-6D68-4B5F-921E-E8BF91E15468}" sibTransId="{48E22FB8-918E-4955-AC4F-DBE08005C840}"/>
    <dgm:cxn modelId="{3C60E763-23FE-4766-9F29-9E8DC0B8DCDA}" type="presOf" srcId="{5C7210BD-8597-4352-A0A8-D664DC0099C2}" destId="{7D8F63EB-EF66-4456-9824-89D489A25473}" srcOrd="0" destOrd="2" presId="urn:microsoft.com/office/officeart/2005/8/layout/chevron2"/>
    <dgm:cxn modelId="{B3374946-E150-4E12-9ED8-532836354F45}" srcId="{C2364972-1FE0-46D1-BE34-AD6EFA16AB9B}" destId="{946AEBCC-870D-4FCC-88D4-E75F8C2D63EE}" srcOrd="0" destOrd="0" parTransId="{45051769-86A1-440D-B5D0-125551892E71}" sibTransId="{9974973C-8EFF-416E-884D-25BA30CAFE57}"/>
    <dgm:cxn modelId="{F3D62249-28E7-4BD6-AF07-5D3BF00D8B3E}" srcId="{EC8C1209-FF92-45EE-B6B7-7067B8CDDB75}" destId="{1E6AE651-47F8-4F5A-B871-F6F8430DFC82}" srcOrd="0" destOrd="0" parTransId="{A44B7E2A-27E0-435E-946A-21F4B910725B}" sibTransId="{51DE5F36-6101-4567-BEDE-6282F4A503F0}"/>
    <dgm:cxn modelId="{C1AE946B-04CB-4200-A814-BF49E407B57D}" type="presOf" srcId="{946AEBCC-870D-4FCC-88D4-E75F8C2D63EE}" destId="{CFF6544D-71BA-486F-90D8-014023578F4D}" srcOrd="0" destOrd="0" presId="urn:microsoft.com/office/officeart/2005/8/layout/chevron2"/>
    <dgm:cxn modelId="{68BC9C4E-80F6-4D47-B9C3-D812B3C58707}" type="presOf" srcId="{5F071B3B-82D1-446C-A7DF-1263C6E49D95}" destId="{039BA3BF-1042-416D-99FA-766711872A8D}" srcOrd="0" destOrd="0" presId="urn:microsoft.com/office/officeart/2005/8/layout/chevron2"/>
    <dgm:cxn modelId="{D49BA46E-FD4C-4478-AF1A-C6DDF81EA303}" srcId="{C2364972-1FE0-46D1-BE34-AD6EFA16AB9B}" destId="{EC8C1209-FF92-45EE-B6B7-7067B8CDDB75}" srcOrd="1" destOrd="0" parTransId="{38A1FB0D-3F84-4E1F-B83F-1F1814D6346A}" sibTransId="{696E68F1-4978-4DAE-BCBB-FDB9F26D46F0}"/>
    <dgm:cxn modelId="{116FE78A-E2BF-4CB3-BB25-B88E4613ABEB}" srcId="{C2364972-1FE0-46D1-BE34-AD6EFA16AB9B}" destId="{5F071B3B-82D1-446C-A7DF-1263C6E49D95}" srcOrd="2" destOrd="0" parTransId="{C8C4A3A4-8E45-4969-8BFA-DD39E78B0119}" sibTransId="{0ACC871E-67C0-4BCB-A9AE-F92CE8F7EDDA}"/>
    <dgm:cxn modelId="{BD514B8C-9DC2-4B39-AD69-BA3024901DBD}" srcId="{EC8C1209-FF92-45EE-B6B7-7067B8CDDB75}" destId="{E946E100-28B6-4691-A509-D6C301F5E8A4}" srcOrd="1" destOrd="0" parTransId="{4EFCA09D-AC77-4AC0-9360-E37ABDFA7295}" sibTransId="{B3CFDA3E-C7E8-4ADF-9EA4-4359F9683DB6}"/>
    <dgm:cxn modelId="{E979D096-5912-445A-9E57-2A85577C8D6F}" srcId="{5F071B3B-82D1-446C-A7DF-1263C6E49D95}" destId="{0D1B8B01-0EE4-411C-9137-8BAA7B3F1DD4}" srcOrd="0" destOrd="0" parTransId="{08719D47-B876-4C50-9BB4-C3D87EA4705E}" sibTransId="{1C6315DD-0F88-4416-AAFD-7F1BB97FB317}"/>
    <dgm:cxn modelId="{5000E899-47F6-4225-9D9C-061F09162AE9}" srcId="{946AEBCC-870D-4FCC-88D4-E75F8C2D63EE}" destId="{8DE680FA-0629-4C31-A0E5-083FB3E76A71}" srcOrd="1" destOrd="0" parTransId="{E82DABEB-CA1B-4116-A6C7-4BAB5504505C}" sibTransId="{94683A6F-6487-4BCB-904E-C00CE52C82B7}"/>
    <dgm:cxn modelId="{56A4CCBD-4B2E-4BF8-AE40-85A31DE717D0}" type="presOf" srcId="{1B47B753-45C6-43E8-AA86-7253DC6B46EF}" destId="{7D8F63EB-EF66-4456-9824-89D489A25473}" srcOrd="0" destOrd="0" presId="urn:microsoft.com/office/officeart/2005/8/layout/chevron2"/>
    <dgm:cxn modelId="{772428C8-E5EA-4311-B088-736D698EB59F}" type="presOf" srcId="{EC8C1209-FF92-45EE-B6B7-7067B8CDDB75}" destId="{AA07CF65-394B-47A3-80C5-FA7197B6D8B7}" srcOrd="0" destOrd="0" presId="urn:microsoft.com/office/officeart/2005/8/layout/chevron2"/>
    <dgm:cxn modelId="{32DFD3D5-3B45-4270-9F06-08695741E59F}" type="presOf" srcId="{50FBAA34-FE1B-4E5A-9E68-9F3496EEF898}" destId="{796F4BD1-4B52-4448-BC24-6B9D423D319F}" srcOrd="0" destOrd="0" presId="urn:microsoft.com/office/officeart/2005/8/layout/chevron2"/>
    <dgm:cxn modelId="{32CAA2DC-F0FA-42BB-86A1-F6D9364239AD}" type="presOf" srcId="{0D1B8B01-0EE4-411C-9137-8BAA7B3F1DD4}" destId="{53658A6B-3D65-4145-AB30-F762AAC50C43}" srcOrd="0" destOrd="0" presId="urn:microsoft.com/office/officeart/2005/8/layout/chevron2"/>
    <dgm:cxn modelId="{7C2B92E1-5FDF-4AFF-8DFE-727DA32F2391}" type="presOf" srcId="{CE5F1C57-F2AE-4E9E-9A7C-00B8A5B83DCF}" destId="{35A09466-DBDA-4F78-9B54-ED39500BA723}" srcOrd="0" destOrd="0" presId="urn:microsoft.com/office/officeart/2005/8/layout/chevron2"/>
    <dgm:cxn modelId="{848650E2-FBE6-4910-9DFD-A4F95A2D69EB}" type="presOf" srcId="{7F7BF92F-8A50-4B9C-B315-313F0EC41CC5}" destId="{53658A6B-3D65-4145-AB30-F762AAC50C43}" srcOrd="0" destOrd="2" presId="urn:microsoft.com/office/officeart/2005/8/layout/chevron2"/>
    <dgm:cxn modelId="{7DBB62E9-5006-4D62-BB33-11645CDA049B}" srcId="{946AEBCC-870D-4FCC-88D4-E75F8C2D63EE}" destId="{1B47B753-45C6-43E8-AA86-7253DC6B46EF}" srcOrd="0" destOrd="0" parTransId="{B53A307E-E700-46D8-B713-77A168BF45A3}" sibTransId="{06C07A22-80C7-47E5-BF91-6EA545CA040F}"/>
    <dgm:cxn modelId="{DE508DF1-40D8-423E-BB22-EEAB1CB7BF71}" type="presOf" srcId="{E946E100-28B6-4691-A509-D6C301F5E8A4}" destId="{7B0469BF-45D2-4271-AAAA-3EA20C43B46B}" srcOrd="0" destOrd="1" presId="urn:microsoft.com/office/officeart/2005/8/layout/chevron2"/>
    <dgm:cxn modelId="{2DF53FFF-94FA-4E91-B79C-44C94847D522}" type="presOf" srcId="{C2364972-1FE0-46D1-BE34-AD6EFA16AB9B}" destId="{279CA785-6CA1-40EF-BDEA-B381D42047D6}" srcOrd="0" destOrd="0" presId="urn:microsoft.com/office/officeart/2005/8/layout/chevron2"/>
    <dgm:cxn modelId="{666474BD-98D2-4271-B360-F12765C75272}" type="presParOf" srcId="{279CA785-6CA1-40EF-BDEA-B381D42047D6}" destId="{DC6342AD-3622-4545-967D-074E8DAC2037}" srcOrd="0" destOrd="0" presId="urn:microsoft.com/office/officeart/2005/8/layout/chevron2"/>
    <dgm:cxn modelId="{E5C2FC5C-9F06-40D0-9156-43CFF6012057}" type="presParOf" srcId="{DC6342AD-3622-4545-967D-074E8DAC2037}" destId="{CFF6544D-71BA-486F-90D8-014023578F4D}" srcOrd="0" destOrd="0" presId="urn:microsoft.com/office/officeart/2005/8/layout/chevron2"/>
    <dgm:cxn modelId="{8B21F9CC-42A3-4F9F-B63B-3BB176FF1581}" type="presParOf" srcId="{DC6342AD-3622-4545-967D-074E8DAC2037}" destId="{7D8F63EB-EF66-4456-9824-89D489A25473}" srcOrd="1" destOrd="0" presId="urn:microsoft.com/office/officeart/2005/8/layout/chevron2"/>
    <dgm:cxn modelId="{A66C44BA-2918-49F9-BD4A-D3A2E0513727}" type="presParOf" srcId="{279CA785-6CA1-40EF-BDEA-B381D42047D6}" destId="{50ACA323-272D-4AF9-A41C-56B444921FB1}" srcOrd="1" destOrd="0" presId="urn:microsoft.com/office/officeart/2005/8/layout/chevron2"/>
    <dgm:cxn modelId="{C2FE2ABB-AFDE-4A55-8C46-CDD177B355EB}" type="presParOf" srcId="{279CA785-6CA1-40EF-BDEA-B381D42047D6}" destId="{01DC210C-40C7-43B8-9BDF-A115F4E97C33}" srcOrd="2" destOrd="0" presId="urn:microsoft.com/office/officeart/2005/8/layout/chevron2"/>
    <dgm:cxn modelId="{F22F45EC-3973-454B-9106-5B6FDA109A3F}" type="presParOf" srcId="{01DC210C-40C7-43B8-9BDF-A115F4E97C33}" destId="{AA07CF65-394B-47A3-80C5-FA7197B6D8B7}" srcOrd="0" destOrd="0" presId="urn:microsoft.com/office/officeart/2005/8/layout/chevron2"/>
    <dgm:cxn modelId="{185AB716-82F0-4C7B-BFF8-796D2C199A6E}" type="presParOf" srcId="{01DC210C-40C7-43B8-9BDF-A115F4E97C33}" destId="{7B0469BF-45D2-4271-AAAA-3EA20C43B46B}" srcOrd="1" destOrd="0" presId="urn:microsoft.com/office/officeart/2005/8/layout/chevron2"/>
    <dgm:cxn modelId="{88581B7B-B2DC-41A2-AEDE-85A6C7EDA43A}" type="presParOf" srcId="{279CA785-6CA1-40EF-BDEA-B381D42047D6}" destId="{6FEE790A-4823-40BF-AB8A-847A2074E353}" srcOrd="3" destOrd="0" presId="urn:microsoft.com/office/officeart/2005/8/layout/chevron2"/>
    <dgm:cxn modelId="{215DAB96-667F-459C-A6A9-EB9664E5D348}" type="presParOf" srcId="{279CA785-6CA1-40EF-BDEA-B381D42047D6}" destId="{88633163-1A60-4FA9-813A-A492D49B25CD}" srcOrd="4" destOrd="0" presId="urn:microsoft.com/office/officeart/2005/8/layout/chevron2"/>
    <dgm:cxn modelId="{9CB7C6D7-BE62-4D49-8D12-452668F8BBD0}" type="presParOf" srcId="{88633163-1A60-4FA9-813A-A492D49B25CD}" destId="{039BA3BF-1042-416D-99FA-766711872A8D}" srcOrd="0" destOrd="0" presId="urn:microsoft.com/office/officeart/2005/8/layout/chevron2"/>
    <dgm:cxn modelId="{2E8B37B0-172B-45BA-A83A-32A8FA4E5167}" type="presParOf" srcId="{88633163-1A60-4FA9-813A-A492D49B25CD}" destId="{53658A6B-3D65-4145-AB30-F762AAC50C43}" srcOrd="1" destOrd="0" presId="urn:microsoft.com/office/officeart/2005/8/layout/chevron2"/>
    <dgm:cxn modelId="{592327AA-8930-42C9-8222-A577FA9867EC}" type="presParOf" srcId="{279CA785-6CA1-40EF-BDEA-B381D42047D6}" destId="{8BE6F0D4-8E5C-4952-BD0A-0E14E91F219C}" srcOrd="5" destOrd="0" presId="urn:microsoft.com/office/officeart/2005/8/layout/chevron2"/>
    <dgm:cxn modelId="{18A6EDAE-F062-408A-8E3D-A1126554A0C7}" type="presParOf" srcId="{279CA785-6CA1-40EF-BDEA-B381D42047D6}" destId="{2BE2B993-92F2-4E1D-B826-A7D15C5C7025}" srcOrd="6" destOrd="0" presId="urn:microsoft.com/office/officeart/2005/8/layout/chevron2"/>
    <dgm:cxn modelId="{2DF955ED-AB87-4A31-94E2-DA679ABC809D}" type="presParOf" srcId="{2BE2B993-92F2-4E1D-B826-A7D15C5C7025}" destId="{796F4BD1-4B52-4448-BC24-6B9D423D319F}" srcOrd="0" destOrd="0" presId="urn:microsoft.com/office/officeart/2005/8/layout/chevron2"/>
    <dgm:cxn modelId="{7ACEF275-DE88-450E-B639-6F8181DD20CA}" type="presParOf" srcId="{2BE2B993-92F2-4E1D-B826-A7D15C5C7025}" destId="{35A09466-DBDA-4F78-9B54-ED39500BA72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CA98A0-A629-4E30-A23D-DC861951FD4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D54C520-2B92-4EF1-A9DE-8A89EDDBC2F8}">
      <dgm:prSet phldrT="[Text]"/>
      <dgm:spPr>
        <a:solidFill>
          <a:srgbClr val="0070C0"/>
        </a:solidFill>
      </dgm:spPr>
      <dgm:t>
        <a:bodyPr/>
        <a:lstStyle/>
        <a:p>
          <a:r>
            <a:rPr lang="en-GB"/>
            <a:t>Mathematics</a:t>
          </a:r>
        </a:p>
        <a:p>
          <a:r>
            <a:rPr lang="en-GB"/>
            <a:t>Science</a:t>
          </a:r>
        </a:p>
        <a:p>
          <a:r>
            <a:rPr lang="en-GB"/>
            <a:t>Computing</a:t>
          </a:r>
        </a:p>
      </dgm:t>
    </dgm:pt>
    <dgm:pt modelId="{736771B9-2D44-48BA-9D3C-C439CCDB8DB8}" type="parTrans" cxnId="{8294B2D1-CF2A-445D-8188-550C0A2237BB}">
      <dgm:prSet/>
      <dgm:spPr/>
      <dgm:t>
        <a:bodyPr/>
        <a:lstStyle/>
        <a:p>
          <a:endParaRPr lang="en-GB"/>
        </a:p>
      </dgm:t>
    </dgm:pt>
    <dgm:pt modelId="{EE633081-6AE2-4E4F-ADCD-46153652254F}" type="sibTrans" cxnId="{8294B2D1-CF2A-445D-8188-550C0A2237BB}">
      <dgm:prSet/>
      <dgm:spPr/>
      <dgm:t>
        <a:bodyPr/>
        <a:lstStyle/>
        <a:p>
          <a:endParaRPr lang="en-GB"/>
        </a:p>
      </dgm:t>
    </dgm:pt>
    <dgm:pt modelId="{B7F5D224-0C41-4A46-A927-66915B7C8F21}">
      <dgm:prSet phldrT="[Text]"/>
      <dgm:spPr>
        <a:solidFill>
          <a:srgbClr val="E9EE12"/>
        </a:solidFill>
      </dgm:spPr>
      <dgm:t>
        <a:bodyPr/>
        <a:lstStyle/>
        <a:p>
          <a:r>
            <a:rPr lang="en-GB"/>
            <a:t>English:</a:t>
          </a:r>
        </a:p>
        <a:p>
          <a:r>
            <a:rPr lang="en-GB"/>
            <a:t>Phonics</a:t>
          </a:r>
        </a:p>
        <a:p>
          <a:r>
            <a:rPr lang="en-GB"/>
            <a:t>Reading </a:t>
          </a:r>
        </a:p>
        <a:p>
          <a:r>
            <a:rPr lang="en-GB"/>
            <a:t>Writing</a:t>
          </a:r>
        </a:p>
      </dgm:t>
    </dgm:pt>
    <dgm:pt modelId="{990BBE7B-6447-461F-A9A2-E04E37CA14C9}" type="parTrans" cxnId="{96C94291-9978-430F-8417-D136C7ABC07D}">
      <dgm:prSet/>
      <dgm:spPr/>
      <dgm:t>
        <a:bodyPr/>
        <a:lstStyle/>
        <a:p>
          <a:endParaRPr lang="en-GB"/>
        </a:p>
      </dgm:t>
    </dgm:pt>
    <dgm:pt modelId="{E11075DF-2086-4DF6-AE4B-A1C01A91193E}" type="sibTrans" cxnId="{96C94291-9978-430F-8417-D136C7ABC07D}">
      <dgm:prSet/>
      <dgm:spPr/>
      <dgm:t>
        <a:bodyPr/>
        <a:lstStyle/>
        <a:p>
          <a:endParaRPr lang="en-GB"/>
        </a:p>
      </dgm:t>
    </dgm:pt>
    <dgm:pt modelId="{8F544F60-C3CA-4CD4-94D0-CCE0BA30AB92}">
      <dgm:prSet phldrT="[Text]"/>
      <dgm:spPr>
        <a:solidFill>
          <a:srgbClr val="00B050"/>
        </a:solidFill>
      </dgm:spPr>
      <dgm:t>
        <a:bodyPr/>
        <a:lstStyle/>
        <a:p>
          <a:r>
            <a:rPr lang="en-GB"/>
            <a:t>History</a:t>
          </a:r>
        </a:p>
        <a:p>
          <a:r>
            <a:rPr lang="en-GB"/>
            <a:t>Geography</a:t>
          </a:r>
        </a:p>
        <a:p>
          <a:r>
            <a:rPr lang="en-GB"/>
            <a:t>Spanish</a:t>
          </a:r>
        </a:p>
        <a:p>
          <a:r>
            <a:rPr lang="en-GB"/>
            <a:t>RE</a:t>
          </a:r>
        </a:p>
        <a:p>
          <a:r>
            <a:rPr lang="en-GB"/>
            <a:t>Personal, Social, Health Education (PSHE)</a:t>
          </a:r>
        </a:p>
      </dgm:t>
    </dgm:pt>
    <dgm:pt modelId="{DEBE8F3D-11B1-433C-84F2-55EED15B6325}" type="parTrans" cxnId="{F9EDE6FD-F05A-4632-B920-9CC686E653AF}">
      <dgm:prSet/>
      <dgm:spPr/>
      <dgm:t>
        <a:bodyPr/>
        <a:lstStyle/>
        <a:p>
          <a:endParaRPr lang="en-GB"/>
        </a:p>
      </dgm:t>
    </dgm:pt>
    <dgm:pt modelId="{01145A5C-677C-4EF3-B36F-B95EF92B3C0E}" type="sibTrans" cxnId="{F9EDE6FD-F05A-4632-B920-9CC686E653AF}">
      <dgm:prSet/>
      <dgm:spPr/>
      <dgm:t>
        <a:bodyPr/>
        <a:lstStyle/>
        <a:p>
          <a:endParaRPr lang="en-GB"/>
        </a:p>
      </dgm:t>
    </dgm:pt>
    <dgm:pt modelId="{D9F2B53A-51BF-4BAD-9302-F2AD8823E4B2}">
      <dgm:prSet phldrT="[Text]"/>
      <dgm:spPr>
        <a:solidFill>
          <a:srgbClr val="FFC000"/>
        </a:solidFill>
      </dgm:spPr>
      <dgm:t>
        <a:bodyPr/>
        <a:lstStyle/>
        <a:p>
          <a:r>
            <a:rPr lang="en-GB"/>
            <a:t>Art and Design</a:t>
          </a:r>
        </a:p>
        <a:p>
          <a:r>
            <a:rPr lang="en-GB"/>
            <a:t>Design and Technology</a:t>
          </a:r>
        </a:p>
        <a:p>
          <a:r>
            <a:rPr lang="en-GB"/>
            <a:t>Music</a:t>
          </a:r>
        </a:p>
        <a:p>
          <a:r>
            <a:rPr lang="en-GB"/>
            <a:t>Physical Education</a:t>
          </a:r>
        </a:p>
      </dgm:t>
    </dgm:pt>
    <dgm:pt modelId="{4FD4D8B6-F261-43CE-AAC6-99E90043C197}" type="parTrans" cxnId="{47ECDDEF-1FE1-40E9-A13E-9F442A7EE704}">
      <dgm:prSet/>
      <dgm:spPr/>
      <dgm:t>
        <a:bodyPr/>
        <a:lstStyle/>
        <a:p>
          <a:endParaRPr lang="en-GB"/>
        </a:p>
      </dgm:t>
    </dgm:pt>
    <dgm:pt modelId="{6E2C9AEC-3BAD-4CB0-9542-84D4EE745498}" type="sibTrans" cxnId="{47ECDDEF-1FE1-40E9-A13E-9F442A7EE704}">
      <dgm:prSet/>
      <dgm:spPr/>
      <dgm:t>
        <a:bodyPr/>
        <a:lstStyle/>
        <a:p>
          <a:endParaRPr lang="en-GB"/>
        </a:p>
      </dgm:t>
    </dgm:pt>
    <dgm:pt modelId="{ABE7761B-D3E4-401A-B768-55AFC7573493}" type="pres">
      <dgm:prSet presAssocID="{9CCA98A0-A629-4E30-A23D-DC861951FD42}" presName="diagram" presStyleCnt="0">
        <dgm:presLayoutVars>
          <dgm:dir/>
          <dgm:resizeHandles val="exact"/>
        </dgm:presLayoutVars>
      </dgm:prSet>
      <dgm:spPr/>
    </dgm:pt>
    <dgm:pt modelId="{1BBB5686-1BF2-4A1B-B35F-C8C34CDC827C}" type="pres">
      <dgm:prSet presAssocID="{ED54C520-2B92-4EF1-A9DE-8A89EDDBC2F8}" presName="node" presStyleLbl="node1" presStyleIdx="0" presStyleCnt="4">
        <dgm:presLayoutVars>
          <dgm:bulletEnabled val="1"/>
        </dgm:presLayoutVars>
      </dgm:prSet>
      <dgm:spPr/>
    </dgm:pt>
    <dgm:pt modelId="{5877B939-4F41-4C70-942D-E610FAB54852}" type="pres">
      <dgm:prSet presAssocID="{EE633081-6AE2-4E4F-ADCD-46153652254F}" presName="sibTrans" presStyleCnt="0"/>
      <dgm:spPr/>
    </dgm:pt>
    <dgm:pt modelId="{DBBD8439-F20F-4AE5-82BF-63D47E460EA4}" type="pres">
      <dgm:prSet presAssocID="{B7F5D224-0C41-4A46-A927-66915B7C8F21}" presName="node" presStyleLbl="node1" presStyleIdx="1" presStyleCnt="4">
        <dgm:presLayoutVars>
          <dgm:bulletEnabled val="1"/>
        </dgm:presLayoutVars>
      </dgm:prSet>
      <dgm:spPr/>
    </dgm:pt>
    <dgm:pt modelId="{4E3381DB-D31D-4C12-8484-5532BE76D842}" type="pres">
      <dgm:prSet presAssocID="{E11075DF-2086-4DF6-AE4B-A1C01A91193E}" presName="sibTrans" presStyleCnt="0"/>
      <dgm:spPr/>
    </dgm:pt>
    <dgm:pt modelId="{BA3EC724-BE30-4640-818B-A5873FFD5297}" type="pres">
      <dgm:prSet presAssocID="{8F544F60-C3CA-4CD4-94D0-CCE0BA30AB92}" presName="node" presStyleLbl="node1" presStyleIdx="2" presStyleCnt="4">
        <dgm:presLayoutVars>
          <dgm:bulletEnabled val="1"/>
        </dgm:presLayoutVars>
      </dgm:prSet>
      <dgm:spPr/>
    </dgm:pt>
    <dgm:pt modelId="{2EC35890-D545-488C-B982-7BBA19C54CDF}" type="pres">
      <dgm:prSet presAssocID="{01145A5C-677C-4EF3-B36F-B95EF92B3C0E}" presName="sibTrans" presStyleCnt="0"/>
      <dgm:spPr/>
    </dgm:pt>
    <dgm:pt modelId="{36E06D98-A5AA-47E8-A195-261257FAFA2A}" type="pres">
      <dgm:prSet presAssocID="{D9F2B53A-51BF-4BAD-9302-F2AD8823E4B2}" presName="node" presStyleLbl="node1" presStyleIdx="3" presStyleCnt="4">
        <dgm:presLayoutVars>
          <dgm:bulletEnabled val="1"/>
        </dgm:presLayoutVars>
      </dgm:prSet>
      <dgm:spPr/>
    </dgm:pt>
  </dgm:ptLst>
  <dgm:cxnLst>
    <dgm:cxn modelId="{D4BE9477-07D3-45F8-8846-B20B55CC9D4C}" type="presOf" srcId="{8F544F60-C3CA-4CD4-94D0-CCE0BA30AB92}" destId="{BA3EC724-BE30-4640-818B-A5873FFD5297}" srcOrd="0" destOrd="0" presId="urn:microsoft.com/office/officeart/2005/8/layout/default"/>
    <dgm:cxn modelId="{AD793B83-ABD8-4B0B-8832-8E37CB09A173}" type="presOf" srcId="{ED54C520-2B92-4EF1-A9DE-8A89EDDBC2F8}" destId="{1BBB5686-1BF2-4A1B-B35F-C8C34CDC827C}" srcOrd="0" destOrd="0" presId="urn:microsoft.com/office/officeart/2005/8/layout/default"/>
    <dgm:cxn modelId="{1155FB85-A469-4786-9E0B-A492DE99B084}" type="presOf" srcId="{D9F2B53A-51BF-4BAD-9302-F2AD8823E4B2}" destId="{36E06D98-A5AA-47E8-A195-261257FAFA2A}" srcOrd="0" destOrd="0" presId="urn:microsoft.com/office/officeart/2005/8/layout/default"/>
    <dgm:cxn modelId="{96C94291-9978-430F-8417-D136C7ABC07D}" srcId="{9CCA98A0-A629-4E30-A23D-DC861951FD42}" destId="{B7F5D224-0C41-4A46-A927-66915B7C8F21}" srcOrd="1" destOrd="0" parTransId="{990BBE7B-6447-461F-A9A2-E04E37CA14C9}" sibTransId="{E11075DF-2086-4DF6-AE4B-A1C01A91193E}"/>
    <dgm:cxn modelId="{917FECA2-ACDA-4A63-8EC2-3BA8D1AEE58B}" type="presOf" srcId="{9CCA98A0-A629-4E30-A23D-DC861951FD42}" destId="{ABE7761B-D3E4-401A-B768-55AFC7573493}" srcOrd="0" destOrd="0" presId="urn:microsoft.com/office/officeart/2005/8/layout/default"/>
    <dgm:cxn modelId="{AA6A88D0-2463-4A53-935D-E081DA5B4587}" type="presOf" srcId="{B7F5D224-0C41-4A46-A927-66915B7C8F21}" destId="{DBBD8439-F20F-4AE5-82BF-63D47E460EA4}" srcOrd="0" destOrd="0" presId="urn:microsoft.com/office/officeart/2005/8/layout/default"/>
    <dgm:cxn modelId="{8294B2D1-CF2A-445D-8188-550C0A2237BB}" srcId="{9CCA98A0-A629-4E30-A23D-DC861951FD42}" destId="{ED54C520-2B92-4EF1-A9DE-8A89EDDBC2F8}" srcOrd="0" destOrd="0" parTransId="{736771B9-2D44-48BA-9D3C-C439CCDB8DB8}" sibTransId="{EE633081-6AE2-4E4F-ADCD-46153652254F}"/>
    <dgm:cxn modelId="{47ECDDEF-1FE1-40E9-A13E-9F442A7EE704}" srcId="{9CCA98A0-A629-4E30-A23D-DC861951FD42}" destId="{D9F2B53A-51BF-4BAD-9302-F2AD8823E4B2}" srcOrd="3" destOrd="0" parTransId="{4FD4D8B6-F261-43CE-AAC6-99E90043C197}" sibTransId="{6E2C9AEC-3BAD-4CB0-9542-84D4EE745498}"/>
    <dgm:cxn modelId="{F9EDE6FD-F05A-4632-B920-9CC686E653AF}" srcId="{9CCA98A0-A629-4E30-A23D-DC861951FD42}" destId="{8F544F60-C3CA-4CD4-94D0-CCE0BA30AB92}" srcOrd="2" destOrd="0" parTransId="{DEBE8F3D-11B1-433C-84F2-55EED15B6325}" sibTransId="{01145A5C-677C-4EF3-B36F-B95EF92B3C0E}"/>
    <dgm:cxn modelId="{FF0588D6-50D4-4C52-9EF2-B57D4CDD8DEF}" type="presParOf" srcId="{ABE7761B-D3E4-401A-B768-55AFC7573493}" destId="{1BBB5686-1BF2-4A1B-B35F-C8C34CDC827C}" srcOrd="0" destOrd="0" presId="urn:microsoft.com/office/officeart/2005/8/layout/default"/>
    <dgm:cxn modelId="{D6BA5998-5C25-495E-AC18-05B47E6CAB31}" type="presParOf" srcId="{ABE7761B-D3E4-401A-B768-55AFC7573493}" destId="{5877B939-4F41-4C70-942D-E610FAB54852}" srcOrd="1" destOrd="0" presId="urn:microsoft.com/office/officeart/2005/8/layout/default"/>
    <dgm:cxn modelId="{86911720-20A9-4E41-90DD-045EF7534CDF}" type="presParOf" srcId="{ABE7761B-D3E4-401A-B768-55AFC7573493}" destId="{DBBD8439-F20F-4AE5-82BF-63D47E460EA4}" srcOrd="2" destOrd="0" presId="urn:microsoft.com/office/officeart/2005/8/layout/default"/>
    <dgm:cxn modelId="{2471C0AE-E644-4BE6-BB76-CBEABB1BE2CD}" type="presParOf" srcId="{ABE7761B-D3E4-401A-B768-55AFC7573493}" destId="{4E3381DB-D31D-4C12-8484-5532BE76D842}" srcOrd="3" destOrd="0" presId="urn:microsoft.com/office/officeart/2005/8/layout/default"/>
    <dgm:cxn modelId="{A6BB575D-FFB2-45B4-B375-1323F4DF3C42}" type="presParOf" srcId="{ABE7761B-D3E4-401A-B768-55AFC7573493}" destId="{BA3EC724-BE30-4640-818B-A5873FFD5297}" srcOrd="4" destOrd="0" presId="urn:microsoft.com/office/officeart/2005/8/layout/default"/>
    <dgm:cxn modelId="{9865F0BB-C16C-4F5B-9B96-A1D2101A2A51}" type="presParOf" srcId="{ABE7761B-D3E4-401A-B768-55AFC7573493}" destId="{2EC35890-D545-488C-B982-7BBA19C54CDF}" srcOrd="5" destOrd="0" presId="urn:microsoft.com/office/officeart/2005/8/layout/default"/>
    <dgm:cxn modelId="{511FCD83-9E0E-49E7-9037-819A5CFD363D}" type="presParOf" srcId="{ABE7761B-D3E4-401A-B768-55AFC7573493}" destId="{36E06D98-A5AA-47E8-A195-261257FAFA2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BE9D83-881C-4449-9E35-0AE815645F8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6957C25-A80C-4B1C-B69C-AF07F48CD7E3}">
      <dgm:prSet/>
      <dgm:spPr/>
      <dgm:t>
        <a:bodyPr/>
        <a:lstStyle/>
        <a:p>
          <a:r>
            <a:rPr lang="en-US"/>
            <a:t>Developing gross and fine motor skills ready for writing</a:t>
          </a:r>
        </a:p>
      </dgm:t>
    </dgm:pt>
    <dgm:pt modelId="{01C1DBAF-244B-45EC-8713-12434B3E7ED6}" type="parTrans" cxnId="{905F9E04-F06E-4552-AD72-7E4D5A9E7345}">
      <dgm:prSet/>
      <dgm:spPr/>
      <dgm:t>
        <a:bodyPr/>
        <a:lstStyle/>
        <a:p>
          <a:endParaRPr lang="en-US"/>
        </a:p>
      </dgm:t>
    </dgm:pt>
    <dgm:pt modelId="{9F71695F-5F9F-4172-B629-5B769988B4E0}" type="sibTrans" cxnId="{905F9E04-F06E-4552-AD72-7E4D5A9E7345}">
      <dgm:prSet/>
      <dgm:spPr/>
      <dgm:t>
        <a:bodyPr/>
        <a:lstStyle/>
        <a:p>
          <a:endParaRPr lang="en-US"/>
        </a:p>
      </dgm:t>
    </dgm:pt>
    <dgm:pt modelId="{9BE3F2A7-9030-48E5-9D46-3B4EF7830D12}">
      <dgm:prSet/>
      <dgm:spPr/>
      <dgm:t>
        <a:bodyPr/>
        <a:lstStyle/>
        <a:p>
          <a:pPr rtl="0"/>
          <a:r>
            <a:rPr lang="en-US"/>
            <a:t>Pencil grip </a:t>
          </a:r>
          <a:r>
            <a:rPr lang="en-US">
              <a:latin typeface="Corbel" panose="020B0503020204020204"/>
            </a:rPr>
            <a:t>and seating position</a:t>
          </a:r>
          <a:endParaRPr lang="en-US"/>
        </a:p>
      </dgm:t>
    </dgm:pt>
    <dgm:pt modelId="{0F7A504E-7EDF-4924-BE70-1401EAE22683}" type="parTrans" cxnId="{C1622F10-6383-42E4-87C2-6DF07046DE62}">
      <dgm:prSet/>
      <dgm:spPr/>
      <dgm:t>
        <a:bodyPr/>
        <a:lstStyle/>
        <a:p>
          <a:endParaRPr lang="en-US"/>
        </a:p>
      </dgm:t>
    </dgm:pt>
    <dgm:pt modelId="{D1420814-1E53-4688-A670-4EA7BFEC46E9}" type="sibTrans" cxnId="{C1622F10-6383-42E4-87C2-6DF07046DE62}">
      <dgm:prSet/>
      <dgm:spPr/>
      <dgm:t>
        <a:bodyPr/>
        <a:lstStyle/>
        <a:p>
          <a:endParaRPr lang="en-US"/>
        </a:p>
      </dgm:t>
    </dgm:pt>
    <dgm:pt modelId="{DB766E52-BD26-4C8E-BD8D-D2E1C33DF0CC}">
      <dgm:prSet/>
      <dgm:spPr/>
      <dgm:t>
        <a:bodyPr/>
        <a:lstStyle/>
        <a:p>
          <a:pPr rtl="0"/>
          <a:r>
            <a:rPr lang="en-US"/>
            <a:t>The importance of reading for writing</a:t>
          </a:r>
          <a:r>
            <a:rPr lang="en-US">
              <a:latin typeface="Corbel" panose="020B0503020204020204"/>
            </a:rPr>
            <a:t> </a:t>
          </a:r>
        </a:p>
      </dgm:t>
    </dgm:pt>
    <dgm:pt modelId="{37023D23-C978-49F8-8DD6-54FC61202F13}" type="parTrans" cxnId="{7FEFA810-149C-4182-909D-ADEF75CEC6C4}">
      <dgm:prSet/>
      <dgm:spPr/>
      <dgm:t>
        <a:bodyPr/>
        <a:lstStyle/>
        <a:p>
          <a:endParaRPr lang="en-US"/>
        </a:p>
      </dgm:t>
    </dgm:pt>
    <dgm:pt modelId="{8C3ED354-5689-4625-AB61-3CAFDE53333F}" type="sibTrans" cxnId="{7FEFA810-149C-4182-909D-ADEF75CEC6C4}">
      <dgm:prSet/>
      <dgm:spPr/>
      <dgm:t>
        <a:bodyPr/>
        <a:lstStyle/>
        <a:p>
          <a:endParaRPr lang="en-US"/>
        </a:p>
      </dgm:t>
    </dgm:pt>
    <dgm:pt modelId="{A900D2C7-A950-4672-B22F-8C609E67AB54}">
      <dgm:prSet/>
      <dgm:spPr/>
      <dgm:t>
        <a:bodyPr/>
        <a:lstStyle/>
        <a:p>
          <a:pPr rtl="0"/>
          <a:r>
            <a:rPr lang="en-US"/>
            <a:t>Parent support</a:t>
          </a:r>
          <a:r>
            <a:rPr lang="en-US">
              <a:latin typeface="Corbel" panose="020B0503020204020204"/>
            </a:rPr>
            <a:t> </a:t>
          </a:r>
          <a:endParaRPr lang="en-US"/>
        </a:p>
      </dgm:t>
    </dgm:pt>
    <dgm:pt modelId="{04C73C37-3F63-4AAF-8CE6-70641830DD5E}" type="parTrans" cxnId="{AE436F78-4A63-49DE-9CC9-08621B927766}">
      <dgm:prSet/>
      <dgm:spPr/>
      <dgm:t>
        <a:bodyPr/>
        <a:lstStyle/>
        <a:p>
          <a:endParaRPr lang="en-US"/>
        </a:p>
      </dgm:t>
    </dgm:pt>
    <dgm:pt modelId="{A46C0B3A-11EA-49AF-BC1B-022DE4FC6327}" type="sibTrans" cxnId="{AE436F78-4A63-49DE-9CC9-08621B927766}">
      <dgm:prSet/>
      <dgm:spPr/>
      <dgm:t>
        <a:bodyPr/>
        <a:lstStyle/>
        <a:p>
          <a:endParaRPr lang="en-US"/>
        </a:p>
      </dgm:t>
    </dgm:pt>
    <dgm:pt modelId="{46C62779-E143-4337-8DAA-BC6A79AD25B0}" type="pres">
      <dgm:prSet presAssocID="{CDBE9D83-881C-4449-9E35-0AE815645F88}" presName="linear" presStyleCnt="0">
        <dgm:presLayoutVars>
          <dgm:animLvl val="lvl"/>
          <dgm:resizeHandles val="exact"/>
        </dgm:presLayoutVars>
      </dgm:prSet>
      <dgm:spPr/>
    </dgm:pt>
    <dgm:pt modelId="{D5ABF2AC-791D-4FCF-A912-967015592521}" type="pres">
      <dgm:prSet presAssocID="{B6957C25-A80C-4B1C-B69C-AF07F48CD7E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7902BF4-D629-4114-B079-EBACDEDFF247}" type="pres">
      <dgm:prSet presAssocID="{9F71695F-5F9F-4172-B629-5B769988B4E0}" presName="spacer" presStyleCnt="0"/>
      <dgm:spPr/>
    </dgm:pt>
    <dgm:pt modelId="{EBB1887E-2E28-475A-B0C2-A3F053483113}" type="pres">
      <dgm:prSet presAssocID="{9BE3F2A7-9030-48E5-9D46-3B4EF7830D1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22254D0-BA53-4258-99A0-081CB04BFEA9}" type="pres">
      <dgm:prSet presAssocID="{D1420814-1E53-4688-A670-4EA7BFEC46E9}" presName="spacer" presStyleCnt="0"/>
      <dgm:spPr/>
    </dgm:pt>
    <dgm:pt modelId="{CDE596FE-871B-4E77-BB46-92B82868F13D}" type="pres">
      <dgm:prSet presAssocID="{DB766E52-BD26-4C8E-BD8D-D2E1C33DF0C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C129E33-DA8C-4A26-9829-6635FB6DC18F}" type="pres">
      <dgm:prSet presAssocID="{8C3ED354-5689-4625-AB61-3CAFDE53333F}" presName="spacer" presStyleCnt="0"/>
      <dgm:spPr/>
    </dgm:pt>
    <dgm:pt modelId="{55A54851-12BD-4136-8E3D-463985621EC1}" type="pres">
      <dgm:prSet presAssocID="{A900D2C7-A950-4672-B22F-8C609E67AB5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05F9E04-F06E-4552-AD72-7E4D5A9E7345}" srcId="{CDBE9D83-881C-4449-9E35-0AE815645F88}" destId="{B6957C25-A80C-4B1C-B69C-AF07F48CD7E3}" srcOrd="0" destOrd="0" parTransId="{01C1DBAF-244B-45EC-8713-12434B3E7ED6}" sibTransId="{9F71695F-5F9F-4172-B629-5B769988B4E0}"/>
    <dgm:cxn modelId="{C1622F10-6383-42E4-87C2-6DF07046DE62}" srcId="{CDBE9D83-881C-4449-9E35-0AE815645F88}" destId="{9BE3F2A7-9030-48E5-9D46-3B4EF7830D12}" srcOrd="1" destOrd="0" parTransId="{0F7A504E-7EDF-4924-BE70-1401EAE22683}" sibTransId="{D1420814-1E53-4688-A670-4EA7BFEC46E9}"/>
    <dgm:cxn modelId="{7FEFA810-149C-4182-909D-ADEF75CEC6C4}" srcId="{CDBE9D83-881C-4449-9E35-0AE815645F88}" destId="{DB766E52-BD26-4C8E-BD8D-D2E1C33DF0CC}" srcOrd="2" destOrd="0" parTransId="{37023D23-C978-49F8-8DD6-54FC61202F13}" sibTransId="{8C3ED354-5689-4625-AB61-3CAFDE53333F}"/>
    <dgm:cxn modelId="{7D740912-B4F5-4095-8BE8-F1A498D016E6}" type="presOf" srcId="{DB766E52-BD26-4C8E-BD8D-D2E1C33DF0CC}" destId="{CDE596FE-871B-4E77-BB46-92B82868F13D}" srcOrd="0" destOrd="0" presId="urn:microsoft.com/office/officeart/2005/8/layout/vList2"/>
    <dgm:cxn modelId="{0EEB3B1F-9D21-47B2-8218-D8C8FC0C49B9}" type="presOf" srcId="{A900D2C7-A950-4672-B22F-8C609E67AB54}" destId="{55A54851-12BD-4136-8E3D-463985621EC1}" srcOrd="0" destOrd="0" presId="urn:microsoft.com/office/officeart/2005/8/layout/vList2"/>
    <dgm:cxn modelId="{AE436F78-4A63-49DE-9CC9-08621B927766}" srcId="{CDBE9D83-881C-4449-9E35-0AE815645F88}" destId="{A900D2C7-A950-4672-B22F-8C609E67AB54}" srcOrd="3" destOrd="0" parTransId="{04C73C37-3F63-4AAF-8CE6-70641830DD5E}" sibTransId="{A46C0B3A-11EA-49AF-BC1B-022DE4FC6327}"/>
    <dgm:cxn modelId="{75EB52C0-BF4C-4287-A309-A7092D8997DD}" type="presOf" srcId="{CDBE9D83-881C-4449-9E35-0AE815645F88}" destId="{46C62779-E143-4337-8DAA-BC6A79AD25B0}" srcOrd="0" destOrd="0" presId="urn:microsoft.com/office/officeart/2005/8/layout/vList2"/>
    <dgm:cxn modelId="{213743C3-9004-4B50-B505-5CEE90927D72}" type="presOf" srcId="{B6957C25-A80C-4B1C-B69C-AF07F48CD7E3}" destId="{D5ABF2AC-791D-4FCF-A912-967015592521}" srcOrd="0" destOrd="0" presId="urn:microsoft.com/office/officeart/2005/8/layout/vList2"/>
    <dgm:cxn modelId="{66C1C6FD-C0E9-4ACD-ABA8-51D192699E5E}" type="presOf" srcId="{9BE3F2A7-9030-48E5-9D46-3B4EF7830D12}" destId="{EBB1887E-2E28-475A-B0C2-A3F053483113}" srcOrd="0" destOrd="0" presId="urn:microsoft.com/office/officeart/2005/8/layout/vList2"/>
    <dgm:cxn modelId="{7E67D263-EE37-4B7F-8252-4D1B4BA4023A}" type="presParOf" srcId="{46C62779-E143-4337-8DAA-BC6A79AD25B0}" destId="{D5ABF2AC-791D-4FCF-A912-967015592521}" srcOrd="0" destOrd="0" presId="urn:microsoft.com/office/officeart/2005/8/layout/vList2"/>
    <dgm:cxn modelId="{B68DAE45-9051-4DE7-B982-0614608F08E8}" type="presParOf" srcId="{46C62779-E143-4337-8DAA-BC6A79AD25B0}" destId="{47902BF4-D629-4114-B079-EBACDEDFF247}" srcOrd="1" destOrd="0" presId="urn:microsoft.com/office/officeart/2005/8/layout/vList2"/>
    <dgm:cxn modelId="{36224B0C-F0F6-4F78-931F-692D57346A68}" type="presParOf" srcId="{46C62779-E143-4337-8DAA-BC6A79AD25B0}" destId="{EBB1887E-2E28-475A-B0C2-A3F053483113}" srcOrd="2" destOrd="0" presId="urn:microsoft.com/office/officeart/2005/8/layout/vList2"/>
    <dgm:cxn modelId="{55A84FD0-A20B-49EE-BEB4-63244D73E387}" type="presParOf" srcId="{46C62779-E143-4337-8DAA-BC6A79AD25B0}" destId="{322254D0-BA53-4258-99A0-081CB04BFEA9}" srcOrd="3" destOrd="0" presId="urn:microsoft.com/office/officeart/2005/8/layout/vList2"/>
    <dgm:cxn modelId="{CCAEF5BA-2B1E-4C1B-8BAF-11730BCD1641}" type="presParOf" srcId="{46C62779-E143-4337-8DAA-BC6A79AD25B0}" destId="{CDE596FE-871B-4E77-BB46-92B82868F13D}" srcOrd="4" destOrd="0" presId="urn:microsoft.com/office/officeart/2005/8/layout/vList2"/>
    <dgm:cxn modelId="{C2D93A1A-2720-4CDB-A5FF-E8BB649E80EA}" type="presParOf" srcId="{46C62779-E143-4337-8DAA-BC6A79AD25B0}" destId="{BC129E33-DA8C-4A26-9829-6635FB6DC18F}" srcOrd="5" destOrd="0" presId="urn:microsoft.com/office/officeart/2005/8/layout/vList2"/>
    <dgm:cxn modelId="{D58ED7BE-57EC-4D3C-BEB0-C082C8281CBF}" type="presParOf" srcId="{46C62779-E143-4337-8DAA-BC6A79AD25B0}" destId="{55A54851-12BD-4136-8E3D-463985621EC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143FC5-EC0E-47D1-A9FB-F52358619E6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E7EF027-BDBC-4514-889B-9C4BA87C8D69}">
      <dgm:prSet/>
      <dgm:spPr/>
      <dgm:t>
        <a:bodyPr/>
        <a:lstStyle/>
        <a:p>
          <a:r>
            <a:rPr lang="en-US"/>
            <a:t>The </a:t>
          </a:r>
          <a:r>
            <a:rPr lang="en-US" u="sng">
              <a:latin typeface="Corbel" panose="020B0503020204020204"/>
            </a:rPr>
            <a:t>teechir</a:t>
          </a:r>
          <a:r>
            <a:rPr lang="en-US"/>
            <a:t> was </a:t>
          </a:r>
          <a:r>
            <a:rPr lang="en-US" u="sng" err="1"/>
            <a:t>ee</a:t>
          </a:r>
          <a:r>
            <a:rPr lang="en-US" err="1"/>
            <a:t>ting</a:t>
          </a:r>
          <a:r>
            <a:rPr lang="en-US"/>
            <a:t> a </a:t>
          </a:r>
          <a:r>
            <a:rPr lang="en-US" err="1">
              <a:latin typeface="Corbel" panose="020B0503020204020204"/>
            </a:rPr>
            <a:t>cayk</a:t>
          </a:r>
          <a:r>
            <a:rPr lang="en-US"/>
            <a:t>.</a:t>
          </a:r>
        </a:p>
      </dgm:t>
    </dgm:pt>
    <dgm:pt modelId="{62E7C99A-F87A-4581-8E72-41262A861733}" type="parTrans" cxnId="{104FCE18-E536-4544-97E9-8CAD38ECDD73}">
      <dgm:prSet/>
      <dgm:spPr/>
      <dgm:t>
        <a:bodyPr/>
        <a:lstStyle/>
        <a:p>
          <a:endParaRPr lang="en-US"/>
        </a:p>
      </dgm:t>
    </dgm:pt>
    <dgm:pt modelId="{E9EA4186-3AC8-446E-84D9-F3699F5AD9D6}" type="sibTrans" cxnId="{104FCE18-E536-4544-97E9-8CAD38ECDD73}">
      <dgm:prSet/>
      <dgm:spPr/>
      <dgm:t>
        <a:bodyPr/>
        <a:lstStyle/>
        <a:p>
          <a:endParaRPr lang="en-US"/>
        </a:p>
      </dgm:t>
    </dgm:pt>
    <dgm:pt modelId="{1FC6B2CE-7824-4781-9184-5173FE1B473A}">
      <dgm:prSet/>
      <dgm:spPr/>
      <dgm:t>
        <a:bodyPr/>
        <a:lstStyle/>
        <a:p>
          <a:pPr rtl="0"/>
          <a:r>
            <a:rPr lang="en-US"/>
            <a:t>The </a:t>
          </a:r>
          <a:r>
            <a:rPr lang="en-US" u="none">
              <a:latin typeface="Corbel" panose="020B0503020204020204"/>
            </a:rPr>
            <a:t>bird</a:t>
          </a:r>
          <a:r>
            <a:rPr lang="en-US"/>
            <a:t> </a:t>
          </a:r>
          <a:r>
            <a:rPr lang="en-US" err="1"/>
            <a:t>fl</a:t>
          </a:r>
          <a:r>
            <a:rPr lang="en-US" u="sng" err="1"/>
            <a:t>oo</a:t>
          </a:r>
          <a:r>
            <a:rPr lang="en-US"/>
            <a:t> </a:t>
          </a:r>
          <a:r>
            <a:rPr lang="en-US" u="none">
              <a:latin typeface="Corbel" panose="020B0503020204020204"/>
            </a:rPr>
            <a:t>away</a:t>
          </a:r>
          <a:r>
            <a:rPr lang="en-US"/>
            <a:t>.</a:t>
          </a:r>
          <a:r>
            <a:rPr lang="en-US">
              <a:latin typeface="Corbel" panose="020B0503020204020204"/>
            </a:rPr>
            <a:t> </a:t>
          </a:r>
          <a:endParaRPr lang="en-US"/>
        </a:p>
      </dgm:t>
    </dgm:pt>
    <dgm:pt modelId="{9065A322-B098-4AAA-8E17-912816CA11AC}" type="parTrans" cxnId="{357D45F1-E171-4398-B187-BAEB19A7D3F0}">
      <dgm:prSet/>
      <dgm:spPr/>
      <dgm:t>
        <a:bodyPr/>
        <a:lstStyle/>
        <a:p>
          <a:endParaRPr lang="en-US"/>
        </a:p>
      </dgm:t>
    </dgm:pt>
    <dgm:pt modelId="{A1EADCE5-FF7B-4072-8531-52979503DB1A}" type="sibTrans" cxnId="{357D45F1-E171-4398-B187-BAEB19A7D3F0}">
      <dgm:prSet/>
      <dgm:spPr/>
      <dgm:t>
        <a:bodyPr/>
        <a:lstStyle/>
        <a:p>
          <a:endParaRPr lang="en-US"/>
        </a:p>
      </dgm:t>
    </dgm:pt>
    <dgm:pt modelId="{B07C206B-3F7E-45C5-B5C7-5E9869DE3E46}" type="pres">
      <dgm:prSet presAssocID="{E4143FC5-EC0E-47D1-A9FB-F52358619E6F}" presName="linear" presStyleCnt="0">
        <dgm:presLayoutVars>
          <dgm:animLvl val="lvl"/>
          <dgm:resizeHandles val="exact"/>
        </dgm:presLayoutVars>
      </dgm:prSet>
      <dgm:spPr/>
    </dgm:pt>
    <dgm:pt modelId="{CC1AD3FD-C910-4298-9D40-62302D064AC7}" type="pres">
      <dgm:prSet presAssocID="{2E7EF027-BDBC-4514-889B-9C4BA87C8D6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641F154-0B58-45D1-9C45-D1602E1AEAA4}" type="pres">
      <dgm:prSet presAssocID="{E9EA4186-3AC8-446E-84D9-F3699F5AD9D6}" presName="spacer" presStyleCnt="0"/>
      <dgm:spPr/>
    </dgm:pt>
    <dgm:pt modelId="{DFD67EE6-6267-4138-85B7-51F865246D7A}" type="pres">
      <dgm:prSet presAssocID="{1FC6B2CE-7824-4781-9184-5173FE1B473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C218108-3DDE-4E0A-BF00-A905C59089B6}" type="presOf" srcId="{2E7EF027-BDBC-4514-889B-9C4BA87C8D69}" destId="{CC1AD3FD-C910-4298-9D40-62302D064AC7}" srcOrd="0" destOrd="0" presId="urn:microsoft.com/office/officeart/2005/8/layout/vList2"/>
    <dgm:cxn modelId="{104FCE18-E536-4544-97E9-8CAD38ECDD73}" srcId="{E4143FC5-EC0E-47D1-A9FB-F52358619E6F}" destId="{2E7EF027-BDBC-4514-889B-9C4BA87C8D69}" srcOrd="0" destOrd="0" parTransId="{62E7C99A-F87A-4581-8E72-41262A861733}" sibTransId="{E9EA4186-3AC8-446E-84D9-F3699F5AD9D6}"/>
    <dgm:cxn modelId="{FC077230-A6CC-486B-AFCF-ADB263773851}" type="presOf" srcId="{1FC6B2CE-7824-4781-9184-5173FE1B473A}" destId="{DFD67EE6-6267-4138-85B7-51F865246D7A}" srcOrd="0" destOrd="0" presId="urn:microsoft.com/office/officeart/2005/8/layout/vList2"/>
    <dgm:cxn modelId="{4B9BBE3A-5964-44A2-9C9B-B90D77F22C78}" type="presOf" srcId="{E4143FC5-EC0E-47D1-A9FB-F52358619E6F}" destId="{B07C206B-3F7E-45C5-B5C7-5E9869DE3E46}" srcOrd="0" destOrd="0" presId="urn:microsoft.com/office/officeart/2005/8/layout/vList2"/>
    <dgm:cxn modelId="{357D45F1-E171-4398-B187-BAEB19A7D3F0}" srcId="{E4143FC5-EC0E-47D1-A9FB-F52358619E6F}" destId="{1FC6B2CE-7824-4781-9184-5173FE1B473A}" srcOrd="1" destOrd="0" parTransId="{9065A322-B098-4AAA-8E17-912816CA11AC}" sibTransId="{A1EADCE5-FF7B-4072-8531-52979503DB1A}"/>
    <dgm:cxn modelId="{1FA4A186-E717-44E1-A354-C657A7AE7456}" type="presParOf" srcId="{B07C206B-3F7E-45C5-B5C7-5E9869DE3E46}" destId="{CC1AD3FD-C910-4298-9D40-62302D064AC7}" srcOrd="0" destOrd="0" presId="urn:microsoft.com/office/officeart/2005/8/layout/vList2"/>
    <dgm:cxn modelId="{DAE56A87-716D-4A83-99AC-549C0041D310}" type="presParOf" srcId="{B07C206B-3F7E-45C5-B5C7-5E9869DE3E46}" destId="{6641F154-0B58-45D1-9C45-D1602E1AEAA4}" srcOrd="1" destOrd="0" presId="urn:microsoft.com/office/officeart/2005/8/layout/vList2"/>
    <dgm:cxn modelId="{6BCF6195-C026-4B2D-8DC4-4C69C6D7FB0E}" type="presParOf" srcId="{B07C206B-3F7E-45C5-B5C7-5E9869DE3E46}" destId="{DFD67EE6-6267-4138-85B7-51F865246D7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6544D-71BA-486F-90D8-014023578F4D}">
      <dsp:nvSpPr>
        <dsp:cNvPr id="0" name=""/>
        <dsp:cNvSpPr/>
      </dsp:nvSpPr>
      <dsp:spPr>
        <a:xfrm rot="5400000">
          <a:off x="-245301" y="250637"/>
          <a:ext cx="1635341" cy="1144739"/>
        </a:xfrm>
        <a:prstGeom prst="chevron">
          <a:avLst/>
        </a:prstGeom>
        <a:solidFill>
          <a:srgbClr val="FFC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National Curriculum</a:t>
          </a:r>
        </a:p>
      </dsp:txBody>
      <dsp:txXfrm rot="-5400000">
        <a:off x="1" y="577706"/>
        <a:ext cx="1144739" cy="490602"/>
      </dsp:txXfrm>
    </dsp:sp>
    <dsp:sp modelId="{7D8F63EB-EF66-4456-9824-89D489A25473}">
      <dsp:nvSpPr>
        <dsp:cNvPr id="0" name=""/>
        <dsp:cNvSpPr/>
      </dsp:nvSpPr>
      <dsp:spPr>
        <a:xfrm rot="5400000">
          <a:off x="3927735" y="-2777660"/>
          <a:ext cx="1062971" cy="66289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Statutory document set out by the Department for Education.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/>
            <a:t>Sets out the </a:t>
          </a:r>
          <a:r>
            <a:rPr lang="en-US" sz="1200" kern="1200" err="1"/>
            <a:t>programmes</a:t>
          </a:r>
          <a:r>
            <a:rPr lang="en-US" sz="1200" kern="1200"/>
            <a:t> of study and attainment targets for all subjects at all 4 key stages (primary and secondary).</a:t>
          </a:r>
          <a:endParaRPr lang="en-GB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/>
            <a:t>All local-authority-maintained schools in England must teach these </a:t>
          </a:r>
          <a:r>
            <a:rPr lang="en-US" sz="1200" kern="1200" err="1"/>
            <a:t>programmes</a:t>
          </a:r>
          <a:r>
            <a:rPr lang="en-US" sz="1200" kern="1200"/>
            <a:t> of study. Academies can choose to adopt the national curriculum.</a:t>
          </a:r>
          <a:endParaRPr lang="en-GB" sz="1200" kern="1200"/>
        </a:p>
      </dsp:txBody>
      <dsp:txXfrm rot="-5400000">
        <a:off x="1144739" y="57226"/>
        <a:ext cx="6577074" cy="959191"/>
      </dsp:txXfrm>
    </dsp:sp>
    <dsp:sp modelId="{AA07CF65-394B-47A3-80C5-FA7197B6D8B7}">
      <dsp:nvSpPr>
        <dsp:cNvPr id="0" name=""/>
        <dsp:cNvSpPr/>
      </dsp:nvSpPr>
      <dsp:spPr>
        <a:xfrm rot="5400000">
          <a:off x="-245301" y="1742904"/>
          <a:ext cx="1635341" cy="1144739"/>
        </a:xfrm>
        <a:prstGeom prst="chevron">
          <a:avLst/>
        </a:prstGeom>
        <a:solidFill>
          <a:srgbClr val="92D05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Long Term Plans</a:t>
          </a:r>
        </a:p>
      </dsp:txBody>
      <dsp:txXfrm rot="-5400000">
        <a:off x="1" y="2069973"/>
        <a:ext cx="1144739" cy="490602"/>
      </dsp:txXfrm>
    </dsp:sp>
    <dsp:sp modelId="{7B0469BF-45D2-4271-AAAA-3EA20C43B46B}">
      <dsp:nvSpPr>
        <dsp:cNvPr id="0" name=""/>
        <dsp:cNvSpPr/>
      </dsp:nvSpPr>
      <dsp:spPr>
        <a:xfrm rot="5400000">
          <a:off x="3927735" y="-1734850"/>
          <a:ext cx="1062971" cy="66289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Maps out the learning across the school for each subject.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Progression of knowledge and skills for each subject.</a:t>
          </a:r>
        </a:p>
      </dsp:txBody>
      <dsp:txXfrm rot="-5400000">
        <a:off x="1144739" y="1100036"/>
        <a:ext cx="6577074" cy="959191"/>
      </dsp:txXfrm>
    </dsp:sp>
    <dsp:sp modelId="{039BA3BF-1042-416D-99FA-766711872A8D}">
      <dsp:nvSpPr>
        <dsp:cNvPr id="0" name=""/>
        <dsp:cNvSpPr/>
      </dsp:nvSpPr>
      <dsp:spPr>
        <a:xfrm rot="5400000">
          <a:off x="-245301" y="3235170"/>
          <a:ext cx="1635341" cy="1144739"/>
        </a:xfrm>
        <a:prstGeom prst="chevron">
          <a:avLst/>
        </a:prstGeom>
        <a:solidFill>
          <a:srgbClr val="00B0F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Knowledge Overviews</a:t>
          </a:r>
        </a:p>
      </dsp:txBody>
      <dsp:txXfrm rot="-5400000">
        <a:off x="1" y="3562239"/>
        <a:ext cx="1144739" cy="490602"/>
      </dsp:txXfrm>
    </dsp:sp>
    <dsp:sp modelId="{53658A6B-3D65-4145-AB30-F762AAC50C43}">
      <dsp:nvSpPr>
        <dsp:cNvPr id="0" name=""/>
        <dsp:cNvSpPr/>
      </dsp:nvSpPr>
      <dsp:spPr>
        <a:xfrm rot="5400000">
          <a:off x="3927735" y="206873"/>
          <a:ext cx="1062971" cy="66289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Provides a detailed map of what units will be taught including when and how they will be taught.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Clear sequence of learning through a subject from Reception to Year 6.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Contains clear end points for each year group. </a:t>
          </a:r>
        </a:p>
      </dsp:txBody>
      <dsp:txXfrm rot="-5400000">
        <a:off x="1144739" y="3041759"/>
        <a:ext cx="6577074" cy="959191"/>
      </dsp:txXfrm>
    </dsp:sp>
    <dsp:sp modelId="{796F4BD1-4B52-4448-BC24-6B9D423D319F}">
      <dsp:nvSpPr>
        <dsp:cNvPr id="0" name=""/>
        <dsp:cNvSpPr/>
      </dsp:nvSpPr>
      <dsp:spPr>
        <a:xfrm rot="5400000">
          <a:off x="-245301" y="4727437"/>
          <a:ext cx="1635341" cy="1144739"/>
        </a:xfrm>
        <a:prstGeom prst="chevron">
          <a:avLst/>
        </a:prstGeom>
        <a:solidFill>
          <a:srgbClr val="0070C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Short term plans</a:t>
          </a:r>
        </a:p>
      </dsp:txBody>
      <dsp:txXfrm rot="-5400000">
        <a:off x="1" y="5054506"/>
        <a:ext cx="1144739" cy="490602"/>
      </dsp:txXfrm>
    </dsp:sp>
    <dsp:sp modelId="{35A09466-DBDA-4F78-9B54-ED39500BA723}">
      <dsp:nvSpPr>
        <dsp:cNvPr id="0" name=""/>
        <dsp:cNvSpPr/>
      </dsp:nvSpPr>
      <dsp:spPr>
        <a:xfrm rot="5400000">
          <a:off x="3927735" y="1699139"/>
          <a:ext cx="1062971" cy="66289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Used where appropriate to detail specific elements of the lesson</a:t>
          </a:r>
        </a:p>
      </dsp:txBody>
      <dsp:txXfrm rot="-5400000">
        <a:off x="1144739" y="4534025"/>
        <a:ext cx="6577074" cy="959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B5686-1BF2-4A1B-B35F-C8C34CDC827C}">
      <dsp:nvSpPr>
        <dsp:cNvPr id="0" name=""/>
        <dsp:cNvSpPr/>
      </dsp:nvSpPr>
      <dsp:spPr>
        <a:xfrm>
          <a:off x="914" y="834449"/>
          <a:ext cx="3566166" cy="2139699"/>
        </a:xfrm>
        <a:prstGeom prst="rect">
          <a:avLst/>
        </a:prstGeom>
        <a:solidFill>
          <a:srgbClr val="0070C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Mathematics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Science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Computing</a:t>
          </a:r>
        </a:p>
      </dsp:txBody>
      <dsp:txXfrm>
        <a:off x="914" y="834449"/>
        <a:ext cx="3566166" cy="2139699"/>
      </dsp:txXfrm>
    </dsp:sp>
    <dsp:sp modelId="{DBBD8439-F20F-4AE5-82BF-63D47E460EA4}">
      <dsp:nvSpPr>
        <dsp:cNvPr id="0" name=""/>
        <dsp:cNvSpPr/>
      </dsp:nvSpPr>
      <dsp:spPr>
        <a:xfrm>
          <a:off x="3923697" y="834449"/>
          <a:ext cx="3566166" cy="2139699"/>
        </a:xfrm>
        <a:prstGeom prst="rect">
          <a:avLst/>
        </a:prstGeom>
        <a:solidFill>
          <a:srgbClr val="E9EE1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English: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Phonics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Reading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Writing</a:t>
          </a:r>
        </a:p>
      </dsp:txBody>
      <dsp:txXfrm>
        <a:off x="3923697" y="834449"/>
        <a:ext cx="3566166" cy="2139699"/>
      </dsp:txXfrm>
    </dsp:sp>
    <dsp:sp modelId="{BA3EC724-BE30-4640-818B-A5873FFD5297}">
      <dsp:nvSpPr>
        <dsp:cNvPr id="0" name=""/>
        <dsp:cNvSpPr/>
      </dsp:nvSpPr>
      <dsp:spPr>
        <a:xfrm>
          <a:off x="914" y="3330765"/>
          <a:ext cx="3566166" cy="2139699"/>
        </a:xfrm>
        <a:prstGeom prst="rect">
          <a:avLst/>
        </a:prstGeom>
        <a:solidFill>
          <a:srgbClr val="00B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History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Geography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Spanish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Personal, Social, Health Education (PSHE)</a:t>
          </a:r>
        </a:p>
      </dsp:txBody>
      <dsp:txXfrm>
        <a:off x="914" y="3330765"/>
        <a:ext cx="3566166" cy="2139699"/>
      </dsp:txXfrm>
    </dsp:sp>
    <dsp:sp modelId="{36E06D98-A5AA-47E8-A195-261257FAFA2A}">
      <dsp:nvSpPr>
        <dsp:cNvPr id="0" name=""/>
        <dsp:cNvSpPr/>
      </dsp:nvSpPr>
      <dsp:spPr>
        <a:xfrm>
          <a:off x="3923697" y="3330765"/>
          <a:ext cx="3566166" cy="2139699"/>
        </a:xfrm>
        <a:prstGeom prst="rect">
          <a:avLst/>
        </a:prstGeom>
        <a:solidFill>
          <a:srgbClr val="FFC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Art and Design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Design and Technology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Music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Physical Education</a:t>
          </a:r>
        </a:p>
      </dsp:txBody>
      <dsp:txXfrm>
        <a:off x="3923697" y="3330765"/>
        <a:ext cx="3566166" cy="21396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ABF2AC-791D-4FCF-A912-967015592521}">
      <dsp:nvSpPr>
        <dsp:cNvPr id="0" name=""/>
        <dsp:cNvSpPr/>
      </dsp:nvSpPr>
      <dsp:spPr>
        <a:xfrm>
          <a:off x="0" y="45690"/>
          <a:ext cx="10018712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Developing gross and fine motor skills ready for writing</a:t>
          </a:r>
        </a:p>
      </dsp:txBody>
      <dsp:txXfrm>
        <a:off x="33955" y="79645"/>
        <a:ext cx="9950802" cy="627655"/>
      </dsp:txXfrm>
    </dsp:sp>
    <dsp:sp modelId="{EBB1887E-2E28-475A-B0C2-A3F053483113}">
      <dsp:nvSpPr>
        <dsp:cNvPr id="0" name=""/>
        <dsp:cNvSpPr/>
      </dsp:nvSpPr>
      <dsp:spPr>
        <a:xfrm>
          <a:off x="0" y="824775"/>
          <a:ext cx="10018712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Pencil grip </a:t>
          </a:r>
          <a:r>
            <a:rPr lang="en-US" sz="2900" kern="1200">
              <a:latin typeface="Corbel" panose="020B0503020204020204"/>
            </a:rPr>
            <a:t>and seating position</a:t>
          </a:r>
          <a:endParaRPr lang="en-US" sz="2900" kern="1200"/>
        </a:p>
      </dsp:txBody>
      <dsp:txXfrm>
        <a:off x="33955" y="858730"/>
        <a:ext cx="9950802" cy="627655"/>
      </dsp:txXfrm>
    </dsp:sp>
    <dsp:sp modelId="{CDE596FE-871B-4E77-BB46-92B82868F13D}">
      <dsp:nvSpPr>
        <dsp:cNvPr id="0" name=""/>
        <dsp:cNvSpPr/>
      </dsp:nvSpPr>
      <dsp:spPr>
        <a:xfrm>
          <a:off x="0" y="1603860"/>
          <a:ext cx="10018712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The importance of reading for writing</a:t>
          </a:r>
          <a:r>
            <a:rPr lang="en-US" sz="2900" kern="1200">
              <a:latin typeface="Corbel" panose="020B0503020204020204"/>
            </a:rPr>
            <a:t> </a:t>
          </a:r>
        </a:p>
      </dsp:txBody>
      <dsp:txXfrm>
        <a:off x="33955" y="1637815"/>
        <a:ext cx="9950802" cy="627655"/>
      </dsp:txXfrm>
    </dsp:sp>
    <dsp:sp modelId="{55A54851-12BD-4136-8E3D-463985621EC1}">
      <dsp:nvSpPr>
        <dsp:cNvPr id="0" name=""/>
        <dsp:cNvSpPr/>
      </dsp:nvSpPr>
      <dsp:spPr>
        <a:xfrm>
          <a:off x="0" y="2382945"/>
          <a:ext cx="10018712" cy="6955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Parent support</a:t>
          </a:r>
          <a:r>
            <a:rPr lang="en-US" sz="2900" kern="1200">
              <a:latin typeface="Corbel" panose="020B0503020204020204"/>
            </a:rPr>
            <a:t> </a:t>
          </a:r>
          <a:endParaRPr lang="en-US" sz="2900" kern="1200"/>
        </a:p>
      </dsp:txBody>
      <dsp:txXfrm>
        <a:off x="33955" y="2416900"/>
        <a:ext cx="9950802" cy="6276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1AD3FD-C910-4298-9D40-62302D064AC7}">
      <dsp:nvSpPr>
        <dsp:cNvPr id="0" name=""/>
        <dsp:cNvSpPr/>
      </dsp:nvSpPr>
      <dsp:spPr>
        <a:xfrm>
          <a:off x="0" y="62025"/>
          <a:ext cx="10018712" cy="14151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900" kern="1200"/>
            <a:t>The </a:t>
          </a:r>
          <a:r>
            <a:rPr lang="en-US" sz="5900" u="sng" kern="1200">
              <a:latin typeface="Corbel" panose="020B0503020204020204"/>
            </a:rPr>
            <a:t>teechir</a:t>
          </a:r>
          <a:r>
            <a:rPr lang="en-US" sz="5900" kern="1200"/>
            <a:t> was </a:t>
          </a:r>
          <a:r>
            <a:rPr lang="en-US" sz="5900" u="sng" kern="1200" err="1"/>
            <a:t>ee</a:t>
          </a:r>
          <a:r>
            <a:rPr lang="en-US" sz="5900" kern="1200" err="1"/>
            <a:t>ting</a:t>
          </a:r>
          <a:r>
            <a:rPr lang="en-US" sz="5900" kern="1200"/>
            <a:t> a </a:t>
          </a:r>
          <a:r>
            <a:rPr lang="en-US" sz="5900" kern="1200" err="1">
              <a:latin typeface="Corbel" panose="020B0503020204020204"/>
            </a:rPr>
            <a:t>cayk</a:t>
          </a:r>
          <a:r>
            <a:rPr lang="en-US" sz="5900" kern="1200"/>
            <a:t>.</a:t>
          </a:r>
        </a:p>
      </dsp:txBody>
      <dsp:txXfrm>
        <a:off x="69080" y="131105"/>
        <a:ext cx="9880552" cy="1276954"/>
      </dsp:txXfrm>
    </dsp:sp>
    <dsp:sp modelId="{DFD67EE6-6267-4138-85B7-51F865246D7A}">
      <dsp:nvSpPr>
        <dsp:cNvPr id="0" name=""/>
        <dsp:cNvSpPr/>
      </dsp:nvSpPr>
      <dsp:spPr>
        <a:xfrm>
          <a:off x="0" y="1647060"/>
          <a:ext cx="10018712" cy="14151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l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900" kern="1200"/>
            <a:t>The </a:t>
          </a:r>
          <a:r>
            <a:rPr lang="en-US" sz="5900" u="none" kern="1200">
              <a:latin typeface="Corbel" panose="020B0503020204020204"/>
            </a:rPr>
            <a:t>bird</a:t>
          </a:r>
          <a:r>
            <a:rPr lang="en-US" sz="5900" kern="1200"/>
            <a:t> </a:t>
          </a:r>
          <a:r>
            <a:rPr lang="en-US" sz="5900" kern="1200" err="1"/>
            <a:t>fl</a:t>
          </a:r>
          <a:r>
            <a:rPr lang="en-US" sz="5900" u="sng" kern="1200" err="1"/>
            <a:t>oo</a:t>
          </a:r>
          <a:r>
            <a:rPr lang="en-US" sz="5900" kern="1200"/>
            <a:t> </a:t>
          </a:r>
          <a:r>
            <a:rPr lang="en-US" sz="5900" u="none" kern="1200">
              <a:latin typeface="Corbel" panose="020B0503020204020204"/>
            </a:rPr>
            <a:t>away</a:t>
          </a:r>
          <a:r>
            <a:rPr lang="en-US" sz="5900" kern="1200"/>
            <a:t>.</a:t>
          </a:r>
          <a:r>
            <a:rPr lang="en-US" sz="5900" kern="1200">
              <a:latin typeface="Corbel" panose="020B0503020204020204"/>
            </a:rPr>
            <a:t> </a:t>
          </a:r>
          <a:endParaRPr lang="en-US" sz="5900" kern="1200"/>
        </a:p>
      </dsp:txBody>
      <dsp:txXfrm>
        <a:off x="69080" y="1716140"/>
        <a:ext cx="9880552" cy="1276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96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457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41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08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06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90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55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469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06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142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900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931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345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36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248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850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820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10/21/2024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9AAF69A-FD14-44E0-A14C-F54917BCFA0B}" type="datetimeFigureOut">
              <a:rPr lang="en-GB" smtClean="0"/>
              <a:t>21/10/2024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76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6</a:t>
            </a:r>
          </a:p>
          <a:p>
            <a:pPr lvl="6"/>
            <a:r>
              <a:rPr lang="en-US"/>
              <a:t>7</a:t>
            </a:r>
          </a:p>
          <a:p>
            <a:pPr lvl="7"/>
            <a:r>
              <a:rPr lang="en-US"/>
              <a:t>8</a:t>
            </a:r>
          </a:p>
          <a:p>
            <a:pPr lvl="8"/>
            <a:r>
              <a:rPr lang="en-US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DB099-5711-4099-94D1-E9DC3BBDC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7191" y="-381000"/>
            <a:ext cx="10018713" cy="1752599"/>
          </a:xfrm>
        </p:spPr>
        <p:txBody>
          <a:bodyPr>
            <a:normAutofit/>
          </a:bodyPr>
          <a:lstStyle/>
          <a:p>
            <a:r>
              <a:rPr lang="en-GB"/>
              <a:t>How is our curriculum organised?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64DE3D8-AE14-45DC-BD26-CA05154A5B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4107" y="944096"/>
            <a:ext cx="8503413" cy="576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15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214E8C-3A47-80DA-42B0-654381B7E9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148" y="180406"/>
            <a:ext cx="9725202" cy="6264773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2164617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hart with text on it&#10;&#10;Description automatically generated">
            <a:extLst>
              <a:ext uri="{FF2B5EF4-FFF2-40B4-BE49-F238E27FC236}">
                <a16:creationId xmlns:a16="http://schemas.microsoft.com/office/drawing/2014/main" id="{6684DF88-9A89-B2E4-DDF2-31CF757F0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406" y="627260"/>
            <a:ext cx="9904058" cy="524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82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10BD4-6179-4021-B12B-BC7B534C8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0" y="2585316"/>
            <a:ext cx="3075651" cy="1293028"/>
          </a:xfrm>
        </p:spPr>
        <p:txBody>
          <a:bodyPr>
            <a:normAutofit fontScale="90000"/>
          </a:bodyPr>
          <a:lstStyle/>
          <a:p>
            <a:r>
              <a:rPr lang="en-GB"/>
              <a:t>Curriculum Years 1-6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98FE6DA-2F8B-44B7-9F9B-554D286DA1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8971618"/>
              </p:ext>
            </p:extLst>
          </p:nvPr>
        </p:nvGraphicFramePr>
        <p:xfrm>
          <a:off x="4254270" y="525911"/>
          <a:ext cx="7773704" cy="6122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2412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10BD4-6179-4021-B12B-BC7B534C8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5751" y="-147320"/>
            <a:ext cx="10018713" cy="1752599"/>
          </a:xfrm>
        </p:spPr>
        <p:txBody>
          <a:bodyPr/>
          <a:lstStyle/>
          <a:p>
            <a:r>
              <a:rPr lang="en-GB"/>
              <a:t>Which subjects are taught at Bramhope?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5132365-221B-45F4-AC2E-24856DE998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0497573"/>
              </p:ext>
            </p:extLst>
          </p:nvPr>
        </p:nvGraphicFramePr>
        <p:xfrm>
          <a:off x="2955131" y="717595"/>
          <a:ext cx="7490778" cy="6304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253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1584" y="1412777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r>
              <a:rPr lang="en-GB" err="1">
                <a:latin typeface="Calibri" panose="020F0502020204030204" pitchFamily="34" charset="0"/>
                <a:cs typeface="Calibri" panose="020F0502020204030204" pitchFamily="34" charset="0"/>
              </a:rPr>
              <a:t>Bramhope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 Primary School</a:t>
            </a: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endParaRPr lang="en-GB"/>
          </a:p>
        </p:txBody>
      </p:sp>
      <p:sp>
        <p:nvSpPr>
          <p:cNvPr id="1026" name="AutoShape 2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429" y="725521"/>
            <a:ext cx="5494496" cy="3398815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251555" y="4372495"/>
            <a:ext cx="7101056" cy="70935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000" b="1"/>
              <a:t>Writing</a:t>
            </a:r>
            <a:endParaRPr lang="en-GB" sz="4000" b="1"/>
          </a:p>
        </p:txBody>
      </p:sp>
    </p:spTree>
    <p:extLst>
      <p:ext uri="{BB962C8B-B14F-4D97-AF65-F5344CB8AC3E}">
        <p14:creationId xmlns:p14="http://schemas.microsoft.com/office/powerpoint/2010/main" val="92208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 this session we will be covering: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4D5F62-FA46-4D85-95D0-D73304445C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2574115"/>
              </p:ext>
            </p:extLst>
          </p:nvPr>
        </p:nvGraphicFramePr>
        <p:xfrm>
          <a:off x="1484310" y="2666999"/>
          <a:ext cx="10018713" cy="3124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0456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Gross motor skills (Physical development) 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The ability to write is very complex. Not only do children need to have the confidence to pick up a pencil and make marks on paper, they also need to be developmentally ready to write with strong core and hand muscles.</a:t>
            </a:r>
          </a:p>
          <a:p>
            <a:pPr marL="0" indent="0">
              <a:buNone/>
            </a:pPr>
            <a:r>
              <a:rPr lang="en-US"/>
              <a:t>To get the children ready for writing, we need to develop their gross motor skills first. (focus for Autumn term)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8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do we develop gross motor skills?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9218" y="3544823"/>
            <a:ext cx="3608898" cy="104546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/>
              <a:t>Our outdoor area!</a:t>
            </a:r>
            <a:endParaRPr lang="en-GB" sz="3200"/>
          </a:p>
        </p:txBody>
      </p:sp>
      <p:sp>
        <p:nvSpPr>
          <p:cNvPr id="4" name="TextBox 3"/>
          <p:cNvSpPr txBox="1"/>
          <p:nvPr/>
        </p:nvSpPr>
        <p:spPr>
          <a:xfrm>
            <a:off x="3054096" y="2398774"/>
            <a:ext cx="17190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/>
              <a:t>Sweeping</a:t>
            </a:r>
            <a:r>
              <a:rPr lang="en-US"/>
              <a:t> </a:t>
            </a:r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036064" y="3628153"/>
            <a:ext cx="2106168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Rolling </a:t>
            </a:r>
            <a:r>
              <a:rPr lang="en-US" sz="2800" err="1"/>
              <a:t>tyres</a:t>
            </a:r>
            <a:r>
              <a:rPr lang="en-US"/>
              <a:t> </a:t>
            </a:r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23160" y="4817907"/>
            <a:ext cx="17190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Painting</a:t>
            </a:r>
            <a:r>
              <a:rPr lang="en-US"/>
              <a:t> 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714457" y="2306820"/>
            <a:ext cx="17190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Climbing</a:t>
            </a:r>
            <a:r>
              <a:rPr lang="en-US"/>
              <a:t> </a:t>
            </a:r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330791" y="3355127"/>
            <a:ext cx="17190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Running </a:t>
            </a:r>
            <a:r>
              <a:rPr lang="en-US"/>
              <a:t> </a:t>
            </a:r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9122664" y="5435102"/>
            <a:ext cx="17190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Digging </a:t>
            </a:r>
            <a:r>
              <a:rPr lang="en-US"/>
              <a:t> </a:t>
            </a:r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872415" y="5341127"/>
            <a:ext cx="142570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Lifting  </a:t>
            </a:r>
            <a:r>
              <a:rPr lang="en-US"/>
              <a:t> </a:t>
            </a:r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523232" y="5696712"/>
            <a:ext cx="124663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/>
              <a:t>Mixing </a:t>
            </a:r>
            <a:r>
              <a:rPr lang="en-US"/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806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D30037-67ED-4367-9BE0-45787510B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2" b="3261"/>
          <a:stretch/>
        </p:blipFill>
        <p:spPr>
          <a:xfrm>
            <a:off x="6892924" y="10"/>
            <a:ext cx="5299077" cy="6857990"/>
          </a:xfrm>
          <a:custGeom>
            <a:avLst/>
            <a:gdLst/>
            <a:ahLst/>
            <a:cxnLst/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0841A4E-5BC1-44B4-83CF-D524E8AEA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BF371BCC-8954-44E2-8C4F-29DC18872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CD3505BE-B420-41C5-BE34-3E7652D37A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4B68A05B-A78B-4D59-8CF9-1900731A2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84D57A01-C112-4FF2-B5ED-0B762AAD9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6CCCCDF1-5D4F-4CA1-8400-DFBB96BB0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20A090B2-5344-43CD-BC70-A6D44F15E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en-US"/>
              <a:t>An example….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8" y="2312095"/>
            <a:ext cx="5260680" cy="385488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000" b="1"/>
              <a:t>Tyres </a:t>
            </a:r>
          </a:p>
          <a:p>
            <a:pPr>
              <a:lnSpc>
                <a:spcPct val="90000"/>
              </a:lnSpc>
            </a:pPr>
            <a:r>
              <a:rPr lang="en-US" sz="2000"/>
              <a:t>The children love to create obstacle courses, trains, pirate ships and many other games with the </a:t>
            </a:r>
            <a:r>
              <a:rPr lang="en-US" sz="2000" err="1"/>
              <a:t>tyres</a:t>
            </a:r>
            <a:r>
              <a:rPr lang="en-US" sz="2000"/>
              <a:t>.</a:t>
            </a:r>
          </a:p>
          <a:p>
            <a:pPr>
              <a:lnSpc>
                <a:spcPct val="90000"/>
              </a:lnSpc>
            </a:pPr>
            <a:r>
              <a:rPr lang="en-US" sz="2000"/>
              <a:t>During this play, they are lifting, pushing, twisting and rolling the </a:t>
            </a:r>
            <a:r>
              <a:rPr lang="en-US" sz="2000" err="1"/>
              <a:t>tyres</a:t>
            </a:r>
            <a:r>
              <a:rPr lang="en-US" sz="2000"/>
              <a:t>.</a:t>
            </a:r>
          </a:p>
          <a:p>
            <a:pPr>
              <a:lnSpc>
                <a:spcPct val="90000"/>
              </a:lnSpc>
            </a:pPr>
            <a:r>
              <a:rPr lang="en-US" sz="2000"/>
              <a:t>This is strengthening their shoulder, elbow and wrist muscles. </a:t>
            </a:r>
          </a:p>
          <a:p>
            <a:pPr>
              <a:lnSpc>
                <a:spcPct val="90000"/>
              </a:lnSpc>
            </a:pPr>
            <a:r>
              <a:rPr lang="en-US" sz="2000"/>
              <a:t>Strengthening these muscles is essential for writing.</a:t>
            </a:r>
          </a:p>
          <a:p>
            <a:pPr>
              <a:lnSpc>
                <a:spcPct val="90000"/>
              </a:lnSpc>
            </a:pPr>
            <a:endParaRPr lang="en-GB" sz="1700" b="1"/>
          </a:p>
        </p:txBody>
      </p:sp>
    </p:spTree>
    <p:extLst>
      <p:ext uri="{BB962C8B-B14F-4D97-AF65-F5344CB8AC3E}">
        <p14:creationId xmlns:p14="http://schemas.microsoft.com/office/powerpoint/2010/main" val="2705046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185333"/>
          </a:xfrm>
        </p:spPr>
        <p:txBody>
          <a:bodyPr>
            <a:normAutofit/>
          </a:bodyPr>
          <a:lstStyle/>
          <a:p>
            <a:r>
              <a:rPr lang="en-US" sz="3700"/>
              <a:t>Gross motor physical development progression </a:t>
            </a:r>
            <a:endParaRPr lang="en-GB" sz="37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7626" y="2039886"/>
            <a:ext cx="6855356" cy="3793067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/>
              <a:t>Shoulder pivot</a:t>
            </a:r>
          </a:p>
          <a:p>
            <a:pPr marL="457200" indent="-457200">
              <a:buAutoNum type="arabicPeriod"/>
            </a:pPr>
            <a:r>
              <a:rPr lang="en-US"/>
              <a:t>Elbow pivot</a:t>
            </a:r>
          </a:p>
          <a:p>
            <a:pPr marL="457200" indent="-457200">
              <a:buAutoNum type="arabicPeriod"/>
            </a:pPr>
            <a:r>
              <a:rPr lang="en-US"/>
              <a:t>Wrist pivot </a:t>
            </a:r>
          </a:p>
          <a:p>
            <a:pPr marL="457200" indent="-457200">
              <a:buAutoNum type="arabicPeriod"/>
            </a:pPr>
            <a:r>
              <a:rPr lang="en-US"/>
              <a:t>Fine motor triangulators </a:t>
            </a:r>
            <a:endParaRPr lang="en-GB"/>
          </a:p>
        </p:txBody>
      </p:sp>
      <p:pic>
        <p:nvPicPr>
          <p:cNvPr id="5" name="Picture 5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C7599922-0378-4AB0-84D7-CA7D0DC0B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0745" y="1956378"/>
            <a:ext cx="2729165" cy="408379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1838865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188F6-40BF-495B-8C5D-DBE457CD1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926" y="50800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Fine motor skills</a:t>
            </a:r>
            <a:r>
              <a:rPr lang="en-US" sz="1600">
                <a:ea typeface="+mj-lt"/>
                <a:cs typeface="+mj-lt"/>
              </a:rPr>
              <a:t> </a:t>
            </a:r>
            <a:br>
              <a:rPr lang="en-US" sz="1600">
                <a:ea typeface="+mj-lt"/>
                <a:cs typeface="+mj-lt"/>
              </a:rPr>
            </a:br>
            <a:r>
              <a:rPr lang="en-US" sz="2000">
                <a:ea typeface="+mj-lt"/>
                <a:cs typeface="+mj-lt"/>
              </a:rPr>
              <a:t>ELG Children at the expected level of development will: - Hold a pencil effectively in preparation for fluent writing – using the tripod grip in almost all cases; - Use a range of small tools, including scissors, paint brushes and cutlery; - Begin to show accuracy and care when drawing</a:t>
            </a:r>
            <a:endParaRPr lang="en-US" sz="2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651DD-FEB3-4E53-94B3-443978BF5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2926" y="2330196"/>
            <a:ext cx="6997571" cy="3124201"/>
          </a:xfrm>
        </p:spPr>
        <p:txBody>
          <a:bodyPr>
            <a:noAutofit/>
          </a:bodyPr>
          <a:lstStyle/>
          <a:p>
            <a:r>
              <a:rPr lang="en-US" b="1"/>
              <a:t>Morning activities</a:t>
            </a:r>
          </a:p>
          <a:p>
            <a:pPr marL="0" indent="0">
              <a:buClr>
                <a:srgbClr val="8D1515"/>
              </a:buClr>
              <a:buNone/>
            </a:pPr>
            <a:r>
              <a:rPr lang="en-US"/>
              <a:t>During soft start, fine motor activities are put out for children to develop their fine motor skills including; threading, </a:t>
            </a:r>
            <a:r>
              <a:rPr lang="en-US" err="1"/>
              <a:t>hama</a:t>
            </a:r>
            <a:r>
              <a:rPr lang="en-US"/>
              <a:t> beads, tweezers, multi-link, various construction materials, cutting, </a:t>
            </a:r>
            <a:r>
              <a:rPr lang="en-US" err="1"/>
              <a:t>colouring</a:t>
            </a:r>
            <a:r>
              <a:rPr lang="en-US"/>
              <a:t>, drawing, multisensory mark making (sand trays) etc..</a:t>
            </a:r>
          </a:p>
          <a:p>
            <a:pPr marL="342900" indent="-342900">
              <a:buClr>
                <a:srgbClr val="8D1515"/>
              </a:buClr>
            </a:pPr>
            <a:r>
              <a:rPr lang="en-US" b="1"/>
              <a:t>Using tools (school or home)</a:t>
            </a:r>
            <a:endParaRPr lang="en-US"/>
          </a:p>
          <a:p>
            <a:pPr marL="0" indent="0">
              <a:buClr>
                <a:srgbClr val="8D1515"/>
              </a:buClr>
              <a:buNone/>
            </a:pPr>
            <a:r>
              <a:rPr lang="en-US"/>
              <a:t>Scissors, paint brushes, cutlery, garden tools, hammers, screwdrivers, saws, cooking utensils.</a:t>
            </a:r>
          </a:p>
          <a:p>
            <a:pPr>
              <a:buClr>
                <a:srgbClr val="8D1515"/>
              </a:buClr>
            </a:pPr>
            <a:r>
              <a:rPr lang="en-US" b="1"/>
              <a:t>Handwriting</a:t>
            </a:r>
          </a:p>
        </p:txBody>
      </p:sp>
      <p:pic>
        <p:nvPicPr>
          <p:cNvPr id="1026" name="Picture 2" descr="Why Are Fine Motor Skills Important in Early Childhood? - Empowered Par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727" y="3892297"/>
            <a:ext cx="3595596" cy="239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517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F3F30-6884-4BDE-95E4-D4E05D39C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Best seating position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147B35-062E-47A0-B6FE-5A1C2C757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904999"/>
            <a:ext cx="10018713" cy="2175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/>
          </a:p>
          <a:p>
            <a:pPr>
              <a:buClr>
                <a:srgbClr val="8D1515"/>
              </a:buClr>
            </a:pPr>
            <a:r>
              <a:rPr lang="en-US" b="1">
                <a:ea typeface="+mn-lt"/>
                <a:cs typeface="+mn-lt"/>
              </a:rPr>
              <a:t>Bottom right back on the chair with no gaps</a:t>
            </a:r>
            <a:r>
              <a:rPr lang="en-US">
                <a:ea typeface="+mn-lt"/>
                <a:cs typeface="+mn-lt"/>
              </a:rPr>
              <a:t>; feet flat on the floor; chair tucked into the table; ... table and chair are a comfortable size for the child.</a:t>
            </a:r>
            <a:endParaRPr lang="en-US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9094D372-80E8-4F83-B251-D3E6AF9FD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0402" y="3754703"/>
            <a:ext cx="2823353" cy="2675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096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1443" y="-718"/>
            <a:ext cx="10018713" cy="823912"/>
          </a:xfrm>
        </p:spPr>
        <p:txBody>
          <a:bodyPr/>
          <a:lstStyle/>
          <a:p>
            <a:r>
              <a:rPr lang="en-US"/>
              <a:t>How will writing be taught?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3700" y="1928812"/>
            <a:ext cx="10018713" cy="383857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US" sz="1800">
                <a:solidFill>
                  <a:srgbClr val="0070C0"/>
                </a:solidFill>
              </a:rPr>
              <a:t>It is progressive across the year </a:t>
            </a:r>
          </a:p>
          <a:p>
            <a:pPr marL="0" indent="0">
              <a:buNone/>
            </a:pPr>
            <a:r>
              <a:rPr lang="en-US" sz="1800">
                <a:solidFill>
                  <a:srgbClr val="0070C0"/>
                </a:solidFill>
              </a:rPr>
              <a:t>Autumn</a:t>
            </a:r>
          </a:p>
          <a:p>
            <a:pPr>
              <a:buClr>
                <a:srgbClr val="8D1515"/>
              </a:buClr>
            </a:pPr>
            <a:r>
              <a:rPr lang="en-US" sz="1800"/>
              <a:t>Through RWI phonics sessions, the</a:t>
            </a:r>
            <a:r>
              <a:rPr lang="en-US" sz="1800">
                <a:ea typeface="+mn-lt"/>
                <a:cs typeface="+mn-lt"/>
              </a:rPr>
              <a:t> children will be taught to form the letters using RWI  rhymes. For example, a is round the apple and down the leaf, m is </a:t>
            </a:r>
            <a:r>
              <a:rPr lang="en-US" sz="1800" err="1">
                <a:ea typeface="+mn-lt"/>
                <a:cs typeface="+mn-lt"/>
              </a:rPr>
              <a:t>maisy</a:t>
            </a:r>
            <a:r>
              <a:rPr lang="en-US" sz="1800">
                <a:ea typeface="+mn-lt"/>
                <a:cs typeface="+mn-lt"/>
              </a:rPr>
              <a:t> mountain </a:t>
            </a:r>
            <a:r>
              <a:rPr lang="en-US" sz="1800" err="1">
                <a:ea typeface="+mn-lt"/>
                <a:cs typeface="+mn-lt"/>
              </a:rPr>
              <a:t>mountain</a:t>
            </a:r>
            <a:r>
              <a:rPr lang="en-US" sz="1800">
                <a:ea typeface="+mn-lt"/>
                <a:cs typeface="+mn-lt"/>
              </a:rPr>
              <a:t> </a:t>
            </a:r>
          </a:p>
          <a:p>
            <a:pPr>
              <a:buClr>
                <a:srgbClr val="8D1515"/>
              </a:buClr>
            </a:pPr>
            <a:r>
              <a:rPr lang="en-US" sz="1800">
                <a:ea typeface="+mn-lt"/>
                <a:cs typeface="+mn-lt"/>
              </a:rPr>
              <a:t>The children practice writing the sound in a book and sat at a table.</a:t>
            </a:r>
            <a:endParaRPr lang="en-US" sz="1800"/>
          </a:p>
          <a:p>
            <a:pPr>
              <a:buClr>
                <a:srgbClr val="8D1515"/>
              </a:buClr>
            </a:pPr>
            <a:r>
              <a:rPr lang="en-US" sz="1800">
                <a:ea typeface="+mn-lt"/>
                <a:cs typeface="+mn-lt"/>
              </a:rPr>
              <a:t>They are taught to use their phonetic knowledge to begin to segment sounds for writing words and when they are ready to write phrases and sentences. </a:t>
            </a:r>
            <a:endParaRPr lang="en-US" sz="1800"/>
          </a:p>
          <a:p>
            <a:pPr marL="0" indent="0">
              <a:buClr>
                <a:srgbClr val="8D1515"/>
              </a:buClr>
              <a:buNone/>
            </a:pPr>
            <a:r>
              <a:rPr lang="en-US" sz="1800">
                <a:solidFill>
                  <a:srgbClr val="0070C0"/>
                </a:solidFill>
              </a:rPr>
              <a:t>Spring</a:t>
            </a:r>
            <a:endParaRPr lang="en-US" sz="1800"/>
          </a:p>
          <a:p>
            <a:pPr>
              <a:buClr>
                <a:srgbClr val="8D1515"/>
              </a:buClr>
            </a:pPr>
            <a:r>
              <a:rPr lang="en-US" sz="1800"/>
              <a:t>Additional adult led small groups are introduced during provision time and each child will work with the teacher once a week. </a:t>
            </a:r>
          </a:p>
          <a:p>
            <a:pPr>
              <a:buClr>
                <a:srgbClr val="8D1515"/>
              </a:buClr>
            </a:pPr>
            <a:r>
              <a:rPr lang="en-US" sz="1800"/>
              <a:t>Specific handwriting sessions are introduced using Nelson handwriting </a:t>
            </a:r>
            <a:r>
              <a:rPr lang="en-US" sz="1800" err="1"/>
              <a:t>programme</a:t>
            </a:r>
            <a:r>
              <a:rPr lang="en-US" sz="1800"/>
              <a:t>, which links to Read write </a:t>
            </a:r>
            <a:r>
              <a:rPr lang="en-US" sz="1800" err="1"/>
              <a:t>inc</a:t>
            </a:r>
          </a:p>
          <a:p>
            <a:pPr marL="0" indent="0">
              <a:buClr>
                <a:srgbClr val="8D1515"/>
              </a:buClr>
              <a:buNone/>
            </a:pPr>
            <a:r>
              <a:rPr lang="en-US" sz="1800">
                <a:solidFill>
                  <a:srgbClr val="0070C0"/>
                </a:solidFill>
              </a:rPr>
              <a:t>Summer</a:t>
            </a:r>
            <a:endParaRPr lang="en-US" err="1">
              <a:solidFill>
                <a:srgbClr val="000000"/>
              </a:solidFill>
            </a:endParaRPr>
          </a:p>
          <a:p>
            <a:pPr>
              <a:buClr>
                <a:srgbClr val="8D1515"/>
              </a:buClr>
            </a:pPr>
            <a:r>
              <a:rPr lang="en-US" sz="1800">
                <a:solidFill>
                  <a:srgbClr val="000000"/>
                </a:solidFill>
              </a:rPr>
              <a:t>Adult led groups and handwriting lessons continue</a:t>
            </a:r>
          </a:p>
          <a:p>
            <a:pPr>
              <a:buClr>
                <a:srgbClr val="8D1515"/>
              </a:buClr>
            </a:pPr>
            <a:r>
              <a:rPr lang="en-US" sz="1800">
                <a:solidFill>
                  <a:srgbClr val="000000"/>
                </a:solidFill>
              </a:rPr>
              <a:t>Writing challenges will be given in provision.</a:t>
            </a:r>
            <a:endParaRPr lang="en-US" sz="1800"/>
          </a:p>
          <a:p>
            <a:pPr marL="0" indent="0">
              <a:buClr>
                <a:srgbClr val="BC1C1C">
                  <a:lumMod val="75000"/>
                </a:srgbClr>
              </a:buClr>
              <a:buNone/>
            </a:pPr>
            <a:endParaRPr lang="en-US" sz="1800">
              <a:solidFill>
                <a:srgbClr val="0070C0"/>
              </a:solidFill>
            </a:endParaRPr>
          </a:p>
          <a:p>
            <a:pPr>
              <a:buClr>
                <a:srgbClr val="BC1C1C">
                  <a:lumMod val="75000"/>
                </a:srgbClr>
              </a:buClr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3854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210312"/>
            <a:ext cx="10018713" cy="1752599"/>
          </a:xfrm>
        </p:spPr>
        <p:txBody>
          <a:bodyPr>
            <a:normAutofit/>
          </a:bodyPr>
          <a:lstStyle/>
          <a:p>
            <a:r>
              <a:rPr lang="en-US"/>
              <a:t>How will writing be taught during provision?</a:t>
            </a:r>
            <a:br>
              <a:rPr lang="en-US"/>
            </a:b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F4651DD-FEB3-4E53-94B3-443978BF5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0308" y="1968599"/>
            <a:ext cx="9789342" cy="4205749"/>
          </a:xfrm>
        </p:spPr>
        <p:txBody>
          <a:bodyPr>
            <a:noAutofit/>
          </a:bodyPr>
          <a:lstStyle/>
          <a:p>
            <a:pPr marL="0" indent="0">
              <a:buClr>
                <a:srgbClr val="8D1515"/>
              </a:buClr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5DFE40-B515-FFF8-3718-4E88D58C2F14}"/>
              </a:ext>
            </a:extLst>
          </p:cNvPr>
          <p:cNvSpPr txBox="1"/>
          <p:nvPr/>
        </p:nvSpPr>
        <p:spPr>
          <a:xfrm>
            <a:off x="1974057" y="1128713"/>
            <a:ext cx="10017917" cy="60631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>
                <a:cs typeface="Arial"/>
              </a:rPr>
              <a:t>Children will be encouraged to write for a purpose during their learning through play. Initially they will need adult support but as the year progresses their independence will grow.</a:t>
            </a:r>
            <a:r>
              <a:rPr lang="en-US" sz="2400" b="1">
                <a:cs typeface="Arial"/>
              </a:rPr>
              <a:t> </a:t>
            </a:r>
          </a:p>
          <a:p>
            <a:endParaRPr lang="en-US">
              <a:cs typeface="Arial"/>
            </a:endParaRPr>
          </a:p>
          <a:p>
            <a:r>
              <a:rPr lang="en-US" b="1">
                <a:cs typeface="Arial"/>
              </a:rPr>
              <a:t>Autumn</a:t>
            </a:r>
          </a:p>
          <a:p>
            <a:r>
              <a:rPr lang="en-US">
                <a:cs typeface="Arial"/>
              </a:rPr>
              <a:t>Label models and pictures with their name.</a:t>
            </a:r>
          </a:p>
          <a:p>
            <a:r>
              <a:rPr lang="en-US">
                <a:cs typeface="Arial"/>
              </a:rPr>
              <a:t>Mark make with chalk, paint, pencils, crayons etc..</a:t>
            </a:r>
          </a:p>
          <a:p>
            <a:r>
              <a:rPr lang="en-US">
                <a:cs typeface="Arial"/>
              </a:rPr>
              <a:t>With adult support make signs for their construction or in role play </a:t>
            </a:r>
            <a:r>
              <a:rPr lang="en-US" err="1">
                <a:cs typeface="Arial"/>
              </a:rPr>
              <a:t>e.g</a:t>
            </a:r>
            <a:r>
              <a:rPr lang="en-US">
                <a:cs typeface="Arial"/>
              </a:rPr>
              <a:t> open or closed sign for a shop</a:t>
            </a:r>
          </a:p>
          <a:p>
            <a:endParaRPr lang="en-US">
              <a:cs typeface="Arial"/>
            </a:endParaRPr>
          </a:p>
          <a:p>
            <a:r>
              <a:rPr lang="en-US" b="1">
                <a:cs typeface="Arial"/>
              </a:rPr>
              <a:t>Spring</a:t>
            </a:r>
          </a:p>
          <a:p>
            <a:r>
              <a:rPr lang="en-US">
                <a:cs typeface="Arial"/>
              </a:rPr>
              <a:t>Label models and pictures with their name and begin to add labels.</a:t>
            </a:r>
          </a:p>
          <a:p>
            <a:r>
              <a:rPr lang="en-US">
                <a:cs typeface="Arial"/>
              </a:rPr>
              <a:t>With increasing independence, make signs for their construction or in role play.</a:t>
            </a:r>
          </a:p>
          <a:p>
            <a:r>
              <a:rPr lang="en-US">
                <a:cs typeface="Arial"/>
              </a:rPr>
              <a:t>Have a go at the writing activity set up in the writing area. </a:t>
            </a:r>
          </a:p>
          <a:p>
            <a:endParaRPr lang="en-US" b="1">
              <a:cs typeface="Arial"/>
            </a:endParaRPr>
          </a:p>
          <a:p>
            <a:r>
              <a:rPr lang="en-US" b="1">
                <a:cs typeface="Arial"/>
              </a:rPr>
              <a:t>Summer</a:t>
            </a:r>
            <a:endParaRPr lang="en-US"/>
          </a:p>
          <a:p>
            <a:r>
              <a:rPr lang="en-US">
                <a:cs typeface="Arial"/>
              </a:rPr>
              <a:t>Make their own story and non-fiction books</a:t>
            </a:r>
            <a:endParaRPr lang="en-US">
              <a:latin typeface="Corbel"/>
              <a:ea typeface="Calibri"/>
              <a:cs typeface="Arial"/>
            </a:endParaRPr>
          </a:p>
          <a:p>
            <a:r>
              <a:rPr lang="en-US">
                <a:latin typeface="Corbel"/>
                <a:ea typeface="Calibri"/>
                <a:cs typeface="Arial"/>
              </a:rPr>
              <a:t>Write their own cards to send to people. </a:t>
            </a:r>
          </a:p>
          <a:p>
            <a:r>
              <a:rPr lang="en-US">
                <a:latin typeface="Corbel"/>
                <a:ea typeface="Calibri"/>
                <a:cs typeface="Arial"/>
              </a:rPr>
              <a:t>Write lists in the role play.</a:t>
            </a:r>
          </a:p>
          <a:p>
            <a:r>
              <a:rPr lang="en-US">
                <a:latin typeface="Corbel"/>
                <a:ea typeface="Calibri"/>
                <a:cs typeface="Arial"/>
              </a:rPr>
              <a:t>Write a plan for their construction, what they will need and how to make it. </a:t>
            </a:r>
            <a:endParaRPr lang="en-US"/>
          </a:p>
          <a:p>
            <a:endParaRPr lang="en-US">
              <a:latin typeface="Corbel"/>
              <a:ea typeface="Calibri"/>
              <a:cs typeface="Arial"/>
            </a:endParaRPr>
          </a:p>
          <a:p>
            <a:endParaRPr lang="en-US">
              <a:latin typeface="Corbel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8005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0E1A8-1820-4CBD-BD94-EBAE7F988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2465" y="1954"/>
            <a:ext cx="10018713" cy="1752599"/>
          </a:xfrm>
        </p:spPr>
        <p:txBody>
          <a:bodyPr>
            <a:normAutofit/>
          </a:bodyPr>
          <a:lstStyle/>
          <a:p>
            <a:pPr algn="l">
              <a:spcBef>
                <a:spcPct val="20000"/>
              </a:spcBef>
              <a:spcAft>
                <a:spcPts val="600"/>
              </a:spcAft>
            </a:pPr>
            <a:r>
              <a:rPr lang="en-US" sz="3600">
                <a:ea typeface="+mj-lt"/>
                <a:cs typeface="+mj-lt"/>
              </a:rPr>
              <a:t>What role does reading play in developing writers?</a:t>
            </a:r>
            <a:r>
              <a:rPr lang="en-US">
                <a:ea typeface="+mj-lt"/>
                <a:cs typeface="+mj-lt"/>
              </a:rPr>
              <a:t>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93E8B-E47E-41BC-B22C-FE70C236D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3156" y="1904999"/>
            <a:ext cx="10018713" cy="312420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Clr>
                <a:srgbClr val="8D1515"/>
              </a:buClr>
              <a:buNone/>
            </a:pPr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It provides rich language and vocabulary</a:t>
            </a:r>
          </a:p>
          <a:p>
            <a:pPr>
              <a:buClr>
                <a:srgbClr val="8D1515"/>
              </a:buClr>
            </a:pPr>
            <a:r>
              <a:rPr lang="en-US">
                <a:ea typeface="+mn-lt"/>
                <a:cs typeface="+mn-lt"/>
              </a:rPr>
              <a:t>It exposes children to different genres </a:t>
            </a:r>
          </a:p>
          <a:p>
            <a:pPr>
              <a:buClr>
                <a:srgbClr val="8D1515"/>
              </a:buClr>
            </a:pPr>
            <a:r>
              <a:rPr lang="en-US">
                <a:ea typeface="+mn-lt"/>
                <a:cs typeface="+mn-lt"/>
              </a:rPr>
              <a:t>It shows that we can write for different purposes</a:t>
            </a:r>
          </a:p>
          <a:p>
            <a:pPr>
              <a:buClr>
                <a:srgbClr val="8D1515"/>
              </a:buClr>
            </a:pP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9837962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3A707-73D7-4C86-B0C5-E9B2344D0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157" y="1242646"/>
            <a:ext cx="10018713" cy="175259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sz="2800" b="1">
                <a:ea typeface="+mj-lt"/>
                <a:cs typeface="+mj-lt"/>
              </a:rPr>
              <a:t>Writing ELG </a:t>
            </a:r>
            <a:br>
              <a:rPr lang="en-US" sz="2800" b="1">
                <a:ea typeface="+mj-lt"/>
                <a:cs typeface="+mj-lt"/>
              </a:rPr>
            </a:br>
            <a:r>
              <a:rPr lang="en-US" sz="2800">
                <a:ea typeface="+mj-lt"/>
                <a:cs typeface="+mj-lt"/>
              </a:rPr>
              <a:t>Children at the expected level of development will:  Write </a:t>
            </a:r>
            <a:r>
              <a:rPr lang="en-US" sz="2800" err="1">
                <a:ea typeface="+mj-lt"/>
                <a:cs typeface="+mj-lt"/>
              </a:rPr>
              <a:t>recognisable</a:t>
            </a:r>
            <a:r>
              <a:rPr lang="en-US" sz="2800">
                <a:ea typeface="+mj-lt"/>
                <a:cs typeface="+mj-lt"/>
              </a:rPr>
              <a:t> letters, most of which are correctly formed. Spell words by identifying sounds in them and representing the sounds with a letter or letters. Write simple phrases and sentences that can be read by others. </a:t>
            </a:r>
            <a:endParaRPr lang="en-US" sz="2800" b="1"/>
          </a:p>
          <a:p>
            <a:endParaRPr lang="en-US" sz="3200"/>
          </a:p>
        </p:txBody>
      </p:sp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AF05D993-6211-4108-89AA-07B4A72C01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36137" y="3153249"/>
            <a:ext cx="4912107" cy="3793301"/>
          </a:xfrm>
        </p:spPr>
      </p:pic>
      <p:pic>
        <p:nvPicPr>
          <p:cNvPr id="5" name="Picture 5" descr="Text, letter&#10;&#10;Description automatically generated">
            <a:extLst>
              <a:ext uri="{FF2B5EF4-FFF2-40B4-BE49-F238E27FC236}">
                <a16:creationId xmlns:a16="http://schemas.microsoft.com/office/drawing/2014/main" id="{F59D8113-A2E8-4984-9895-A28F98862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093" y="3367281"/>
            <a:ext cx="3847123" cy="11589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E66EAF-AB1B-4F7E-9234-E06ACAB2E014}"/>
              </a:ext>
            </a:extLst>
          </p:cNvPr>
          <p:cNvSpPr txBox="1"/>
          <p:nvPr/>
        </p:nvSpPr>
        <p:spPr>
          <a:xfrm>
            <a:off x="1647093" y="4978400"/>
            <a:ext cx="320235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Independent writing towards the end of the first year: Children have made phonically plausible attempts.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9037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What are phonically plausible attempts?</a:t>
            </a:r>
            <a:endParaRPr lang="en-GB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4C5DF165-130A-4E02-803A-3E4BBBB0AE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2024914"/>
              </p:ext>
            </p:extLst>
          </p:nvPr>
        </p:nvGraphicFramePr>
        <p:xfrm>
          <a:off x="1484310" y="2436961"/>
          <a:ext cx="10018713" cy="3124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3594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Parent support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790178"/>
            <a:ext cx="10018713" cy="4930035"/>
          </a:xfrm>
        </p:spPr>
        <p:txBody>
          <a:bodyPr>
            <a:normAutofit/>
          </a:bodyPr>
          <a:lstStyle/>
          <a:p>
            <a:r>
              <a:rPr lang="en-US">
                <a:ea typeface="+mn-lt"/>
                <a:cs typeface="+mn-lt"/>
              </a:rPr>
              <a:t>Your support in your child’s learning is invaluable.</a:t>
            </a:r>
          </a:p>
          <a:p>
            <a:pPr>
              <a:buClr>
                <a:srgbClr val="8D1515"/>
              </a:buClr>
            </a:pPr>
            <a:r>
              <a:rPr lang="en-US">
                <a:ea typeface="+mn-lt"/>
                <a:cs typeface="+mn-lt"/>
              </a:rPr>
              <a:t>Help your child to write their name and form the letters in their name correctly. (Autumn term)</a:t>
            </a:r>
          </a:p>
          <a:p>
            <a:pPr>
              <a:buClr>
                <a:srgbClr val="8D1515"/>
              </a:buClr>
            </a:pPr>
            <a:r>
              <a:rPr lang="en-US">
                <a:ea typeface="+mn-lt"/>
                <a:cs typeface="+mn-lt"/>
              </a:rPr>
              <a:t>Ask your child about the sounds they have been learning. Encourage your child to have a go and use phonically plausible attempts when writing words.  </a:t>
            </a:r>
            <a:endParaRPr lang="en-US"/>
          </a:p>
          <a:p>
            <a:pPr>
              <a:buClr>
                <a:srgbClr val="8D1515"/>
              </a:buClr>
            </a:pPr>
            <a:r>
              <a:rPr lang="en-US"/>
              <a:t>Encourage your children to watch you write for reason, e.g. write a shopping list, write letters/cards etc... Don't always use your phone!</a:t>
            </a:r>
          </a:p>
        </p:txBody>
      </p:sp>
    </p:spTree>
    <p:extLst>
      <p:ext uri="{BB962C8B-B14F-4D97-AF65-F5344CB8AC3E}">
        <p14:creationId xmlns:p14="http://schemas.microsoft.com/office/powerpoint/2010/main" val="34065631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Breaking it down with your child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/>
              <a:t>Listen to the word e.g. cat.</a:t>
            </a:r>
          </a:p>
          <a:p>
            <a:pPr marL="457200" indent="-457200">
              <a:buAutoNum type="arabicPeriod"/>
            </a:pPr>
            <a:r>
              <a:rPr lang="en-US"/>
              <a:t>Segment the sounds in a word e.g. c-a-t (Fred fingers)</a:t>
            </a:r>
          </a:p>
          <a:p>
            <a:pPr marL="457200" indent="-457200">
              <a:buAutoNum type="arabicPeriod"/>
            </a:pPr>
            <a:r>
              <a:rPr lang="en-US"/>
              <a:t>Remember the letter for each sound</a:t>
            </a:r>
          </a:p>
          <a:p>
            <a:pPr marL="457200" indent="-457200">
              <a:buAutoNum type="arabicPeriod"/>
            </a:pPr>
            <a:r>
              <a:rPr lang="en-US"/>
              <a:t>Use the correct pencil grip to form the letters</a:t>
            </a:r>
          </a:p>
          <a:p>
            <a:pPr marL="457200" indent="-457200">
              <a:buAutoNum type="arabicPeriod"/>
            </a:pPr>
            <a:r>
              <a:rPr lang="en-US"/>
              <a:t>Remember to write from left to right</a:t>
            </a:r>
          </a:p>
          <a:p>
            <a:pPr marL="457200" indent="-457200">
              <a:buAutoNum type="arabicPeriod"/>
            </a:pPr>
            <a:r>
              <a:rPr lang="en-US"/>
              <a:t>Check you have written the word correctly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9848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2098963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n-US" sz="5400"/>
              <a:t>Thank you for listening.</a:t>
            </a:r>
            <a:br>
              <a:rPr lang="en-US" sz="5400"/>
            </a:br>
            <a:br>
              <a:rPr lang="en-US" sz="5400" b="1"/>
            </a:br>
            <a:r>
              <a:rPr lang="en-US" sz="5400" b="1"/>
              <a:t>Any questions?</a:t>
            </a:r>
            <a:endParaRPr lang="en-GB" sz="5400" b="1"/>
          </a:p>
        </p:txBody>
      </p:sp>
    </p:spTree>
    <p:extLst>
      <p:ext uri="{BB962C8B-B14F-4D97-AF65-F5344CB8AC3E}">
        <p14:creationId xmlns:p14="http://schemas.microsoft.com/office/powerpoint/2010/main" val="36591117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6D83F2762AAC46BA006F5F0CFE2318" ma:contentTypeVersion="20" ma:contentTypeDescription="Create a new document." ma:contentTypeScope="" ma:versionID="e1a4f8e6e6361c3b75870e5b1fffd840">
  <xsd:schema xmlns:xsd="http://www.w3.org/2001/XMLSchema" xmlns:xs="http://www.w3.org/2001/XMLSchema" xmlns:p="http://schemas.microsoft.com/office/2006/metadata/properties" xmlns:ns2="c33964d2-6d9a-4247-9884-90d18e3fe564" xmlns:ns3="4f980095-c64f-4200-a35e-582792c15d1b" targetNamespace="http://schemas.microsoft.com/office/2006/metadata/properties" ma:root="true" ma:fieldsID="6bc618e92632e735936828fef85f9a49" ns2:_="" ns3:_="">
    <xsd:import namespace="c33964d2-6d9a-4247-9884-90d18e3fe564"/>
    <xsd:import namespace="4f980095-c64f-4200-a35e-582792c15d1b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Note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3964d2-6d9a-4247-9884-90d18e3fe56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0048f24-a0d2-4b03-a8df-6277a0d6c7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Notes" ma:index="26" nillable="true" ma:displayName="Notes" ma:description="Resources up until Wednesday to use as and when." ma:format="Dropdown" ma:internalName="Notes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80095-c64f-4200-a35e-582792c15d1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79f342-5b2a-4548-9d29-539efabc60a7}" ma:internalName="TaxCatchAll" ma:showField="CatchAllData" ma:web="4f980095-c64f-4200-a35e-582792c15d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f980095-c64f-4200-a35e-582792c15d1b" xsi:nil="true"/>
    <lcf76f155ced4ddcb4097134ff3c332f xmlns="c33964d2-6d9a-4247-9884-90d18e3fe564">
      <Terms xmlns="http://schemas.microsoft.com/office/infopath/2007/PartnerControls"/>
    </lcf76f155ced4ddcb4097134ff3c332f>
    <SharedWithUsers xmlns="4f980095-c64f-4200-a35e-582792c15d1b">
      <UserInfo>
        <DisplayName/>
        <AccountId xsi:nil="true"/>
        <AccountType/>
      </UserInfo>
    </SharedWithUsers>
    <MediaLengthInSeconds xmlns="c33964d2-6d9a-4247-9884-90d18e3fe564" xsi:nil="true"/>
    <FileHash xmlns="c33964d2-6d9a-4247-9884-90d18e3fe564">501d707abe88c337e92aeb20e5e73702eb434285</FileHash>
    <UniqueSourceRef xmlns="c33964d2-6d9a-4247-9884-90d18e3fe564" xsi:nil="true"/>
    <CloudMigratorVersion xmlns="c33964d2-6d9a-4247-9884-90d18e3fe564">3.40.8.0</CloudMigratorVersion>
    <CloudMigratorOriginId xmlns="c33964d2-6d9a-4247-9884-90d18e3fe564">b474f523-3b3a-48a6-b276-4f4977e43b69</CloudMigratorOriginId>
    <Notes xmlns="c33964d2-6d9a-4247-9884-90d18e3fe564" xsi:nil="true"/>
  </documentManagement>
</p:properties>
</file>

<file path=customXml/itemProps1.xml><?xml version="1.0" encoding="utf-8"?>
<ds:datastoreItem xmlns:ds="http://schemas.openxmlformats.org/officeDocument/2006/customXml" ds:itemID="{32C01932-88C9-460F-AB63-746D90DCDD5C}">
  <ds:schemaRefs>
    <ds:schemaRef ds:uri="4f980095-c64f-4200-a35e-582792c15d1b"/>
    <ds:schemaRef ds:uri="c33964d2-6d9a-4247-9884-90d18e3fe56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26F101-3460-4398-8078-E45FDAC14C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CE224F-AA0C-4256-8D47-35BBCD6CA6B5}">
  <ds:schemaRefs>
    <ds:schemaRef ds:uri="46644060-4efd-412f-8e83-8dd474987128"/>
    <ds:schemaRef ds:uri="4f980095-c64f-4200-a35e-582792c15d1b"/>
    <ds:schemaRef ds:uri="65eaec10-ce75-421f-a70b-ac235f1305f4"/>
    <ds:schemaRef ds:uri="c33964d2-6d9a-4247-9884-90d18e3fe564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Parallax</vt:lpstr>
      <vt:lpstr>Atlas</vt:lpstr>
      <vt:lpstr>How is our curriculum organised?</vt:lpstr>
      <vt:lpstr>PowerPoint Presentation</vt:lpstr>
      <vt:lpstr>PowerPoint Presentation</vt:lpstr>
      <vt:lpstr>Curriculum Years 1-6</vt:lpstr>
      <vt:lpstr>Which subjects are taught at Bramhope?</vt:lpstr>
      <vt:lpstr>    Bramhope Primary School    </vt:lpstr>
      <vt:lpstr>In this session we will be covering:</vt:lpstr>
      <vt:lpstr>Gross motor skills (Physical development) </vt:lpstr>
      <vt:lpstr>How do we develop gross motor skills?</vt:lpstr>
      <vt:lpstr>An example….</vt:lpstr>
      <vt:lpstr>Gross motor physical development progression </vt:lpstr>
      <vt:lpstr>Fine motor skills  ELG Children at the expected level of development will: - Hold a pencil effectively in preparation for fluent writing – using the tripod grip in almost all cases; - Use a range of small tools, including scissors, paint brushes and cutlery; - Begin to show accuracy and care when drawing</vt:lpstr>
      <vt:lpstr>Best seating position</vt:lpstr>
      <vt:lpstr>How will writing be taught?</vt:lpstr>
      <vt:lpstr>How will writing be taught during provision? </vt:lpstr>
      <vt:lpstr>What role does reading play in developing writers? </vt:lpstr>
      <vt:lpstr>Writing ELG  Children at the expected level of development will:  Write recognisable letters, most of which are correctly formed. Spell words by identifying sounds in them and representing the sounds with a letter or letters. Write simple phrases and sentences that can be read by others.  </vt:lpstr>
      <vt:lpstr>What are phonically plausible attempts?</vt:lpstr>
      <vt:lpstr>Parent support</vt:lpstr>
      <vt:lpstr>Breaking it down with your child</vt:lpstr>
      <vt:lpstr>Thank you for listening.  Any questions?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Bramhope Primary School    </dc:title>
  <dc:creator>Naomi Burns</dc:creator>
  <cp:revision>1</cp:revision>
  <dcterms:created xsi:type="dcterms:W3CDTF">2021-09-23T08:49:32Z</dcterms:created>
  <dcterms:modified xsi:type="dcterms:W3CDTF">2024-10-21T07:21:51Z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0x010100DB6D83F2762AAC46BA006F5F0CFE2318</vt:lpwstr>
  </property>
  <property fmtid="{D5CDD505-2E9C-101B-9397-08002B2CF9AE}" pid="3" name="Order">
    <vt:r8>121100</vt:r8>
  </property>
  <property fmtid="{D5CDD505-2E9C-101B-9397-08002B2CF9AE}" pid="4" name="TriggerFlowInfo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MediaServiceImageTags">
    <vt:lpwstr/>
  </property>
</Properties>
</file>