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3"/>
  </p:notesMasterIdLst>
  <p:sldIdLst>
    <p:sldId id="486" r:id="rId11"/>
    <p:sldId id="493" r:id="rId12"/>
    <p:sldId id="500" r:id="rId13"/>
    <p:sldId id="499" r:id="rId14"/>
    <p:sldId id="480" r:id="rId15"/>
    <p:sldId id="484" r:id="rId16"/>
    <p:sldId id="481" r:id="rId17"/>
    <p:sldId id="457" r:id="rId18"/>
    <p:sldId id="495" r:id="rId19"/>
    <p:sldId id="496" r:id="rId20"/>
    <p:sldId id="488" r:id="rId21"/>
    <p:sldId id="497" r:id="rId22"/>
    <p:sldId id="501" r:id="rId23"/>
    <p:sldId id="502" r:id="rId24"/>
    <p:sldId id="503" r:id="rId25"/>
    <p:sldId id="504" r:id="rId26"/>
    <p:sldId id="505" r:id="rId27"/>
    <p:sldId id="506" r:id="rId28"/>
    <p:sldId id="507" r:id="rId29"/>
    <p:sldId id="508" r:id="rId30"/>
    <p:sldId id="509" r:id="rId31"/>
    <p:sldId id="510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82" y="62"/>
      </p:cViewPr>
      <p:guideLst>
        <p:guide orient="horz" pos="2432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0545B525-002C-4772-BC82-E8B81B888E17}"/>
    <pc:docChg chg="custSel modSld">
      <pc:chgData name="James Clegg" userId="c6df1435-7a36-4b38-be4d-16e68e91152f" providerId="ADAL" clId="{0545B525-002C-4772-BC82-E8B81B888E17}" dt="2021-02-25T10:21:33.640" v="13"/>
      <pc:docMkLst>
        <pc:docMk/>
      </pc:docMkLst>
      <pc:sldChg chg="modTransition">
        <pc:chgData name="James Clegg" userId="c6df1435-7a36-4b38-be4d-16e68e91152f" providerId="ADAL" clId="{0545B525-002C-4772-BC82-E8B81B888E17}" dt="2021-02-25T10:21:33.640" v="13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0545B525-002C-4772-BC82-E8B81B888E17}" dt="2021-02-25T10:21:33.640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292426147" sldId="316"/>
        </pc:sldMkLst>
        <pc:picChg chg="del">
          <ac:chgData name="James Clegg" userId="c6df1435-7a36-4b38-be4d-16e68e91152f" providerId="ADAL" clId="{0545B525-002C-4772-BC82-E8B81B888E17}" dt="2021-02-25T10:21:11.307" v="6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954360568" sldId="457"/>
        </pc:sldMkLst>
        <pc:picChg chg="del">
          <ac:chgData name="James Clegg" userId="c6df1435-7a36-4b38-be4d-16e68e91152f" providerId="ADAL" clId="{0545B525-002C-4772-BC82-E8B81B888E17}" dt="2021-02-25T10:21:13.616" v="7" actId="478"/>
          <ac:picMkLst>
            <pc:docMk/>
            <pc:sldMk cId="954360568" sldId="45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3107021364" sldId="465"/>
        </pc:sldMkLst>
        <pc:picChg chg="del">
          <ac:chgData name="James Clegg" userId="c6df1435-7a36-4b38-be4d-16e68e91152f" providerId="ADAL" clId="{0545B525-002C-4772-BC82-E8B81B888E17}" dt="2021-02-25T10:21:27.650" v="12" actId="478"/>
          <ac:picMkLst>
            <pc:docMk/>
            <pc:sldMk cId="3107021364" sldId="46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3813271269" sldId="480"/>
        </pc:sldMkLst>
        <pc:picChg chg="del">
          <ac:chgData name="James Clegg" userId="c6df1435-7a36-4b38-be4d-16e68e91152f" providerId="ADAL" clId="{0545B525-002C-4772-BC82-E8B81B888E17}" dt="2021-02-25T10:21:03.611" v="3" actId="478"/>
          <ac:picMkLst>
            <pc:docMk/>
            <pc:sldMk cId="3813271269" sldId="48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1944228002" sldId="481"/>
        </pc:sldMkLst>
        <pc:picChg chg="del">
          <ac:chgData name="James Clegg" userId="c6df1435-7a36-4b38-be4d-16e68e91152f" providerId="ADAL" clId="{0545B525-002C-4772-BC82-E8B81B888E17}" dt="2021-02-25T10:21:08.613" v="5" actId="478"/>
          <ac:picMkLst>
            <pc:docMk/>
            <pc:sldMk cId="1944228002" sldId="48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2821108395" sldId="484"/>
        </pc:sldMkLst>
        <pc:picChg chg="del">
          <ac:chgData name="James Clegg" userId="c6df1435-7a36-4b38-be4d-16e68e91152f" providerId="ADAL" clId="{0545B525-002C-4772-BC82-E8B81B888E17}" dt="2021-02-25T10:21:06.415" v="4" actId="478"/>
          <ac:picMkLst>
            <pc:docMk/>
            <pc:sldMk cId="2821108395" sldId="484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1917967212" sldId="486"/>
        </pc:sldMkLst>
        <pc:picChg chg="del">
          <ac:chgData name="James Clegg" userId="c6df1435-7a36-4b38-be4d-16e68e91152f" providerId="ADAL" clId="{0545B525-002C-4772-BC82-E8B81B888E17}" dt="2021-02-25T10:20:56.178" v="0" actId="478"/>
          <ac:picMkLst>
            <pc:docMk/>
            <pc:sldMk cId="1917967212" sldId="48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2555682935" sldId="488"/>
        </pc:sldMkLst>
        <pc:picChg chg="del">
          <ac:chgData name="James Clegg" userId="c6df1435-7a36-4b38-be4d-16e68e91152f" providerId="ADAL" clId="{0545B525-002C-4772-BC82-E8B81B888E17}" dt="2021-02-25T10:21:21.679" v="10" actId="478"/>
          <ac:picMkLst>
            <pc:docMk/>
            <pc:sldMk cId="2555682935" sldId="488"/>
            <ac:picMk id="10" creationId="{00000000-0000-0000-0000-000000000000}"/>
          </ac:picMkLst>
        </pc:picChg>
      </pc:sldChg>
      <pc:sldChg chg="modTransition">
        <pc:chgData name="James Clegg" userId="c6df1435-7a36-4b38-be4d-16e68e91152f" providerId="ADAL" clId="{0545B525-002C-4772-BC82-E8B81B888E17}" dt="2021-02-25T10:21:33.640" v="13"/>
        <pc:sldMkLst>
          <pc:docMk/>
          <pc:sldMk cId="2224251150" sldId="492"/>
        </pc:sldMkLst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3921538926" sldId="493"/>
        </pc:sldMkLst>
        <pc:picChg chg="del">
          <ac:chgData name="James Clegg" userId="c6df1435-7a36-4b38-be4d-16e68e91152f" providerId="ADAL" clId="{0545B525-002C-4772-BC82-E8B81B888E17}" dt="2021-02-25T10:20:58.268" v="1" actId="478"/>
          <ac:picMkLst>
            <pc:docMk/>
            <pc:sldMk cId="3921538926" sldId="49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2944485891" sldId="495"/>
        </pc:sldMkLst>
        <pc:picChg chg="del">
          <ac:chgData name="James Clegg" userId="c6df1435-7a36-4b38-be4d-16e68e91152f" providerId="ADAL" clId="{0545B525-002C-4772-BC82-E8B81B888E17}" dt="2021-02-25T10:21:16.292" v="8" actId="478"/>
          <ac:picMkLst>
            <pc:docMk/>
            <pc:sldMk cId="2944485891" sldId="49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899797481" sldId="496"/>
        </pc:sldMkLst>
        <pc:picChg chg="del">
          <ac:chgData name="James Clegg" userId="c6df1435-7a36-4b38-be4d-16e68e91152f" providerId="ADAL" clId="{0545B525-002C-4772-BC82-E8B81B888E17}" dt="2021-02-25T10:21:19.176" v="9" actId="478"/>
          <ac:picMkLst>
            <pc:docMk/>
            <pc:sldMk cId="899797481" sldId="49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3580524129" sldId="497"/>
        </pc:sldMkLst>
        <pc:picChg chg="del">
          <ac:chgData name="James Clegg" userId="c6df1435-7a36-4b38-be4d-16e68e91152f" providerId="ADAL" clId="{0545B525-002C-4772-BC82-E8B81B888E17}" dt="2021-02-25T10:21:25.201" v="11" actId="478"/>
          <ac:picMkLst>
            <pc:docMk/>
            <pc:sldMk cId="3580524129" sldId="497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545B525-002C-4772-BC82-E8B81B888E17}" dt="2021-02-25T10:21:33.640" v="13"/>
        <pc:sldMkLst>
          <pc:docMk/>
          <pc:sldMk cId="3782030458" sldId="499"/>
        </pc:sldMkLst>
        <pc:picChg chg="del">
          <ac:chgData name="James Clegg" userId="c6df1435-7a36-4b38-be4d-16e68e91152f" providerId="ADAL" clId="{0545B525-002C-4772-BC82-E8B81B888E17}" dt="2021-02-25T10:21:01.064" v="2" actId="478"/>
          <ac:picMkLst>
            <pc:docMk/>
            <pc:sldMk cId="3782030458" sldId="499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17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7846871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For every 6 green sweets there are ____ red sweets.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 For every  2 spiders there are ____ bees. 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773" y="1819816"/>
            <a:ext cx="1074200" cy="15177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31" y="1018054"/>
            <a:ext cx="1111182" cy="156999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71" y="1018054"/>
            <a:ext cx="1111182" cy="156999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346" y="1018054"/>
            <a:ext cx="1111182" cy="156999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664" y="1018054"/>
            <a:ext cx="1111182" cy="156999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327" y="1018054"/>
            <a:ext cx="1111182" cy="1569992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647" y="1018054"/>
            <a:ext cx="1111182" cy="156999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18" y="1819816"/>
            <a:ext cx="1074200" cy="1517741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327" y="1819816"/>
            <a:ext cx="1074200" cy="1517741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63" y="1819816"/>
            <a:ext cx="1074200" cy="151774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22" y="3719380"/>
            <a:ext cx="651401" cy="631045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22" y="4461140"/>
            <a:ext cx="651401" cy="631045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937" y="3719380"/>
            <a:ext cx="651401" cy="631045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18" y="4461140"/>
            <a:ext cx="651401" cy="631045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775" y="3719380"/>
            <a:ext cx="651401" cy="631045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722" y="4461140"/>
            <a:ext cx="651401" cy="631045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57" y="3719380"/>
            <a:ext cx="651401" cy="631045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521" y="4461140"/>
            <a:ext cx="651401" cy="631045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DB42736-557B-436B-B803-0739AF3A4D85}"/>
              </a:ext>
            </a:extLst>
          </p:cNvPr>
          <p:cNvSpPr/>
          <p:nvPr/>
        </p:nvSpPr>
        <p:spPr>
          <a:xfrm>
            <a:off x="1200570" y="5297498"/>
            <a:ext cx="5870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For every 1 spider there are ____ bees.</a:t>
            </a:r>
          </a:p>
        </p:txBody>
      </p:sp>
    </p:spTree>
    <p:extLst>
      <p:ext uri="{BB962C8B-B14F-4D97-AF65-F5344CB8AC3E}">
        <p14:creationId xmlns:p14="http://schemas.microsoft.com/office/powerpoint/2010/main" val="191796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7846871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For every 6 green sweets there are ____ red sweets.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 For every  2 spiders there are ____ bees.  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773" y="1819816"/>
            <a:ext cx="1074200" cy="151774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31" y="1018054"/>
            <a:ext cx="1111182" cy="156999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71" y="1018054"/>
            <a:ext cx="1111182" cy="156999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346" y="1018054"/>
            <a:ext cx="1111182" cy="156999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664" y="1018054"/>
            <a:ext cx="1111182" cy="156999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327" y="1018054"/>
            <a:ext cx="1111182" cy="1569992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647" y="1018054"/>
            <a:ext cx="1111182" cy="156999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18" y="1819816"/>
            <a:ext cx="1074200" cy="1517741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327" y="1819816"/>
            <a:ext cx="1074200" cy="1517741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663" y="1819816"/>
            <a:ext cx="1074200" cy="151774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22" y="3719380"/>
            <a:ext cx="651401" cy="631045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22" y="4461140"/>
            <a:ext cx="651401" cy="631045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937" y="3719380"/>
            <a:ext cx="651401" cy="631045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18" y="4461140"/>
            <a:ext cx="651401" cy="631045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775" y="3719380"/>
            <a:ext cx="651401" cy="631045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722" y="4461140"/>
            <a:ext cx="651401" cy="631045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57" y="3719380"/>
            <a:ext cx="651401" cy="631045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521" y="4461140"/>
            <a:ext cx="651401" cy="631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483669" y="494834"/>
            <a:ext cx="1870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60268" y="3038127"/>
            <a:ext cx="1870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5" name="Rectangle 4"/>
          <p:cNvSpPr/>
          <p:nvPr/>
        </p:nvSpPr>
        <p:spPr>
          <a:xfrm>
            <a:off x="1200570" y="5297498"/>
            <a:ext cx="5870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For every 1 spider there are ____ bees.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22436" y="5252243"/>
            <a:ext cx="1870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153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5394" y="687977"/>
            <a:ext cx="69929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L.C. Can I use the language of ratio? </a:t>
            </a:r>
          </a:p>
          <a:p>
            <a:endParaRPr lang="en-US" sz="3200" dirty="0"/>
          </a:p>
          <a:p>
            <a:r>
              <a:rPr lang="en-US" sz="3200" dirty="0" smtClean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98138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241" y="599342"/>
            <a:ext cx="4380054" cy="40779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894" y="2265198"/>
            <a:ext cx="777013" cy="7462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430" y="1882529"/>
            <a:ext cx="777013" cy="7462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571" y="2351858"/>
            <a:ext cx="777013" cy="7462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949" y="2255663"/>
            <a:ext cx="567387" cy="7071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55" y="1850210"/>
            <a:ext cx="567387" cy="70713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53104" y="4345438"/>
            <a:ext cx="7124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4 apples there are 2 pears.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403" y="1656061"/>
            <a:ext cx="777013" cy="74626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68036" y="548557"/>
            <a:ext cx="7124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Ratio shows the relationship between </a:t>
            </a:r>
          </a:p>
          <a:p>
            <a:pPr algn="ctr"/>
            <a:r>
              <a:rPr lang="en-GB" sz="2800" dirty="0"/>
              <a:t>a set of values.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099FA4-017C-43DD-80AD-010B9BE173E1}"/>
              </a:ext>
            </a:extLst>
          </p:cNvPr>
          <p:cNvSpPr txBox="1"/>
          <p:nvPr/>
        </p:nvSpPr>
        <p:spPr>
          <a:xfrm>
            <a:off x="1753104" y="4932536"/>
            <a:ext cx="7124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2 pears there are 4 apples.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03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663" y="636814"/>
            <a:ext cx="1507127" cy="1719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497" y="234824"/>
            <a:ext cx="1859488" cy="21213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609" y="234824"/>
            <a:ext cx="1859488" cy="21213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580" y="234824"/>
            <a:ext cx="1859488" cy="21213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385" y="234824"/>
            <a:ext cx="1859488" cy="212138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692" y="234824"/>
            <a:ext cx="1842957" cy="21213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87" y="636814"/>
            <a:ext cx="1507127" cy="17193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775" y="636814"/>
            <a:ext cx="1507127" cy="171939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467" y="234824"/>
            <a:ext cx="1859488" cy="21213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68561" y="2374173"/>
            <a:ext cx="7124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3 blue flowers there are ____ orange flowers.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8560" y="5281279"/>
            <a:ext cx="7124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blue flower there are ____ orange flowers.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10610" y="2300530"/>
            <a:ext cx="471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166684" y="5179125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32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0.09149 0.286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1432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0.09323 0.286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3" y="1432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07917 0.2886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0.05156 0.455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2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0.125 0.451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2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1736 0.4546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68" y="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30504 0.4546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60" y="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111E-6 L -0.1908 0.4523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49" y="2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02847 0.4548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24403" y="4763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Rectangle 4"/>
          <p:cNvSpPr/>
          <p:nvPr/>
        </p:nvSpPr>
        <p:spPr>
          <a:xfrm>
            <a:off x="74104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137196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00288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63380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26472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89564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452656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515748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049534" y="2094218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2317047" y="2094218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78840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41932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584560" y="2094218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4852073" y="2094218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119586" y="2094218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387099" y="2094218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7050246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7681162" y="1474499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1489002" y="3957712"/>
            <a:ext cx="7124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12 squares there are ____ circles.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489002" y="4635661"/>
            <a:ext cx="7124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6 squares there are ____ circles.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89002" y="5313610"/>
            <a:ext cx="7124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2 circles there are ____ squares.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520044" y="3896157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7" name="Rectangle 6"/>
          <p:cNvSpPr/>
          <p:nvPr/>
        </p:nvSpPr>
        <p:spPr>
          <a:xfrm>
            <a:off x="627268" y="1331351"/>
            <a:ext cx="3770102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32912" y="1998419"/>
            <a:ext cx="3764601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5390965" y="4576490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38326" y="1993518"/>
            <a:ext cx="2513835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638327" y="1336253"/>
            <a:ext cx="2513835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197401" y="5252055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3C26632-70D8-491C-AB5C-32593C6844CB}"/>
              </a:ext>
            </a:extLst>
          </p:cNvPr>
          <p:cNvSpPr/>
          <p:nvPr/>
        </p:nvSpPr>
        <p:spPr>
          <a:xfrm>
            <a:off x="4397370" y="1331351"/>
            <a:ext cx="3770102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706CF2E-FDD9-4007-ABDE-912AC407786C}"/>
              </a:ext>
            </a:extLst>
          </p:cNvPr>
          <p:cNvSpPr/>
          <p:nvPr/>
        </p:nvSpPr>
        <p:spPr>
          <a:xfrm>
            <a:off x="4402871" y="1998419"/>
            <a:ext cx="3764601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0EB2A4A-3311-4D74-BB41-08DC8F0BC635}"/>
              </a:ext>
            </a:extLst>
          </p:cNvPr>
          <p:cNvSpPr/>
          <p:nvPr/>
        </p:nvSpPr>
        <p:spPr>
          <a:xfrm>
            <a:off x="3152162" y="1336253"/>
            <a:ext cx="2501417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D4BF8A8-82C2-41F0-916B-57596B3399B1}"/>
              </a:ext>
            </a:extLst>
          </p:cNvPr>
          <p:cNvSpPr/>
          <p:nvPr/>
        </p:nvSpPr>
        <p:spPr>
          <a:xfrm>
            <a:off x="5665996" y="1336253"/>
            <a:ext cx="2501417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1D7CA36-ABA3-4E22-ACF9-A355BA62CD60}"/>
              </a:ext>
            </a:extLst>
          </p:cNvPr>
          <p:cNvSpPr/>
          <p:nvPr/>
        </p:nvSpPr>
        <p:spPr>
          <a:xfrm>
            <a:off x="3152162" y="1993518"/>
            <a:ext cx="2501417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8340B97-81DF-4E9B-983E-36DB9FDA127A}"/>
              </a:ext>
            </a:extLst>
          </p:cNvPr>
          <p:cNvSpPr/>
          <p:nvPr/>
        </p:nvSpPr>
        <p:spPr>
          <a:xfrm>
            <a:off x="5665996" y="1993518"/>
            <a:ext cx="2501417" cy="666335"/>
          </a:xfrm>
          <a:prstGeom prst="rect">
            <a:avLst/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10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36" grpId="0" animBg="1"/>
      <p:bldP spid="39" grpId="0" animBg="1"/>
      <p:bldP spid="40" grpId="0" animBg="1"/>
      <p:bldP spid="41" grpId="0" animBg="1"/>
      <p:bldP spid="42" grpId="0" animBg="1"/>
      <p:bldP spid="48" grpId="0"/>
      <p:bldP spid="7" grpId="0" animBg="1"/>
      <p:bldP spid="7" grpId="1" animBg="1"/>
      <p:bldP spid="50" grpId="0" animBg="1"/>
      <p:bldP spid="50" grpId="1" animBg="1"/>
      <p:bldP spid="51" grpId="0"/>
      <p:bldP spid="52" grpId="0" animBg="1"/>
      <p:bldP spid="53" grpId="0" animBg="1"/>
      <p:bldP spid="54" grpId="0"/>
      <p:bldP spid="35" grpId="0" animBg="1"/>
      <p:bldP spid="35" grpId="1" animBg="1"/>
      <p:bldP spid="49" grpId="0" animBg="1"/>
      <p:bldP spid="49" grpId="1" animBg="1"/>
      <p:bldP spid="55" grpId="0" animBg="1"/>
      <p:bldP spid="56" grpId="0" animBg="1"/>
      <p:bldP spid="58" grpId="0" animBg="1"/>
      <p:bldP spid="5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226" y="1847374"/>
            <a:ext cx="1440861" cy="12974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26" y="1847374"/>
            <a:ext cx="1440861" cy="129744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226" y="1847374"/>
            <a:ext cx="1440861" cy="12974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71" y="3380379"/>
            <a:ext cx="1106036" cy="117725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907" y="3380379"/>
            <a:ext cx="1106036" cy="11772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943" y="3380379"/>
            <a:ext cx="1106036" cy="11772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979" y="3380379"/>
            <a:ext cx="1106036" cy="11772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15" y="3380379"/>
            <a:ext cx="1106036" cy="11772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051" y="3380379"/>
            <a:ext cx="1106036" cy="11772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71" y="4557637"/>
            <a:ext cx="1106036" cy="11772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907" y="4557637"/>
            <a:ext cx="1106036" cy="11772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943" y="4557637"/>
            <a:ext cx="1106036" cy="11772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979" y="4557637"/>
            <a:ext cx="1106036" cy="11772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15" y="4557637"/>
            <a:ext cx="1106036" cy="11772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051" y="4557637"/>
            <a:ext cx="1106036" cy="1177258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309905" y="1237024"/>
            <a:ext cx="4947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1 horse there are 4 birds.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127544" y="837166"/>
            <a:ext cx="4947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Circle groups to match the statement.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24403" y="4763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" name="Freeform 2"/>
          <p:cNvSpPr/>
          <p:nvPr/>
        </p:nvSpPr>
        <p:spPr>
          <a:xfrm>
            <a:off x="889000" y="1841500"/>
            <a:ext cx="2400300" cy="4076700"/>
          </a:xfrm>
          <a:custGeom>
            <a:avLst/>
            <a:gdLst>
              <a:gd name="connsiteX0" fmla="*/ 2044700 w 2400300"/>
              <a:gd name="connsiteY0" fmla="*/ 838200 h 4076700"/>
              <a:gd name="connsiteX1" fmla="*/ 2032000 w 2400300"/>
              <a:gd name="connsiteY1" fmla="*/ 469900 h 4076700"/>
              <a:gd name="connsiteX2" fmla="*/ 2006600 w 2400300"/>
              <a:gd name="connsiteY2" fmla="*/ 431800 h 4076700"/>
              <a:gd name="connsiteX3" fmla="*/ 1993900 w 2400300"/>
              <a:gd name="connsiteY3" fmla="*/ 368300 h 4076700"/>
              <a:gd name="connsiteX4" fmla="*/ 1981200 w 2400300"/>
              <a:gd name="connsiteY4" fmla="*/ 317500 h 4076700"/>
              <a:gd name="connsiteX5" fmla="*/ 1905000 w 2400300"/>
              <a:gd name="connsiteY5" fmla="*/ 266700 h 4076700"/>
              <a:gd name="connsiteX6" fmla="*/ 1866900 w 2400300"/>
              <a:gd name="connsiteY6" fmla="*/ 228600 h 4076700"/>
              <a:gd name="connsiteX7" fmla="*/ 1828800 w 2400300"/>
              <a:gd name="connsiteY7" fmla="*/ 203200 h 4076700"/>
              <a:gd name="connsiteX8" fmla="*/ 1778000 w 2400300"/>
              <a:gd name="connsiteY8" fmla="*/ 165100 h 4076700"/>
              <a:gd name="connsiteX9" fmla="*/ 1739900 w 2400300"/>
              <a:gd name="connsiteY9" fmla="*/ 139700 h 4076700"/>
              <a:gd name="connsiteX10" fmla="*/ 1701800 w 2400300"/>
              <a:gd name="connsiteY10" fmla="*/ 101600 h 4076700"/>
              <a:gd name="connsiteX11" fmla="*/ 1625600 w 2400300"/>
              <a:gd name="connsiteY11" fmla="*/ 76200 h 4076700"/>
              <a:gd name="connsiteX12" fmla="*/ 1587500 w 2400300"/>
              <a:gd name="connsiteY12" fmla="*/ 50800 h 4076700"/>
              <a:gd name="connsiteX13" fmla="*/ 1435100 w 2400300"/>
              <a:gd name="connsiteY13" fmla="*/ 12700 h 4076700"/>
              <a:gd name="connsiteX14" fmla="*/ 1384300 w 2400300"/>
              <a:gd name="connsiteY14" fmla="*/ 0 h 4076700"/>
              <a:gd name="connsiteX15" fmla="*/ 914400 w 2400300"/>
              <a:gd name="connsiteY15" fmla="*/ 12700 h 4076700"/>
              <a:gd name="connsiteX16" fmla="*/ 876300 w 2400300"/>
              <a:gd name="connsiteY16" fmla="*/ 25400 h 4076700"/>
              <a:gd name="connsiteX17" fmla="*/ 838200 w 2400300"/>
              <a:gd name="connsiteY17" fmla="*/ 50800 h 4076700"/>
              <a:gd name="connsiteX18" fmla="*/ 698500 w 2400300"/>
              <a:gd name="connsiteY18" fmla="*/ 127000 h 4076700"/>
              <a:gd name="connsiteX19" fmla="*/ 660400 w 2400300"/>
              <a:gd name="connsiteY19" fmla="*/ 177800 h 4076700"/>
              <a:gd name="connsiteX20" fmla="*/ 622300 w 2400300"/>
              <a:gd name="connsiteY20" fmla="*/ 215900 h 4076700"/>
              <a:gd name="connsiteX21" fmla="*/ 571500 w 2400300"/>
              <a:gd name="connsiteY21" fmla="*/ 292100 h 4076700"/>
              <a:gd name="connsiteX22" fmla="*/ 546100 w 2400300"/>
              <a:gd name="connsiteY22" fmla="*/ 330200 h 4076700"/>
              <a:gd name="connsiteX23" fmla="*/ 508000 w 2400300"/>
              <a:gd name="connsiteY23" fmla="*/ 393700 h 4076700"/>
              <a:gd name="connsiteX24" fmla="*/ 431800 w 2400300"/>
              <a:gd name="connsiteY24" fmla="*/ 469900 h 4076700"/>
              <a:gd name="connsiteX25" fmla="*/ 368300 w 2400300"/>
              <a:gd name="connsiteY25" fmla="*/ 546100 h 4076700"/>
              <a:gd name="connsiteX26" fmla="*/ 355600 w 2400300"/>
              <a:gd name="connsiteY26" fmla="*/ 584200 h 4076700"/>
              <a:gd name="connsiteX27" fmla="*/ 304800 w 2400300"/>
              <a:gd name="connsiteY27" fmla="*/ 635000 h 4076700"/>
              <a:gd name="connsiteX28" fmla="*/ 279400 w 2400300"/>
              <a:gd name="connsiteY28" fmla="*/ 736600 h 4076700"/>
              <a:gd name="connsiteX29" fmla="*/ 266700 w 2400300"/>
              <a:gd name="connsiteY29" fmla="*/ 774700 h 4076700"/>
              <a:gd name="connsiteX30" fmla="*/ 254000 w 2400300"/>
              <a:gd name="connsiteY30" fmla="*/ 838200 h 4076700"/>
              <a:gd name="connsiteX31" fmla="*/ 241300 w 2400300"/>
              <a:gd name="connsiteY31" fmla="*/ 1651000 h 4076700"/>
              <a:gd name="connsiteX32" fmla="*/ 215900 w 2400300"/>
              <a:gd name="connsiteY32" fmla="*/ 1727200 h 4076700"/>
              <a:gd name="connsiteX33" fmla="*/ 190500 w 2400300"/>
              <a:gd name="connsiteY33" fmla="*/ 1816100 h 4076700"/>
              <a:gd name="connsiteX34" fmla="*/ 165100 w 2400300"/>
              <a:gd name="connsiteY34" fmla="*/ 1955800 h 4076700"/>
              <a:gd name="connsiteX35" fmla="*/ 139700 w 2400300"/>
              <a:gd name="connsiteY35" fmla="*/ 2019300 h 4076700"/>
              <a:gd name="connsiteX36" fmla="*/ 101600 w 2400300"/>
              <a:gd name="connsiteY36" fmla="*/ 2146300 h 4076700"/>
              <a:gd name="connsiteX37" fmla="*/ 76200 w 2400300"/>
              <a:gd name="connsiteY37" fmla="*/ 2235200 h 4076700"/>
              <a:gd name="connsiteX38" fmla="*/ 38100 w 2400300"/>
              <a:gd name="connsiteY38" fmla="*/ 2489200 h 4076700"/>
              <a:gd name="connsiteX39" fmla="*/ 0 w 2400300"/>
              <a:gd name="connsiteY39" fmla="*/ 2755900 h 4076700"/>
              <a:gd name="connsiteX40" fmla="*/ 12700 w 2400300"/>
              <a:gd name="connsiteY40" fmla="*/ 3251200 h 4076700"/>
              <a:gd name="connsiteX41" fmla="*/ 63500 w 2400300"/>
              <a:gd name="connsiteY41" fmla="*/ 3403600 h 4076700"/>
              <a:gd name="connsiteX42" fmla="*/ 76200 w 2400300"/>
              <a:gd name="connsiteY42" fmla="*/ 3454400 h 4076700"/>
              <a:gd name="connsiteX43" fmla="*/ 127000 w 2400300"/>
              <a:gd name="connsiteY43" fmla="*/ 3543300 h 4076700"/>
              <a:gd name="connsiteX44" fmla="*/ 139700 w 2400300"/>
              <a:gd name="connsiteY44" fmla="*/ 3581400 h 4076700"/>
              <a:gd name="connsiteX45" fmla="*/ 165100 w 2400300"/>
              <a:gd name="connsiteY45" fmla="*/ 3619500 h 4076700"/>
              <a:gd name="connsiteX46" fmla="*/ 203200 w 2400300"/>
              <a:gd name="connsiteY46" fmla="*/ 3695700 h 4076700"/>
              <a:gd name="connsiteX47" fmla="*/ 215900 w 2400300"/>
              <a:gd name="connsiteY47" fmla="*/ 3746500 h 4076700"/>
              <a:gd name="connsiteX48" fmla="*/ 254000 w 2400300"/>
              <a:gd name="connsiteY48" fmla="*/ 3810000 h 4076700"/>
              <a:gd name="connsiteX49" fmla="*/ 317500 w 2400300"/>
              <a:gd name="connsiteY49" fmla="*/ 3898900 h 4076700"/>
              <a:gd name="connsiteX50" fmla="*/ 368300 w 2400300"/>
              <a:gd name="connsiteY50" fmla="*/ 3975100 h 4076700"/>
              <a:gd name="connsiteX51" fmla="*/ 393700 w 2400300"/>
              <a:gd name="connsiteY51" fmla="*/ 4013200 h 4076700"/>
              <a:gd name="connsiteX52" fmla="*/ 431800 w 2400300"/>
              <a:gd name="connsiteY52" fmla="*/ 4025900 h 4076700"/>
              <a:gd name="connsiteX53" fmla="*/ 482600 w 2400300"/>
              <a:gd name="connsiteY53" fmla="*/ 4051300 h 4076700"/>
              <a:gd name="connsiteX54" fmla="*/ 558800 w 2400300"/>
              <a:gd name="connsiteY54" fmla="*/ 4064000 h 4076700"/>
              <a:gd name="connsiteX55" fmla="*/ 609600 w 2400300"/>
              <a:gd name="connsiteY55" fmla="*/ 4076700 h 4076700"/>
              <a:gd name="connsiteX56" fmla="*/ 1282700 w 2400300"/>
              <a:gd name="connsiteY56" fmla="*/ 4064000 h 4076700"/>
              <a:gd name="connsiteX57" fmla="*/ 1320800 w 2400300"/>
              <a:gd name="connsiteY57" fmla="*/ 4051300 h 4076700"/>
              <a:gd name="connsiteX58" fmla="*/ 1422400 w 2400300"/>
              <a:gd name="connsiteY58" fmla="*/ 4025900 h 4076700"/>
              <a:gd name="connsiteX59" fmla="*/ 1612900 w 2400300"/>
              <a:gd name="connsiteY59" fmla="*/ 4000500 h 4076700"/>
              <a:gd name="connsiteX60" fmla="*/ 1816100 w 2400300"/>
              <a:gd name="connsiteY60" fmla="*/ 3962400 h 4076700"/>
              <a:gd name="connsiteX61" fmla="*/ 1905000 w 2400300"/>
              <a:gd name="connsiteY61" fmla="*/ 3924300 h 4076700"/>
              <a:gd name="connsiteX62" fmla="*/ 1943100 w 2400300"/>
              <a:gd name="connsiteY62" fmla="*/ 3911600 h 4076700"/>
              <a:gd name="connsiteX63" fmla="*/ 2044700 w 2400300"/>
              <a:gd name="connsiteY63" fmla="*/ 3860800 h 4076700"/>
              <a:gd name="connsiteX64" fmla="*/ 2082800 w 2400300"/>
              <a:gd name="connsiteY64" fmla="*/ 3822700 h 4076700"/>
              <a:gd name="connsiteX65" fmla="*/ 2159000 w 2400300"/>
              <a:gd name="connsiteY65" fmla="*/ 3759200 h 4076700"/>
              <a:gd name="connsiteX66" fmla="*/ 2197100 w 2400300"/>
              <a:gd name="connsiteY66" fmla="*/ 3683000 h 4076700"/>
              <a:gd name="connsiteX67" fmla="*/ 2260600 w 2400300"/>
              <a:gd name="connsiteY67" fmla="*/ 3556000 h 4076700"/>
              <a:gd name="connsiteX68" fmla="*/ 2311400 w 2400300"/>
              <a:gd name="connsiteY68" fmla="*/ 3403600 h 4076700"/>
              <a:gd name="connsiteX69" fmla="*/ 2324100 w 2400300"/>
              <a:gd name="connsiteY69" fmla="*/ 3365500 h 4076700"/>
              <a:gd name="connsiteX70" fmla="*/ 2336800 w 2400300"/>
              <a:gd name="connsiteY70" fmla="*/ 3327400 h 4076700"/>
              <a:gd name="connsiteX71" fmla="*/ 2362200 w 2400300"/>
              <a:gd name="connsiteY71" fmla="*/ 3022600 h 4076700"/>
              <a:gd name="connsiteX72" fmla="*/ 2374900 w 2400300"/>
              <a:gd name="connsiteY72" fmla="*/ 2946400 h 4076700"/>
              <a:gd name="connsiteX73" fmla="*/ 2400300 w 2400300"/>
              <a:gd name="connsiteY73" fmla="*/ 2743200 h 4076700"/>
              <a:gd name="connsiteX74" fmla="*/ 2387600 w 2400300"/>
              <a:gd name="connsiteY74" fmla="*/ 1816100 h 4076700"/>
              <a:gd name="connsiteX75" fmla="*/ 2362200 w 2400300"/>
              <a:gd name="connsiteY75" fmla="*/ 1778000 h 4076700"/>
              <a:gd name="connsiteX76" fmla="*/ 2349500 w 2400300"/>
              <a:gd name="connsiteY76" fmla="*/ 1727200 h 4076700"/>
              <a:gd name="connsiteX77" fmla="*/ 2324100 w 2400300"/>
              <a:gd name="connsiteY77" fmla="*/ 1676400 h 4076700"/>
              <a:gd name="connsiteX78" fmla="*/ 2311400 w 2400300"/>
              <a:gd name="connsiteY78" fmla="*/ 1638300 h 4076700"/>
              <a:gd name="connsiteX79" fmla="*/ 2273300 w 2400300"/>
              <a:gd name="connsiteY79" fmla="*/ 1600200 h 4076700"/>
              <a:gd name="connsiteX80" fmla="*/ 2209800 w 2400300"/>
              <a:gd name="connsiteY80" fmla="*/ 1447800 h 4076700"/>
              <a:gd name="connsiteX81" fmla="*/ 2184400 w 2400300"/>
              <a:gd name="connsiteY81" fmla="*/ 1358900 h 4076700"/>
              <a:gd name="connsiteX82" fmla="*/ 2120900 w 2400300"/>
              <a:gd name="connsiteY82" fmla="*/ 1282700 h 4076700"/>
              <a:gd name="connsiteX83" fmla="*/ 2095500 w 2400300"/>
              <a:gd name="connsiteY83" fmla="*/ 1206500 h 4076700"/>
              <a:gd name="connsiteX84" fmla="*/ 2082800 w 2400300"/>
              <a:gd name="connsiteY84" fmla="*/ 1155700 h 4076700"/>
              <a:gd name="connsiteX85" fmla="*/ 2057400 w 2400300"/>
              <a:gd name="connsiteY85" fmla="*/ 1117600 h 4076700"/>
              <a:gd name="connsiteX86" fmla="*/ 2032000 w 2400300"/>
              <a:gd name="connsiteY86" fmla="*/ 1003300 h 4076700"/>
              <a:gd name="connsiteX87" fmla="*/ 2019300 w 2400300"/>
              <a:gd name="connsiteY87" fmla="*/ 952500 h 4076700"/>
              <a:gd name="connsiteX88" fmla="*/ 2044700 w 2400300"/>
              <a:gd name="connsiteY88" fmla="*/ 838200 h 407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2400300" h="4076700">
                <a:moveTo>
                  <a:pt x="2044700" y="838200"/>
                </a:moveTo>
                <a:cubicBezTo>
                  <a:pt x="2046817" y="757767"/>
                  <a:pt x="2043466" y="592203"/>
                  <a:pt x="2032000" y="469900"/>
                </a:cubicBezTo>
                <a:cubicBezTo>
                  <a:pt x="2030575" y="454703"/>
                  <a:pt x="2011959" y="446092"/>
                  <a:pt x="2006600" y="431800"/>
                </a:cubicBezTo>
                <a:cubicBezTo>
                  <a:pt x="1999021" y="411589"/>
                  <a:pt x="1998583" y="389372"/>
                  <a:pt x="1993900" y="368300"/>
                </a:cubicBezTo>
                <a:cubicBezTo>
                  <a:pt x="1990114" y="351261"/>
                  <a:pt x="1992694" y="330636"/>
                  <a:pt x="1981200" y="317500"/>
                </a:cubicBezTo>
                <a:cubicBezTo>
                  <a:pt x="1961098" y="294526"/>
                  <a:pt x="1926586" y="288286"/>
                  <a:pt x="1905000" y="266700"/>
                </a:cubicBezTo>
                <a:cubicBezTo>
                  <a:pt x="1892300" y="254000"/>
                  <a:pt x="1880698" y="240098"/>
                  <a:pt x="1866900" y="228600"/>
                </a:cubicBezTo>
                <a:cubicBezTo>
                  <a:pt x="1855174" y="218829"/>
                  <a:pt x="1841220" y="212072"/>
                  <a:pt x="1828800" y="203200"/>
                </a:cubicBezTo>
                <a:cubicBezTo>
                  <a:pt x="1811576" y="190897"/>
                  <a:pt x="1795224" y="177403"/>
                  <a:pt x="1778000" y="165100"/>
                </a:cubicBezTo>
                <a:cubicBezTo>
                  <a:pt x="1765580" y="156228"/>
                  <a:pt x="1751626" y="149471"/>
                  <a:pt x="1739900" y="139700"/>
                </a:cubicBezTo>
                <a:cubicBezTo>
                  <a:pt x="1726102" y="128202"/>
                  <a:pt x="1717500" y="110322"/>
                  <a:pt x="1701800" y="101600"/>
                </a:cubicBezTo>
                <a:cubicBezTo>
                  <a:pt x="1678395" y="88597"/>
                  <a:pt x="1647877" y="91052"/>
                  <a:pt x="1625600" y="76200"/>
                </a:cubicBezTo>
                <a:cubicBezTo>
                  <a:pt x="1612900" y="67733"/>
                  <a:pt x="1601845" y="56016"/>
                  <a:pt x="1587500" y="50800"/>
                </a:cubicBezTo>
                <a:lnTo>
                  <a:pt x="1435100" y="12700"/>
                </a:lnTo>
                <a:lnTo>
                  <a:pt x="1384300" y="0"/>
                </a:lnTo>
                <a:cubicBezTo>
                  <a:pt x="1227667" y="4233"/>
                  <a:pt x="1070895" y="4875"/>
                  <a:pt x="914400" y="12700"/>
                </a:cubicBezTo>
                <a:cubicBezTo>
                  <a:pt x="901030" y="13369"/>
                  <a:pt x="888274" y="19413"/>
                  <a:pt x="876300" y="25400"/>
                </a:cubicBezTo>
                <a:cubicBezTo>
                  <a:pt x="862648" y="32226"/>
                  <a:pt x="851600" y="43491"/>
                  <a:pt x="838200" y="50800"/>
                </a:cubicBezTo>
                <a:cubicBezTo>
                  <a:pt x="838046" y="50884"/>
                  <a:pt x="721707" y="103793"/>
                  <a:pt x="698500" y="127000"/>
                </a:cubicBezTo>
                <a:cubicBezTo>
                  <a:pt x="683533" y="141967"/>
                  <a:pt x="674175" y="161729"/>
                  <a:pt x="660400" y="177800"/>
                </a:cubicBezTo>
                <a:cubicBezTo>
                  <a:pt x="648711" y="191437"/>
                  <a:pt x="633327" y="201723"/>
                  <a:pt x="622300" y="215900"/>
                </a:cubicBezTo>
                <a:cubicBezTo>
                  <a:pt x="603558" y="239997"/>
                  <a:pt x="588433" y="266700"/>
                  <a:pt x="571500" y="292100"/>
                </a:cubicBezTo>
                <a:cubicBezTo>
                  <a:pt x="563033" y="304800"/>
                  <a:pt x="553953" y="317112"/>
                  <a:pt x="546100" y="330200"/>
                </a:cubicBezTo>
                <a:cubicBezTo>
                  <a:pt x="533400" y="351367"/>
                  <a:pt x="523631" y="374595"/>
                  <a:pt x="508000" y="393700"/>
                </a:cubicBezTo>
                <a:cubicBezTo>
                  <a:pt x="485253" y="421501"/>
                  <a:pt x="431800" y="469900"/>
                  <a:pt x="431800" y="469900"/>
                </a:cubicBezTo>
                <a:cubicBezTo>
                  <a:pt x="402681" y="557257"/>
                  <a:pt x="445187" y="453836"/>
                  <a:pt x="368300" y="546100"/>
                </a:cubicBezTo>
                <a:cubicBezTo>
                  <a:pt x="359730" y="556384"/>
                  <a:pt x="363381" y="573307"/>
                  <a:pt x="355600" y="584200"/>
                </a:cubicBezTo>
                <a:cubicBezTo>
                  <a:pt x="341681" y="603687"/>
                  <a:pt x="321733" y="618067"/>
                  <a:pt x="304800" y="635000"/>
                </a:cubicBezTo>
                <a:cubicBezTo>
                  <a:pt x="275770" y="722091"/>
                  <a:pt x="310051" y="613997"/>
                  <a:pt x="279400" y="736600"/>
                </a:cubicBezTo>
                <a:cubicBezTo>
                  <a:pt x="276153" y="749587"/>
                  <a:pt x="269947" y="761713"/>
                  <a:pt x="266700" y="774700"/>
                </a:cubicBezTo>
                <a:cubicBezTo>
                  <a:pt x="261465" y="795641"/>
                  <a:pt x="258233" y="817033"/>
                  <a:pt x="254000" y="838200"/>
                </a:cubicBezTo>
                <a:cubicBezTo>
                  <a:pt x="249767" y="1109133"/>
                  <a:pt x="252902" y="1380282"/>
                  <a:pt x="241300" y="1651000"/>
                </a:cubicBezTo>
                <a:cubicBezTo>
                  <a:pt x="240154" y="1677749"/>
                  <a:pt x="223774" y="1701610"/>
                  <a:pt x="215900" y="1727200"/>
                </a:cubicBezTo>
                <a:cubicBezTo>
                  <a:pt x="206837" y="1756656"/>
                  <a:pt x="197430" y="1786070"/>
                  <a:pt x="190500" y="1816100"/>
                </a:cubicBezTo>
                <a:cubicBezTo>
                  <a:pt x="182461" y="1850935"/>
                  <a:pt x="175968" y="1919573"/>
                  <a:pt x="165100" y="1955800"/>
                </a:cubicBezTo>
                <a:cubicBezTo>
                  <a:pt x="158549" y="1977636"/>
                  <a:pt x="147705" y="1997954"/>
                  <a:pt x="139700" y="2019300"/>
                </a:cubicBezTo>
                <a:cubicBezTo>
                  <a:pt x="125319" y="2057648"/>
                  <a:pt x="112110" y="2111267"/>
                  <a:pt x="101600" y="2146300"/>
                </a:cubicBezTo>
                <a:cubicBezTo>
                  <a:pt x="88498" y="2189975"/>
                  <a:pt x="85475" y="2185734"/>
                  <a:pt x="76200" y="2235200"/>
                </a:cubicBezTo>
                <a:cubicBezTo>
                  <a:pt x="64086" y="2299809"/>
                  <a:pt x="44665" y="2416988"/>
                  <a:pt x="38100" y="2489200"/>
                </a:cubicBezTo>
                <a:cubicBezTo>
                  <a:pt x="17246" y="2718595"/>
                  <a:pt x="44814" y="2599052"/>
                  <a:pt x="0" y="2755900"/>
                </a:cubicBezTo>
                <a:cubicBezTo>
                  <a:pt x="4233" y="2921000"/>
                  <a:pt x="1952" y="3086396"/>
                  <a:pt x="12700" y="3251200"/>
                </a:cubicBezTo>
                <a:cubicBezTo>
                  <a:pt x="16003" y="3301846"/>
                  <a:pt x="47632" y="3355996"/>
                  <a:pt x="63500" y="3403600"/>
                </a:cubicBezTo>
                <a:cubicBezTo>
                  <a:pt x="69020" y="3420159"/>
                  <a:pt x="70071" y="3438057"/>
                  <a:pt x="76200" y="3454400"/>
                </a:cubicBezTo>
                <a:cubicBezTo>
                  <a:pt x="109598" y="3543461"/>
                  <a:pt x="90154" y="3469607"/>
                  <a:pt x="127000" y="3543300"/>
                </a:cubicBezTo>
                <a:cubicBezTo>
                  <a:pt x="132987" y="3555274"/>
                  <a:pt x="133713" y="3569426"/>
                  <a:pt x="139700" y="3581400"/>
                </a:cubicBezTo>
                <a:cubicBezTo>
                  <a:pt x="146526" y="3595052"/>
                  <a:pt x="158274" y="3605848"/>
                  <a:pt x="165100" y="3619500"/>
                </a:cubicBezTo>
                <a:cubicBezTo>
                  <a:pt x="217680" y="3724660"/>
                  <a:pt x="130407" y="3586511"/>
                  <a:pt x="203200" y="3695700"/>
                </a:cubicBezTo>
                <a:cubicBezTo>
                  <a:pt x="207433" y="3712633"/>
                  <a:pt x="208811" y="3730550"/>
                  <a:pt x="215900" y="3746500"/>
                </a:cubicBezTo>
                <a:cubicBezTo>
                  <a:pt x="225925" y="3769057"/>
                  <a:pt x="240917" y="3789068"/>
                  <a:pt x="254000" y="3810000"/>
                </a:cubicBezTo>
                <a:cubicBezTo>
                  <a:pt x="277213" y="3847141"/>
                  <a:pt x="289556" y="3861642"/>
                  <a:pt x="317500" y="3898900"/>
                </a:cubicBezTo>
                <a:cubicBezTo>
                  <a:pt x="339819" y="3965857"/>
                  <a:pt x="315449" y="3911679"/>
                  <a:pt x="368300" y="3975100"/>
                </a:cubicBezTo>
                <a:cubicBezTo>
                  <a:pt x="378071" y="3986826"/>
                  <a:pt x="381781" y="4003665"/>
                  <a:pt x="393700" y="4013200"/>
                </a:cubicBezTo>
                <a:cubicBezTo>
                  <a:pt x="404153" y="4021563"/>
                  <a:pt x="419495" y="4020627"/>
                  <a:pt x="431800" y="4025900"/>
                </a:cubicBezTo>
                <a:cubicBezTo>
                  <a:pt x="449201" y="4033358"/>
                  <a:pt x="464466" y="4045860"/>
                  <a:pt x="482600" y="4051300"/>
                </a:cubicBezTo>
                <a:cubicBezTo>
                  <a:pt x="507264" y="4058699"/>
                  <a:pt x="533550" y="4058950"/>
                  <a:pt x="558800" y="4064000"/>
                </a:cubicBezTo>
                <a:cubicBezTo>
                  <a:pt x="575916" y="4067423"/>
                  <a:pt x="592667" y="4072467"/>
                  <a:pt x="609600" y="4076700"/>
                </a:cubicBezTo>
                <a:lnTo>
                  <a:pt x="1282700" y="4064000"/>
                </a:lnTo>
                <a:cubicBezTo>
                  <a:pt x="1296078" y="4063522"/>
                  <a:pt x="1307813" y="4054547"/>
                  <a:pt x="1320800" y="4051300"/>
                </a:cubicBezTo>
                <a:cubicBezTo>
                  <a:pt x="1630644" y="3973839"/>
                  <a:pt x="1219187" y="4083961"/>
                  <a:pt x="1422400" y="4025900"/>
                </a:cubicBezTo>
                <a:cubicBezTo>
                  <a:pt x="1500933" y="4003462"/>
                  <a:pt x="1503046" y="4010487"/>
                  <a:pt x="1612900" y="4000500"/>
                </a:cubicBezTo>
                <a:cubicBezTo>
                  <a:pt x="1758468" y="3951977"/>
                  <a:pt x="1616367" y="3993128"/>
                  <a:pt x="1816100" y="3962400"/>
                </a:cubicBezTo>
                <a:cubicBezTo>
                  <a:pt x="1847075" y="3957635"/>
                  <a:pt x="1877702" y="3935999"/>
                  <a:pt x="1905000" y="3924300"/>
                </a:cubicBezTo>
                <a:cubicBezTo>
                  <a:pt x="1917305" y="3919027"/>
                  <a:pt x="1931126" y="3917587"/>
                  <a:pt x="1943100" y="3911600"/>
                </a:cubicBezTo>
                <a:cubicBezTo>
                  <a:pt x="2063067" y="3851617"/>
                  <a:pt x="1958784" y="3889439"/>
                  <a:pt x="2044700" y="3860800"/>
                </a:cubicBezTo>
                <a:cubicBezTo>
                  <a:pt x="2057400" y="3848100"/>
                  <a:pt x="2069002" y="3834198"/>
                  <a:pt x="2082800" y="3822700"/>
                </a:cubicBezTo>
                <a:cubicBezTo>
                  <a:pt x="2137291" y="3777291"/>
                  <a:pt x="2108405" y="3819914"/>
                  <a:pt x="2159000" y="3759200"/>
                </a:cubicBezTo>
                <a:cubicBezTo>
                  <a:pt x="2198866" y="3711361"/>
                  <a:pt x="2173399" y="3734352"/>
                  <a:pt x="2197100" y="3683000"/>
                </a:cubicBezTo>
                <a:cubicBezTo>
                  <a:pt x="2216934" y="3640026"/>
                  <a:pt x="2245633" y="3600901"/>
                  <a:pt x="2260600" y="3556000"/>
                </a:cubicBezTo>
                <a:lnTo>
                  <a:pt x="2311400" y="3403600"/>
                </a:lnTo>
                <a:lnTo>
                  <a:pt x="2324100" y="3365500"/>
                </a:lnTo>
                <a:lnTo>
                  <a:pt x="2336800" y="3327400"/>
                </a:lnTo>
                <a:cubicBezTo>
                  <a:pt x="2370347" y="3059023"/>
                  <a:pt x="2322656" y="3457584"/>
                  <a:pt x="2362200" y="3022600"/>
                </a:cubicBezTo>
                <a:cubicBezTo>
                  <a:pt x="2364531" y="2996955"/>
                  <a:pt x="2370984" y="2971851"/>
                  <a:pt x="2374900" y="2946400"/>
                </a:cubicBezTo>
                <a:cubicBezTo>
                  <a:pt x="2389397" y="2852169"/>
                  <a:pt x="2388936" y="2845479"/>
                  <a:pt x="2400300" y="2743200"/>
                </a:cubicBezTo>
                <a:cubicBezTo>
                  <a:pt x="2396067" y="2434167"/>
                  <a:pt x="2399790" y="2124922"/>
                  <a:pt x="2387600" y="1816100"/>
                </a:cubicBezTo>
                <a:cubicBezTo>
                  <a:pt x="2386998" y="1800848"/>
                  <a:pt x="2368213" y="1792029"/>
                  <a:pt x="2362200" y="1778000"/>
                </a:cubicBezTo>
                <a:cubicBezTo>
                  <a:pt x="2355324" y="1761957"/>
                  <a:pt x="2355629" y="1743543"/>
                  <a:pt x="2349500" y="1727200"/>
                </a:cubicBezTo>
                <a:cubicBezTo>
                  <a:pt x="2342853" y="1709473"/>
                  <a:pt x="2331558" y="1693801"/>
                  <a:pt x="2324100" y="1676400"/>
                </a:cubicBezTo>
                <a:cubicBezTo>
                  <a:pt x="2318827" y="1664095"/>
                  <a:pt x="2318826" y="1649439"/>
                  <a:pt x="2311400" y="1638300"/>
                </a:cubicBezTo>
                <a:cubicBezTo>
                  <a:pt x="2301437" y="1623356"/>
                  <a:pt x="2286000" y="1612900"/>
                  <a:pt x="2273300" y="1600200"/>
                </a:cubicBezTo>
                <a:cubicBezTo>
                  <a:pt x="2230373" y="1471420"/>
                  <a:pt x="2257477" y="1519316"/>
                  <a:pt x="2209800" y="1447800"/>
                </a:cubicBezTo>
                <a:cubicBezTo>
                  <a:pt x="2205731" y="1431524"/>
                  <a:pt x="2193510" y="1377120"/>
                  <a:pt x="2184400" y="1358900"/>
                </a:cubicBezTo>
                <a:cubicBezTo>
                  <a:pt x="2166719" y="1323537"/>
                  <a:pt x="2148987" y="1310787"/>
                  <a:pt x="2120900" y="1282700"/>
                </a:cubicBezTo>
                <a:cubicBezTo>
                  <a:pt x="2112433" y="1257300"/>
                  <a:pt x="2101994" y="1232475"/>
                  <a:pt x="2095500" y="1206500"/>
                </a:cubicBezTo>
                <a:cubicBezTo>
                  <a:pt x="2091267" y="1189567"/>
                  <a:pt x="2089676" y="1171743"/>
                  <a:pt x="2082800" y="1155700"/>
                </a:cubicBezTo>
                <a:cubicBezTo>
                  <a:pt x="2076787" y="1141671"/>
                  <a:pt x="2065867" y="1130300"/>
                  <a:pt x="2057400" y="1117600"/>
                </a:cubicBezTo>
                <a:cubicBezTo>
                  <a:pt x="2026427" y="993710"/>
                  <a:pt x="2064246" y="1148408"/>
                  <a:pt x="2032000" y="1003300"/>
                </a:cubicBezTo>
                <a:cubicBezTo>
                  <a:pt x="2028214" y="986261"/>
                  <a:pt x="2020880" y="969883"/>
                  <a:pt x="2019300" y="952500"/>
                </a:cubicBezTo>
                <a:cubicBezTo>
                  <a:pt x="2016617" y="922988"/>
                  <a:pt x="2042583" y="918633"/>
                  <a:pt x="2044700" y="838200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reeform 40"/>
          <p:cNvSpPr/>
          <p:nvPr/>
        </p:nvSpPr>
        <p:spPr>
          <a:xfrm>
            <a:off x="3290908" y="1750421"/>
            <a:ext cx="2207900" cy="4076700"/>
          </a:xfrm>
          <a:custGeom>
            <a:avLst/>
            <a:gdLst>
              <a:gd name="connsiteX0" fmla="*/ 2044700 w 2400300"/>
              <a:gd name="connsiteY0" fmla="*/ 838200 h 4076700"/>
              <a:gd name="connsiteX1" fmla="*/ 2032000 w 2400300"/>
              <a:gd name="connsiteY1" fmla="*/ 469900 h 4076700"/>
              <a:gd name="connsiteX2" fmla="*/ 2006600 w 2400300"/>
              <a:gd name="connsiteY2" fmla="*/ 431800 h 4076700"/>
              <a:gd name="connsiteX3" fmla="*/ 1993900 w 2400300"/>
              <a:gd name="connsiteY3" fmla="*/ 368300 h 4076700"/>
              <a:gd name="connsiteX4" fmla="*/ 1981200 w 2400300"/>
              <a:gd name="connsiteY4" fmla="*/ 317500 h 4076700"/>
              <a:gd name="connsiteX5" fmla="*/ 1905000 w 2400300"/>
              <a:gd name="connsiteY5" fmla="*/ 266700 h 4076700"/>
              <a:gd name="connsiteX6" fmla="*/ 1866900 w 2400300"/>
              <a:gd name="connsiteY6" fmla="*/ 228600 h 4076700"/>
              <a:gd name="connsiteX7" fmla="*/ 1828800 w 2400300"/>
              <a:gd name="connsiteY7" fmla="*/ 203200 h 4076700"/>
              <a:gd name="connsiteX8" fmla="*/ 1778000 w 2400300"/>
              <a:gd name="connsiteY8" fmla="*/ 165100 h 4076700"/>
              <a:gd name="connsiteX9" fmla="*/ 1739900 w 2400300"/>
              <a:gd name="connsiteY9" fmla="*/ 139700 h 4076700"/>
              <a:gd name="connsiteX10" fmla="*/ 1701800 w 2400300"/>
              <a:gd name="connsiteY10" fmla="*/ 101600 h 4076700"/>
              <a:gd name="connsiteX11" fmla="*/ 1625600 w 2400300"/>
              <a:gd name="connsiteY11" fmla="*/ 76200 h 4076700"/>
              <a:gd name="connsiteX12" fmla="*/ 1587500 w 2400300"/>
              <a:gd name="connsiteY12" fmla="*/ 50800 h 4076700"/>
              <a:gd name="connsiteX13" fmla="*/ 1435100 w 2400300"/>
              <a:gd name="connsiteY13" fmla="*/ 12700 h 4076700"/>
              <a:gd name="connsiteX14" fmla="*/ 1384300 w 2400300"/>
              <a:gd name="connsiteY14" fmla="*/ 0 h 4076700"/>
              <a:gd name="connsiteX15" fmla="*/ 914400 w 2400300"/>
              <a:gd name="connsiteY15" fmla="*/ 12700 h 4076700"/>
              <a:gd name="connsiteX16" fmla="*/ 876300 w 2400300"/>
              <a:gd name="connsiteY16" fmla="*/ 25400 h 4076700"/>
              <a:gd name="connsiteX17" fmla="*/ 838200 w 2400300"/>
              <a:gd name="connsiteY17" fmla="*/ 50800 h 4076700"/>
              <a:gd name="connsiteX18" fmla="*/ 698500 w 2400300"/>
              <a:gd name="connsiteY18" fmla="*/ 127000 h 4076700"/>
              <a:gd name="connsiteX19" fmla="*/ 660400 w 2400300"/>
              <a:gd name="connsiteY19" fmla="*/ 177800 h 4076700"/>
              <a:gd name="connsiteX20" fmla="*/ 622300 w 2400300"/>
              <a:gd name="connsiteY20" fmla="*/ 215900 h 4076700"/>
              <a:gd name="connsiteX21" fmla="*/ 571500 w 2400300"/>
              <a:gd name="connsiteY21" fmla="*/ 292100 h 4076700"/>
              <a:gd name="connsiteX22" fmla="*/ 546100 w 2400300"/>
              <a:gd name="connsiteY22" fmla="*/ 330200 h 4076700"/>
              <a:gd name="connsiteX23" fmla="*/ 508000 w 2400300"/>
              <a:gd name="connsiteY23" fmla="*/ 393700 h 4076700"/>
              <a:gd name="connsiteX24" fmla="*/ 431800 w 2400300"/>
              <a:gd name="connsiteY24" fmla="*/ 469900 h 4076700"/>
              <a:gd name="connsiteX25" fmla="*/ 368300 w 2400300"/>
              <a:gd name="connsiteY25" fmla="*/ 546100 h 4076700"/>
              <a:gd name="connsiteX26" fmla="*/ 355600 w 2400300"/>
              <a:gd name="connsiteY26" fmla="*/ 584200 h 4076700"/>
              <a:gd name="connsiteX27" fmla="*/ 304800 w 2400300"/>
              <a:gd name="connsiteY27" fmla="*/ 635000 h 4076700"/>
              <a:gd name="connsiteX28" fmla="*/ 279400 w 2400300"/>
              <a:gd name="connsiteY28" fmla="*/ 736600 h 4076700"/>
              <a:gd name="connsiteX29" fmla="*/ 266700 w 2400300"/>
              <a:gd name="connsiteY29" fmla="*/ 774700 h 4076700"/>
              <a:gd name="connsiteX30" fmla="*/ 254000 w 2400300"/>
              <a:gd name="connsiteY30" fmla="*/ 838200 h 4076700"/>
              <a:gd name="connsiteX31" fmla="*/ 241300 w 2400300"/>
              <a:gd name="connsiteY31" fmla="*/ 1651000 h 4076700"/>
              <a:gd name="connsiteX32" fmla="*/ 215900 w 2400300"/>
              <a:gd name="connsiteY32" fmla="*/ 1727200 h 4076700"/>
              <a:gd name="connsiteX33" fmla="*/ 190500 w 2400300"/>
              <a:gd name="connsiteY33" fmla="*/ 1816100 h 4076700"/>
              <a:gd name="connsiteX34" fmla="*/ 165100 w 2400300"/>
              <a:gd name="connsiteY34" fmla="*/ 1955800 h 4076700"/>
              <a:gd name="connsiteX35" fmla="*/ 139700 w 2400300"/>
              <a:gd name="connsiteY35" fmla="*/ 2019300 h 4076700"/>
              <a:gd name="connsiteX36" fmla="*/ 101600 w 2400300"/>
              <a:gd name="connsiteY36" fmla="*/ 2146300 h 4076700"/>
              <a:gd name="connsiteX37" fmla="*/ 76200 w 2400300"/>
              <a:gd name="connsiteY37" fmla="*/ 2235200 h 4076700"/>
              <a:gd name="connsiteX38" fmla="*/ 38100 w 2400300"/>
              <a:gd name="connsiteY38" fmla="*/ 2489200 h 4076700"/>
              <a:gd name="connsiteX39" fmla="*/ 0 w 2400300"/>
              <a:gd name="connsiteY39" fmla="*/ 2755900 h 4076700"/>
              <a:gd name="connsiteX40" fmla="*/ 12700 w 2400300"/>
              <a:gd name="connsiteY40" fmla="*/ 3251200 h 4076700"/>
              <a:gd name="connsiteX41" fmla="*/ 63500 w 2400300"/>
              <a:gd name="connsiteY41" fmla="*/ 3403600 h 4076700"/>
              <a:gd name="connsiteX42" fmla="*/ 76200 w 2400300"/>
              <a:gd name="connsiteY42" fmla="*/ 3454400 h 4076700"/>
              <a:gd name="connsiteX43" fmla="*/ 127000 w 2400300"/>
              <a:gd name="connsiteY43" fmla="*/ 3543300 h 4076700"/>
              <a:gd name="connsiteX44" fmla="*/ 139700 w 2400300"/>
              <a:gd name="connsiteY44" fmla="*/ 3581400 h 4076700"/>
              <a:gd name="connsiteX45" fmla="*/ 165100 w 2400300"/>
              <a:gd name="connsiteY45" fmla="*/ 3619500 h 4076700"/>
              <a:gd name="connsiteX46" fmla="*/ 203200 w 2400300"/>
              <a:gd name="connsiteY46" fmla="*/ 3695700 h 4076700"/>
              <a:gd name="connsiteX47" fmla="*/ 215900 w 2400300"/>
              <a:gd name="connsiteY47" fmla="*/ 3746500 h 4076700"/>
              <a:gd name="connsiteX48" fmla="*/ 254000 w 2400300"/>
              <a:gd name="connsiteY48" fmla="*/ 3810000 h 4076700"/>
              <a:gd name="connsiteX49" fmla="*/ 317500 w 2400300"/>
              <a:gd name="connsiteY49" fmla="*/ 3898900 h 4076700"/>
              <a:gd name="connsiteX50" fmla="*/ 368300 w 2400300"/>
              <a:gd name="connsiteY50" fmla="*/ 3975100 h 4076700"/>
              <a:gd name="connsiteX51" fmla="*/ 393700 w 2400300"/>
              <a:gd name="connsiteY51" fmla="*/ 4013200 h 4076700"/>
              <a:gd name="connsiteX52" fmla="*/ 431800 w 2400300"/>
              <a:gd name="connsiteY52" fmla="*/ 4025900 h 4076700"/>
              <a:gd name="connsiteX53" fmla="*/ 482600 w 2400300"/>
              <a:gd name="connsiteY53" fmla="*/ 4051300 h 4076700"/>
              <a:gd name="connsiteX54" fmla="*/ 558800 w 2400300"/>
              <a:gd name="connsiteY54" fmla="*/ 4064000 h 4076700"/>
              <a:gd name="connsiteX55" fmla="*/ 609600 w 2400300"/>
              <a:gd name="connsiteY55" fmla="*/ 4076700 h 4076700"/>
              <a:gd name="connsiteX56" fmla="*/ 1282700 w 2400300"/>
              <a:gd name="connsiteY56" fmla="*/ 4064000 h 4076700"/>
              <a:gd name="connsiteX57" fmla="*/ 1320800 w 2400300"/>
              <a:gd name="connsiteY57" fmla="*/ 4051300 h 4076700"/>
              <a:gd name="connsiteX58" fmla="*/ 1422400 w 2400300"/>
              <a:gd name="connsiteY58" fmla="*/ 4025900 h 4076700"/>
              <a:gd name="connsiteX59" fmla="*/ 1612900 w 2400300"/>
              <a:gd name="connsiteY59" fmla="*/ 4000500 h 4076700"/>
              <a:gd name="connsiteX60" fmla="*/ 1816100 w 2400300"/>
              <a:gd name="connsiteY60" fmla="*/ 3962400 h 4076700"/>
              <a:gd name="connsiteX61" fmla="*/ 1905000 w 2400300"/>
              <a:gd name="connsiteY61" fmla="*/ 3924300 h 4076700"/>
              <a:gd name="connsiteX62" fmla="*/ 1943100 w 2400300"/>
              <a:gd name="connsiteY62" fmla="*/ 3911600 h 4076700"/>
              <a:gd name="connsiteX63" fmla="*/ 2044700 w 2400300"/>
              <a:gd name="connsiteY63" fmla="*/ 3860800 h 4076700"/>
              <a:gd name="connsiteX64" fmla="*/ 2082800 w 2400300"/>
              <a:gd name="connsiteY64" fmla="*/ 3822700 h 4076700"/>
              <a:gd name="connsiteX65" fmla="*/ 2159000 w 2400300"/>
              <a:gd name="connsiteY65" fmla="*/ 3759200 h 4076700"/>
              <a:gd name="connsiteX66" fmla="*/ 2197100 w 2400300"/>
              <a:gd name="connsiteY66" fmla="*/ 3683000 h 4076700"/>
              <a:gd name="connsiteX67" fmla="*/ 2260600 w 2400300"/>
              <a:gd name="connsiteY67" fmla="*/ 3556000 h 4076700"/>
              <a:gd name="connsiteX68" fmla="*/ 2311400 w 2400300"/>
              <a:gd name="connsiteY68" fmla="*/ 3403600 h 4076700"/>
              <a:gd name="connsiteX69" fmla="*/ 2324100 w 2400300"/>
              <a:gd name="connsiteY69" fmla="*/ 3365500 h 4076700"/>
              <a:gd name="connsiteX70" fmla="*/ 2336800 w 2400300"/>
              <a:gd name="connsiteY70" fmla="*/ 3327400 h 4076700"/>
              <a:gd name="connsiteX71" fmla="*/ 2362200 w 2400300"/>
              <a:gd name="connsiteY71" fmla="*/ 3022600 h 4076700"/>
              <a:gd name="connsiteX72" fmla="*/ 2374900 w 2400300"/>
              <a:gd name="connsiteY72" fmla="*/ 2946400 h 4076700"/>
              <a:gd name="connsiteX73" fmla="*/ 2400300 w 2400300"/>
              <a:gd name="connsiteY73" fmla="*/ 2743200 h 4076700"/>
              <a:gd name="connsiteX74" fmla="*/ 2387600 w 2400300"/>
              <a:gd name="connsiteY74" fmla="*/ 1816100 h 4076700"/>
              <a:gd name="connsiteX75" fmla="*/ 2362200 w 2400300"/>
              <a:gd name="connsiteY75" fmla="*/ 1778000 h 4076700"/>
              <a:gd name="connsiteX76" fmla="*/ 2349500 w 2400300"/>
              <a:gd name="connsiteY76" fmla="*/ 1727200 h 4076700"/>
              <a:gd name="connsiteX77" fmla="*/ 2324100 w 2400300"/>
              <a:gd name="connsiteY77" fmla="*/ 1676400 h 4076700"/>
              <a:gd name="connsiteX78" fmla="*/ 2311400 w 2400300"/>
              <a:gd name="connsiteY78" fmla="*/ 1638300 h 4076700"/>
              <a:gd name="connsiteX79" fmla="*/ 2273300 w 2400300"/>
              <a:gd name="connsiteY79" fmla="*/ 1600200 h 4076700"/>
              <a:gd name="connsiteX80" fmla="*/ 2209800 w 2400300"/>
              <a:gd name="connsiteY80" fmla="*/ 1447800 h 4076700"/>
              <a:gd name="connsiteX81" fmla="*/ 2184400 w 2400300"/>
              <a:gd name="connsiteY81" fmla="*/ 1358900 h 4076700"/>
              <a:gd name="connsiteX82" fmla="*/ 2120900 w 2400300"/>
              <a:gd name="connsiteY82" fmla="*/ 1282700 h 4076700"/>
              <a:gd name="connsiteX83" fmla="*/ 2095500 w 2400300"/>
              <a:gd name="connsiteY83" fmla="*/ 1206500 h 4076700"/>
              <a:gd name="connsiteX84" fmla="*/ 2082800 w 2400300"/>
              <a:gd name="connsiteY84" fmla="*/ 1155700 h 4076700"/>
              <a:gd name="connsiteX85" fmla="*/ 2057400 w 2400300"/>
              <a:gd name="connsiteY85" fmla="*/ 1117600 h 4076700"/>
              <a:gd name="connsiteX86" fmla="*/ 2032000 w 2400300"/>
              <a:gd name="connsiteY86" fmla="*/ 1003300 h 4076700"/>
              <a:gd name="connsiteX87" fmla="*/ 2019300 w 2400300"/>
              <a:gd name="connsiteY87" fmla="*/ 952500 h 4076700"/>
              <a:gd name="connsiteX88" fmla="*/ 2044700 w 2400300"/>
              <a:gd name="connsiteY88" fmla="*/ 838200 h 407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2400300" h="4076700">
                <a:moveTo>
                  <a:pt x="2044700" y="838200"/>
                </a:moveTo>
                <a:cubicBezTo>
                  <a:pt x="2046817" y="757767"/>
                  <a:pt x="2043466" y="592203"/>
                  <a:pt x="2032000" y="469900"/>
                </a:cubicBezTo>
                <a:cubicBezTo>
                  <a:pt x="2030575" y="454703"/>
                  <a:pt x="2011959" y="446092"/>
                  <a:pt x="2006600" y="431800"/>
                </a:cubicBezTo>
                <a:cubicBezTo>
                  <a:pt x="1999021" y="411589"/>
                  <a:pt x="1998583" y="389372"/>
                  <a:pt x="1993900" y="368300"/>
                </a:cubicBezTo>
                <a:cubicBezTo>
                  <a:pt x="1990114" y="351261"/>
                  <a:pt x="1992694" y="330636"/>
                  <a:pt x="1981200" y="317500"/>
                </a:cubicBezTo>
                <a:cubicBezTo>
                  <a:pt x="1961098" y="294526"/>
                  <a:pt x="1926586" y="288286"/>
                  <a:pt x="1905000" y="266700"/>
                </a:cubicBezTo>
                <a:cubicBezTo>
                  <a:pt x="1892300" y="254000"/>
                  <a:pt x="1880698" y="240098"/>
                  <a:pt x="1866900" y="228600"/>
                </a:cubicBezTo>
                <a:cubicBezTo>
                  <a:pt x="1855174" y="218829"/>
                  <a:pt x="1841220" y="212072"/>
                  <a:pt x="1828800" y="203200"/>
                </a:cubicBezTo>
                <a:cubicBezTo>
                  <a:pt x="1811576" y="190897"/>
                  <a:pt x="1795224" y="177403"/>
                  <a:pt x="1778000" y="165100"/>
                </a:cubicBezTo>
                <a:cubicBezTo>
                  <a:pt x="1765580" y="156228"/>
                  <a:pt x="1751626" y="149471"/>
                  <a:pt x="1739900" y="139700"/>
                </a:cubicBezTo>
                <a:cubicBezTo>
                  <a:pt x="1726102" y="128202"/>
                  <a:pt x="1717500" y="110322"/>
                  <a:pt x="1701800" y="101600"/>
                </a:cubicBezTo>
                <a:cubicBezTo>
                  <a:pt x="1678395" y="88597"/>
                  <a:pt x="1647877" y="91052"/>
                  <a:pt x="1625600" y="76200"/>
                </a:cubicBezTo>
                <a:cubicBezTo>
                  <a:pt x="1612900" y="67733"/>
                  <a:pt x="1601845" y="56016"/>
                  <a:pt x="1587500" y="50800"/>
                </a:cubicBezTo>
                <a:lnTo>
                  <a:pt x="1435100" y="12700"/>
                </a:lnTo>
                <a:lnTo>
                  <a:pt x="1384300" y="0"/>
                </a:lnTo>
                <a:cubicBezTo>
                  <a:pt x="1227667" y="4233"/>
                  <a:pt x="1070895" y="4875"/>
                  <a:pt x="914400" y="12700"/>
                </a:cubicBezTo>
                <a:cubicBezTo>
                  <a:pt x="901030" y="13369"/>
                  <a:pt x="888274" y="19413"/>
                  <a:pt x="876300" y="25400"/>
                </a:cubicBezTo>
                <a:cubicBezTo>
                  <a:pt x="862648" y="32226"/>
                  <a:pt x="851600" y="43491"/>
                  <a:pt x="838200" y="50800"/>
                </a:cubicBezTo>
                <a:cubicBezTo>
                  <a:pt x="838046" y="50884"/>
                  <a:pt x="721707" y="103793"/>
                  <a:pt x="698500" y="127000"/>
                </a:cubicBezTo>
                <a:cubicBezTo>
                  <a:pt x="683533" y="141967"/>
                  <a:pt x="674175" y="161729"/>
                  <a:pt x="660400" y="177800"/>
                </a:cubicBezTo>
                <a:cubicBezTo>
                  <a:pt x="648711" y="191437"/>
                  <a:pt x="633327" y="201723"/>
                  <a:pt x="622300" y="215900"/>
                </a:cubicBezTo>
                <a:cubicBezTo>
                  <a:pt x="603558" y="239997"/>
                  <a:pt x="588433" y="266700"/>
                  <a:pt x="571500" y="292100"/>
                </a:cubicBezTo>
                <a:cubicBezTo>
                  <a:pt x="563033" y="304800"/>
                  <a:pt x="553953" y="317112"/>
                  <a:pt x="546100" y="330200"/>
                </a:cubicBezTo>
                <a:cubicBezTo>
                  <a:pt x="533400" y="351367"/>
                  <a:pt x="523631" y="374595"/>
                  <a:pt x="508000" y="393700"/>
                </a:cubicBezTo>
                <a:cubicBezTo>
                  <a:pt x="485253" y="421501"/>
                  <a:pt x="431800" y="469900"/>
                  <a:pt x="431800" y="469900"/>
                </a:cubicBezTo>
                <a:cubicBezTo>
                  <a:pt x="402681" y="557257"/>
                  <a:pt x="445187" y="453836"/>
                  <a:pt x="368300" y="546100"/>
                </a:cubicBezTo>
                <a:cubicBezTo>
                  <a:pt x="359730" y="556384"/>
                  <a:pt x="363381" y="573307"/>
                  <a:pt x="355600" y="584200"/>
                </a:cubicBezTo>
                <a:cubicBezTo>
                  <a:pt x="341681" y="603687"/>
                  <a:pt x="321733" y="618067"/>
                  <a:pt x="304800" y="635000"/>
                </a:cubicBezTo>
                <a:cubicBezTo>
                  <a:pt x="275770" y="722091"/>
                  <a:pt x="310051" y="613997"/>
                  <a:pt x="279400" y="736600"/>
                </a:cubicBezTo>
                <a:cubicBezTo>
                  <a:pt x="276153" y="749587"/>
                  <a:pt x="269947" y="761713"/>
                  <a:pt x="266700" y="774700"/>
                </a:cubicBezTo>
                <a:cubicBezTo>
                  <a:pt x="261465" y="795641"/>
                  <a:pt x="258233" y="817033"/>
                  <a:pt x="254000" y="838200"/>
                </a:cubicBezTo>
                <a:cubicBezTo>
                  <a:pt x="249767" y="1109133"/>
                  <a:pt x="252902" y="1380282"/>
                  <a:pt x="241300" y="1651000"/>
                </a:cubicBezTo>
                <a:cubicBezTo>
                  <a:pt x="240154" y="1677749"/>
                  <a:pt x="223774" y="1701610"/>
                  <a:pt x="215900" y="1727200"/>
                </a:cubicBezTo>
                <a:cubicBezTo>
                  <a:pt x="206837" y="1756656"/>
                  <a:pt x="197430" y="1786070"/>
                  <a:pt x="190500" y="1816100"/>
                </a:cubicBezTo>
                <a:cubicBezTo>
                  <a:pt x="182461" y="1850935"/>
                  <a:pt x="175968" y="1919573"/>
                  <a:pt x="165100" y="1955800"/>
                </a:cubicBezTo>
                <a:cubicBezTo>
                  <a:pt x="158549" y="1977636"/>
                  <a:pt x="147705" y="1997954"/>
                  <a:pt x="139700" y="2019300"/>
                </a:cubicBezTo>
                <a:cubicBezTo>
                  <a:pt x="125319" y="2057648"/>
                  <a:pt x="112110" y="2111267"/>
                  <a:pt x="101600" y="2146300"/>
                </a:cubicBezTo>
                <a:cubicBezTo>
                  <a:pt x="88498" y="2189975"/>
                  <a:pt x="85475" y="2185734"/>
                  <a:pt x="76200" y="2235200"/>
                </a:cubicBezTo>
                <a:cubicBezTo>
                  <a:pt x="64086" y="2299809"/>
                  <a:pt x="44665" y="2416988"/>
                  <a:pt x="38100" y="2489200"/>
                </a:cubicBezTo>
                <a:cubicBezTo>
                  <a:pt x="17246" y="2718595"/>
                  <a:pt x="44814" y="2599052"/>
                  <a:pt x="0" y="2755900"/>
                </a:cubicBezTo>
                <a:cubicBezTo>
                  <a:pt x="4233" y="2921000"/>
                  <a:pt x="1952" y="3086396"/>
                  <a:pt x="12700" y="3251200"/>
                </a:cubicBezTo>
                <a:cubicBezTo>
                  <a:pt x="16003" y="3301846"/>
                  <a:pt x="47632" y="3355996"/>
                  <a:pt x="63500" y="3403600"/>
                </a:cubicBezTo>
                <a:cubicBezTo>
                  <a:pt x="69020" y="3420159"/>
                  <a:pt x="70071" y="3438057"/>
                  <a:pt x="76200" y="3454400"/>
                </a:cubicBezTo>
                <a:cubicBezTo>
                  <a:pt x="109598" y="3543461"/>
                  <a:pt x="90154" y="3469607"/>
                  <a:pt x="127000" y="3543300"/>
                </a:cubicBezTo>
                <a:cubicBezTo>
                  <a:pt x="132987" y="3555274"/>
                  <a:pt x="133713" y="3569426"/>
                  <a:pt x="139700" y="3581400"/>
                </a:cubicBezTo>
                <a:cubicBezTo>
                  <a:pt x="146526" y="3595052"/>
                  <a:pt x="158274" y="3605848"/>
                  <a:pt x="165100" y="3619500"/>
                </a:cubicBezTo>
                <a:cubicBezTo>
                  <a:pt x="217680" y="3724660"/>
                  <a:pt x="130407" y="3586511"/>
                  <a:pt x="203200" y="3695700"/>
                </a:cubicBezTo>
                <a:cubicBezTo>
                  <a:pt x="207433" y="3712633"/>
                  <a:pt x="208811" y="3730550"/>
                  <a:pt x="215900" y="3746500"/>
                </a:cubicBezTo>
                <a:cubicBezTo>
                  <a:pt x="225925" y="3769057"/>
                  <a:pt x="240917" y="3789068"/>
                  <a:pt x="254000" y="3810000"/>
                </a:cubicBezTo>
                <a:cubicBezTo>
                  <a:pt x="277213" y="3847141"/>
                  <a:pt x="289556" y="3861642"/>
                  <a:pt x="317500" y="3898900"/>
                </a:cubicBezTo>
                <a:cubicBezTo>
                  <a:pt x="339819" y="3965857"/>
                  <a:pt x="315449" y="3911679"/>
                  <a:pt x="368300" y="3975100"/>
                </a:cubicBezTo>
                <a:cubicBezTo>
                  <a:pt x="378071" y="3986826"/>
                  <a:pt x="381781" y="4003665"/>
                  <a:pt x="393700" y="4013200"/>
                </a:cubicBezTo>
                <a:cubicBezTo>
                  <a:pt x="404153" y="4021563"/>
                  <a:pt x="419495" y="4020627"/>
                  <a:pt x="431800" y="4025900"/>
                </a:cubicBezTo>
                <a:cubicBezTo>
                  <a:pt x="449201" y="4033358"/>
                  <a:pt x="464466" y="4045860"/>
                  <a:pt x="482600" y="4051300"/>
                </a:cubicBezTo>
                <a:cubicBezTo>
                  <a:pt x="507264" y="4058699"/>
                  <a:pt x="533550" y="4058950"/>
                  <a:pt x="558800" y="4064000"/>
                </a:cubicBezTo>
                <a:cubicBezTo>
                  <a:pt x="575916" y="4067423"/>
                  <a:pt x="592667" y="4072467"/>
                  <a:pt x="609600" y="4076700"/>
                </a:cubicBezTo>
                <a:lnTo>
                  <a:pt x="1282700" y="4064000"/>
                </a:lnTo>
                <a:cubicBezTo>
                  <a:pt x="1296078" y="4063522"/>
                  <a:pt x="1307813" y="4054547"/>
                  <a:pt x="1320800" y="4051300"/>
                </a:cubicBezTo>
                <a:cubicBezTo>
                  <a:pt x="1630644" y="3973839"/>
                  <a:pt x="1219187" y="4083961"/>
                  <a:pt x="1422400" y="4025900"/>
                </a:cubicBezTo>
                <a:cubicBezTo>
                  <a:pt x="1500933" y="4003462"/>
                  <a:pt x="1503046" y="4010487"/>
                  <a:pt x="1612900" y="4000500"/>
                </a:cubicBezTo>
                <a:cubicBezTo>
                  <a:pt x="1758468" y="3951977"/>
                  <a:pt x="1616367" y="3993128"/>
                  <a:pt x="1816100" y="3962400"/>
                </a:cubicBezTo>
                <a:cubicBezTo>
                  <a:pt x="1847075" y="3957635"/>
                  <a:pt x="1877702" y="3935999"/>
                  <a:pt x="1905000" y="3924300"/>
                </a:cubicBezTo>
                <a:cubicBezTo>
                  <a:pt x="1917305" y="3919027"/>
                  <a:pt x="1931126" y="3917587"/>
                  <a:pt x="1943100" y="3911600"/>
                </a:cubicBezTo>
                <a:cubicBezTo>
                  <a:pt x="2063067" y="3851617"/>
                  <a:pt x="1958784" y="3889439"/>
                  <a:pt x="2044700" y="3860800"/>
                </a:cubicBezTo>
                <a:cubicBezTo>
                  <a:pt x="2057400" y="3848100"/>
                  <a:pt x="2069002" y="3834198"/>
                  <a:pt x="2082800" y="3822700"/>
                </a:cubicBezTo>
                <a:cubicBezTo>
                  <a:pt x="2137291" y="3777291"/>
                  <a:pt x="2108405" y="3819914"/>
                  <a:pt x="2159000" y="3759200"/>
                </a:cubicBezTo>
                <a:cubicBezTo>
                  <a:pt x="2198866" y="3711361"/>
                  <a:pt x="2173399" y="3734352"/>
                  <a:pt x="2197100" y="3683000"/>
                </a:cubicBezTo>
                <a:cubicBezTo>
                  <a:pt x="2216934" y="3640026"/>
                  <a:pt x="2245633" y="3600901"/>
                  <a:pt x="2260600" y="3556000"/>
                </a:cubicBezTo>
                <a:lnTo>
                  <a:pt x="2311400" y="3403600"/>
                </a:lnTo>
                <a:lnTo>
                  <a:pt x="2324100" y="3365500"/>
                </a:lnTo>
                <a:lnTo>
                  <a:pt x="2336800" y="3327400"/>
                </a:lnTo>
                <a:cubicBezTo>
                  <a:pt x="2370347" y="3059023"/>
                  <a:pt x="2322656" y="3457584"/>
                  <a:pt x="2362200" y="3022600"/>
                </a:cubicBezTo>
                <a:cubicBezTo>
                  <a:pt x="2364531" y="2996955"/>
                  <a:pt x="2370984" y="2971851"/>
                  <a:pt x="2374900" y="2946400"/>
                </a:cubicBezTo>
                <a:cubicBezTo>
                  <a:pt x="2389397" y="2852169"/>
                  <a:pt x="2388936" y="2845479"/>
                  <a:pt x="2400300" y="2743200"/>
                </a:cubicBezTo>
                <a:cubicBezTo>
                  <a:pt x="2396067" y="2434167"/>
                  <a:pt x="2399790" y="2124922"/>
                  <a:pt x="2387600" y="1816100"/>
                </a:cubicBezTo>
                <a:cubicBezTo>
                  <a:pt x="2386998" y="1800848"/>
                  <a:pt x="2368213" y="1792029"/>
                  <a:pt x="2362200" y="1778000"/>
                </a:cubicBezTo>
                <a:cubicBezTo>
                  <a:pt x="2355324" y="1761957"/>
                  <a:pt x="2355629" y="1743543"/>
                  <a:pt x="2349500" y="1727200"/>
                </a:cubicBezTo>
                <a:cubicBezTo>
                  <a:pt x="2342853" y="1709473"/>
                  <a:pt x="2331558" y="1693801"/>
                  <a:pt x="2324100" y="1676400"/>
                </a:cubicBezTo>
                <a:cubicBezTo>
                  <a:pt x="2318827" y="1664095"/>
                  <a:pt x="2318826" y="1649439"/>
                  <a:pt x="2311400" y="1638300"/>
                </a:cubicBezTo>
                <a:cubicBezTo>
                  <a:pt x="2301437" y="1623356"/>
                  <a:pt x="2286000" y="1612900"/>
                  <a:pt x="2273300" y="1600200"/>
                </a:cubicBezTo>
                <a:cubicBezTo>
                  <a:pt x="2230373" y="1471420"/>
                  <a:pt x="2257477" y="1519316"/>
                  <a:pt x="2209800" y="1447800"/>
                </a:cubicBezTo>
                <a:cubicBezTo>
                  <a:pt x="2205731" y="1431524"/>
                  <a:pt x="2193510" y="1377120"/>
                  <a:pt x="2184400" y="1358900"/>
                </a:cubicBezTo>
                <a:cubicBezTo>
                  <a:pt x="2166719" y="1323537"/>
                  <a:pt x="2148987" y="1310787"/>
                  <a:pt x="2120900" y="1282700"/>
                </a:cubicBezTo>
                <a:cubicBezTo>
                  <a:pt x="2112433" y="1257300"/>
                  <a:pt x="2101994" y="1232475"/>
                  <a:pt x="2095500" y="1206500"/>
                </a:cubicBezTo>
                <a:cubicBezTo>
                  <a:pt x="2091267" y="1189567"/>
                  <a:pt x="2089676" y="1171743"/>
                  <a:pt x="2082800" y="1155700"/>
                </a:cubicBezTo>
                <a:cubicBezTo>
                  <a:pt x="2076787" y="1141671"/>
                  <a:pt x="2065867" y="1130300"/>
                  <a:pt x="2057400" y="1117600"/>
                </a:cubicBezTo>
                <a:cubicBezTo>
                  <a:pt x="2026427" y="993710"/>
                  <a:pt x="2064246" y="1148408"/>
                  <a:pt x="2032000" y="1003300"/>
                </a:cubicBezTo>
                <a:cubicBezTo>
                  <a:pt x="2028214" y="986261"/>
                  <a:pt x="2020880" y="969883"/>
                  <a:pt x="2019300" y="952500"/>
                </a:cubicBezTo>
                <a:cubicBezTo>
                  <a:pt x="2016617" y="922988"/>
                  <a:pt x="2042583" y="918633"/>
                  <a:pt x="2044700" y="838200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Freeform 41"/>
          <p:cNvSpPr/>
          <p:nvPr/>
        </p:nvSpPr>
        <p:spPr>
          <a:xfrm>
            <a:off x="5498809" y="1698689"/>
            <a:ext cx="2489826" cy="4128432"/>
          </a:xfrm>
          <a:custGeom>
            <a:avLst/>
            <a:gdLst>
              <a:gd name="connsiteX0" fmla="*/ 2044700 w 2400300"/>
              <a:gd name="connsiteY0" fmla="*/ 838200 h 4076700"/>
              <a:gd name="connsiteX1" fmla="*/ 2032000 w 2400300"/>
              <a:gd name="connsiteY1" fmla="*/ 469900 h 4076700"/>
              <a:gd name="connsiteX2" fmla="*/ 2006600 w 2400300"/>
              <a:gd name="connsiteY2" fmla="*/ 431800 h 4076700"/>
              <a:gd name="connsiteX3" fmla="*/ 1993900 w 2400300"/>
              <a:gd name="connsiteY3" fmla="*/ 368300 h 4076700"/>
              <a:gd name="connsiteX4" fmla="*/ 1981200 w 2400300"/>
              <a:gd name="connsiteY4" fmla="*/ 317500 h 4076700"/>
              <a:gd name="connsiteX5" fmla="*/ 1905000 w 2400300"/>
              <a:gd name="connsiteY5" fmla="*/ 266700 h 4076700"/>
              <a:gd name="connsiteX6" fmla="*/ 1866900 w 2400300"/>
              <a:gd name="connsiteY6" fmla="*/ 228600 h 4076700"/>
              <a:gd name="connsiteX7" fmla="*/ 1828800 w 2400300"/>
              <a:gd name="connsiteY7" fmla="*/ 203200 h 4076700"/>
              <a:gd name="connsiteX8" fmla="*/ 1778000 w 2400300"/>
              <a:gd name="connsiteY8" fmla="*/ 165100 h 4076700"/>
              <a:gd name="connsiteX9" fmla="*/ 1739900 w 2400300"/>
              <a:gd name="connsiteY9" fmla="*/ 139700 h 4076700"/>
              <a:gd name="connsiteX10" fmla="*/ 1701800 w 2400300"/>
              <a:gd name="connsiteY10" fmla="*/ 101600 h 4076700"/>
              <a:gd name="connsiteX11" fmla="*/ 1625600 w 2400300"/>
              <a:gd name="connsiteY11" fmla="*/ 76200 h 4076700"/>
              <a:gd name="connsiteX12" fmla="*/ 1587500 w 2400300"/>
              <a:gd name="connsiteY12" fmla="*/ 50800 h 4076700"/>
              <a:gd name="connsiteX13" fmla="*/ 1435100 w 2400300"/>
              <a:gd name="connsiteY13" fmla="*/ 12700 h 4076700"/>
              <a:gd name="connsiteX14" fmla="*/ 1384300 w 2400300"/>
              <a:gd name="connsiteY14" fmla="*/ 0 h 4076700"/>
              <a:gd name="connsiteX15" fmla="*/ 914400 w 2400300"/>
              <a:gd name="connsiteY15" fmla="*/ 12700 h 4076700"/>
              <a:gd name="connsiteX16" fmla="*/ 876300 w 2400300"/>
              <a:gd name="connsiteY16" fmla="*/ 25400 h 4076700"/>
              <a:gd name="connsiteX17" fmla="*/ 838200 w 2400300"/>
              <a:gd name="connsiteY17" fmla="*/ 50800 h 4076700"/>
              <a:gd name="connsiteX18" fmla="*/ 698500 w 2400300"/>
              <a:gd name="connsiteY18" fmla="*/ 127000 h 4076700"/>
              <a:gd name="connsiteX19" fmla="*/ 660400 w 2400300"/>
              <a:gd name="connsiteY19" fmla="*/ 177800 h 4076700"/>
              <a:gd name="connsiteX20" fmla="*/ 622300 w 2400300"/>
              <a:gd name="connsiteY20" fmla="*/ 215900 h 4076700"/>
              <a:gd name="connsiteX21" fmla="*/ 571500 w 2400300"/>
              <a:gd name="connsiteY21" fmla="*/ 292100 h 4076700"/>
              <a:gd name="connsiteX22" fmla="*/ 546100 w 2400300"/>
              <a:gd name="connsiteY22" fmla="*/ 330200 h 4076700"/>
              <a:gd name="connsiteX23" fmla="*/ 508000 w 2400300"/>
              <a:gd name="connsiteY23" fmla="*/ 393700 h 4076700"/>
              <a:gd name="connsiteX24" fmla="*/ 431800 w 2400300"/>
              <a:gd name="connsiteY24" fmla="*/ 469900 h 4076700"/>
              <a:gd name="connsiteX25" fmla="*/ 368300 w 2400300"/>
              <a:gd name="connsiteY25" fmla="*/ 546100 h 4076700"/>
              <a:gd name="connsiteX26" fmla="*/ 355600 w 2400300"/>
              <a:gd name="connsiteY26" fmla="*/ 584200 h 4076700"/>
              <a:gd name="connsiteX27" fmla="*/ 304800 w 2400300"/>
              <a:gd name="connsiteY27" fmla="*/ 635000 h 4076700"/>
              <a:gd name="connsiteX28" fmla="*/ 279400 w 2400300"/>
              <a:gd name="connsiteY28" fmla="*/ 736600 h 4076700"/>
              <a:gd name="connsiteX29" fmla="*/ 266700 w 2400300"/>
              <a:gd name="connsiteY29" fmla="*/ 774700 h 4076700"/>
              <a:gd name="connsiteX30" fmla="*/ 254000 w 2400300"/>
              <a:gd name="connsiteY30" fmla="*/ 838200 h 4076700"/>
              <a:gd name="connsiteX31" fmla="*/ 241300 w 2400300"/>
              <a:gd name="connsiteY31" fmla="*/ 1651000 h 4076700"/>
              <a:gd name="connsiteX32" fmla="*/ 215900 w 2400300"/>
              <a:gd name="connsiteY32" fmla="*/ 1727200 h 4076700"/>
              <a:gd name="connsiteX33" fmla="*/ 190500 w 2400300"/>
              <a:gd name="connsiteY33" fmla="*/ 1816100 h 4076700"/>
              <a:gd name="connsiteX34" fmla="*/ 165100 w 2400300"/>
              <a:gd name="connsiteY34" fmla="*/ 1955800 h 4076700"/>
              <a:gd name="connsiteX35" fmla="*/ 139700 w 2400300"/>
              <a:gd name="connsiteY35" fmla="*/ 2019300 h 4076700"/>
              <a:gd name="connsiteX36" fmla="*/ 101600 w 2400300"/>
              <a:gd name="connsiteY36" fmla="*/ 2146300 h 4076700"/>
              <a:gd name="connsiteX37" fmla="*/ 76200 w 2400300"/>
              <a:gd name="connsiteY37" fmla="*/ 2235200 h 4076700"/>
              <a:gd name="connsiteX38" fmla="*/ 38100 w 2400300"/>
              <a:gd name="connsiteY38" fmla="*/ 2489200 h 4076700"/>
              <a:gd name="connsiteX39" fmla="*/ 0 w 2400300"/>
              <a:gd name="connsiteY39" fmla="*/ 2755900 h 4076700"/>
              <a:gd name="connsiteX40" fmla="*/ 12700 w 2400300"/>
              <a:gd name="connsiteY40" fmla="*/ 3251200 h 4076700"/>
              <a:gd name="connsiteX41" fmla="*/ 63500 w 2400300"/>
              <a:gd name="connsiteY41" fmla="*/ 3403600 h 4076700"/>
              <a:gd name="connsiteX42" fmla="*/ 76200 w 2400300"/>
              <a:gd name="connsiteY42" fmla="*/ 3454400 h 4076700"/>
              <a:gd name="connsiteX43" fmla="*/ 127000 w 2400300"/>
              <a:gd name="connsiteY43" fmla="*/ 3543300 h 4076700"/>
              <a:gd name="connsiteX44" fmla="*/ 139700 w 2400300"/>
              <a:gd name="connsiteY44" fmla="*/ 3581400 h 4076700"/>
              <a:gd name="connsiteX45" fmla="*/ 165100 w 2400300"/>
              <a:gd name="connsiteY45" fmla="*/ 3619500 h 4076700"/>
              <a:gd name="connsiteX46" fmla="*/ 203200 w 2400300"/>
              <a:gd name="connsiteY46" fmla="*/ 3695700 h 4076700"/>
              <a:gd name="connsiteX47" fmla="*/ 215900 w 2400300"/>
              <a:gd name="connsiteY47" fmla="*/ 3746500 h 4076700"/>
              <a:gd name="connsiteX48" fmla="*/ 254000 w 2400300"/>
              <a:gd name="connsiteY48" fmla="*/ 3810000 h 4076700"/>
              <a:gd name="connsiteX49" fmla="*/ 317500 w 2400300"/>
              <a:gd name="connsiteY49" fmla="*/ 3898900 h 4076700"/>
              <a:gd name="connsiteX50" fmla="*/ 368300 w 2400300"/>
              <a:gd name="connsiteY50" fmla="*/ 3975100 h 4076700"/>
              <a:gd name="connsiteX51" fmla="*/ 393700 w 2400300"/>
              <a:gd name="connsiteY51" fmla="*/ 4013200 h 4076700"/>
              <a:gd name="connsiteX52" fmla="*/ 431800 w 2400300"/>
              <a:gd name="connsiteY52" fmla="*/ 4025900 h 4076700"/>
              <a:gd name="connsiteX53" fmla="*/ 482600 w 2400300"/>
              <a:gd name="connsiteY53" fmla="*/ 4051300 h 4076700"/>
              <a:gd name="connsiteX54" fmla="*/ 558800 w 2400300"/>
              <a:gd name="connsiteY54" fmla="*/ 4064000 h 4076700"/>
              <a:gd name="connsiteX55" fmla="*/ 609600 w 2400300"/>
              <a:gd name="connsiteY55" fmla="*/ 4076700 h 4076700"/>
              <a:gd name="connsiteX56" fmla="*/ 1282700 w 2400300"/>
              <a:gd name="connsiteY56" fmla="*/ 4064000 h 4076700"/>
              <a:gd name="connsiteX57" fmla="*/ 1320800 w 2400300"/>
              <a:gd name="connsiteY57" fmla="*/ 4051300 h 4076700"/>
              <a:gd name="connsiteX58" fmla="*/ 1422400 w 2400300"/>
              <a:gd name="connsiteY58" fmla="*/ 4025900 h 4076700"/>
              <a:gd name="connsiteX59" fmla="*/ 1612900 w 2400300"/>
              <a:gd name="connsiteY59" fmla="*/ 4000500 h 4076700"/>
              <a:gd name="connsiteX60" fmla="*/ 1816100 w 2400300"/>
              <a:gd name="connsiteY60" fmla="*/ 3962400 h 4076700"/>
              <a:gd name="connsiteX61" fmla="*/ 1905000 w 2400300"/>
              <a:gd name="connsiteY61" fmla="*/ 3924300 h 4076700"/>
              <a:gd name="connsiteX62" fmla="*/ 1943100 w 2400300"/>
              <a:gd name="connsiteY62" fmla="*/ 3911600 h 4076700"/>
              <a:gd name="connsiteX63" fmla="*/ 2044700 w 2400300"/>
              <a:gd name="connsiteY63" fmla="*/ 3860800 h 4076700"/>
              <a:gd name="connsiteX64" fmla="*/ 2082800 w 2400300"/>
              <a:gd name="connsiteY64" fmla="*/ 3822700 h 4076700"/>
              <a:gd name="connsiteX65" fmla="*/ 2159000 w 2400300"/>
              <a:gd name="connsiteY65" fmla="*/ 3759200 h 4076700"/>
              <a:gd name="connsiteX66" fmla="*/ 2197100 w 2400300"/>
              <a:gd name="connsiteY66" fmla="*/ 3683000 h 4076700"/>
              <a:gd name="connsiteX67" fmla="*/ 2260600 w 2400300"/>
              <a:gd name="connsiteY67" fmla="*/ 3556000 h 4076700"/>
              <a:gd name="connsiteX68" fmla="*/ 2311400 w 2400300"/>
              <a:gd name="connsiteY68" fmla="*/ 3403600 h 4076700"/>
              <a:gd name="connsiteX69" fmla="*/ 2324100 w 2400300"/>
              <a:gd name="connsiteY69" fmla="*/ 3365500 h 4076700"/>
              <a:gd name="connsiteX70" fmla="*/ 2336800 w 2400300"/>
              <a:gd name="connsiteY70" fmla="*/ 3327400 h 4076700"/>
              <a:gd name="connsiteX71" fmla="*/ 2362200 w 2400300"/>
              <a:gd name="connsiteY71" fmla="*/ 3022600 h 4076700"/>
              <a:gd name="connsiteX72" fmla="*/ 2374900 w 2400300"/>
              <a:gd name="connsiteY72" fmla="*/ 2946400 h 4076700"/>
              <a:gd name="connsiteX73" fmla="*/ 2400300 w 2400300"/>
              <a:gd name="connsiteY73" fmla="*/ 2743200 h 4076700"/>
              <a:gd name="connsiteX74" fmla="*/ 2387600 w 2400300"/>
              <a:gd name="connsiteY74" fmla="*/ 1816100 h 4076700"/>
              <a:gd name="connsiteX75" fmla="*/ 2362200 w 2400300"/>
              <a:gd name="connsiteY75" fmla="*/ 1778000 h 4076700"/>
              <a:gd name="connsiteX76" fmla="*/ 2349500 w 2400300"/>
              <a:gd name="connsiteY76" fmla="*/ 1727200 h 4076700"/>
              <a:gd name="connsiteX77" fmla="*/ 2324100 w 2400300"/>
              <a:gd name="connsiteY77" fmla="*/ 1676400 h 4076700"/>
              <a:gd name="connsiteX78" fmla="*/ 2311400 w 2400300"/>
              <a:gd name="connsiteY78" fmla="*/ 1638300 h 4076700"/>
              <a:gd name="connsiteX79" fmla="*/ 2273300 w 2400300"/>
              <a:gd name="connsiteY79" fmla="*/ 1600200 h 4076700"/>
              <a:gd name="connsiteX80" fmla="*/ 2209800 w 2400300"/>
              <a:gd name="connsiteY80" fmla="*/ 1447800 h 4076700"/>
              <a:gd name="connsiteX81" fmla="*/ 2184400 w 2400300"/>
              <a:gd name="connsiteY81" fmla="*/ 1358900 h 4076700"/>
              <a:gd name="connsiteX82" fmla="*/ 2120900 w 2400300"/>
              <a:gd name="connsiteY82" fmla="*/ 1282700 h 4076700"/>
              <a:gd name="connsiteX83" fmla="*/ 2095500 w 2400300"/>
              <a:gd name="connsiteY83" fmla="*/ 1206500 h 4076700"/>
              <a:gd name="connsiteX84" fmla="*/ 2082800 w 2400300"/>
              <a:gd name="connsiteY84" fmla="*/ 1155700 h 4076700"/>
              <a:gd name="connsiteX85" fmla="*/ 2057400 w 2400300"/>
              <a:gd name="connsiteY85" fmla="*/ 1117600 h 4076700"/>
              <a:gd name="connsiteX86" fmla="*/ 2032000 w 2400300"/>
              <a:gd name="connsiteY86" fmla="*/ 1003300 h 4076700"/>
              <a:gd name="connsiteX87" fmla="*/ 2019300 w 2400300"/>
              <a:gd name="connsiteY87" fmla="*/ 952500 h 4076700"/>
              <a:gd name="connsiteX88" fmla="*/ 2044700 w 2400300"/>
              <a:gd name="connsiteY88" fmla="*/ 838200 h 407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2400300" h="4076700">
                <a:moveTo>
                  <a:pt x="2044700" y="838200"/>
                </a:moveTo>
                <a:cubicBezTo>
                  <a:pt x="2046817" y="757767"/>
                  <a:pt x="2043466" y="592203"/>
                  <a:pt x="2032000" y="469900"/>
                </a:cubicBezTo>
                <a:cubicBezTo>
                  <a:pt x="2030575" y="454703"/>
                  <a:pt x="2011959" y="446092"/>
                  <a:pt x="2006600" y="431800"/>
                </a:cubicBezTo>
                <a:cubicBezTo>
                  <a:pt x="1999021" y="411589"/>
                  <a:pt x="1998583" y="389372"/>
                  <a:pt x="1993900" y="368300"/>
                </a:cubicBezTo>
                <a:cubicBezTo>
                  <a:pt x="1990114" y="351261"/>
                  <a:pt x="1992694" y="330636"/>
                  <a:pt x="1981200" y="317500"/>
                </a:cubicBezTo>
                <a:cubicBezTo>
                  <a:pt x="1961098" y="294526"/>
                  <a:pt x="1926586" y="288286"/>
                  <a:pt x="1905000" y="266700"/>
                </a:cubicBezTo>
                <a:cubicBezTo>
                  <a:pt x="1892300" y="254000"/>
                  <a:pt x="1880698" y="240098"/>
                  <a:pt x="1866900" y="228600"/>
                </a:cubicBezTo>
                <a:cubicBezTo>
                  <a:pt x="1855174" y="218829"/>
                  <a:pt x="1841220" y="212072"/>
                  <a:pt x="1828800" y="203200"/>
                </a:cubicBezTo>
                <a:cubicBezTo>
                  <a:pt x="1811576" y="190897"/>
                  <a:pt x="1795224" y="177403"/>
                  <a:pt x="1778000" y="165100"/>
                </a:cubicBezTo>
                <a:cubicBezTo>
                  <a:pt x="1765580" y="156228"/>
                  <a:pt x="1751626" y="149471"/>
                  <a:pt x="1739900" y="139700"/>
                </a:cubicBezTo>
                <a:cubicBezTo>
                  <a:pt x="1726102" y="128202"/>
                  <a:pt x="1717500" y="110322"/>
                  <a:pt x="1701800" y="101600"/>
                </a:cubicBezTo>
                <a:cubicBezTo>
                  <a:pt x="1678395" y="88597"/>
                  <a:pt x="1647877" y="91052"/>
                  <a:pt x="1625600" y="76200"/>
                </a:cubicBezTo>
                <a:cubicBezTo>
                  <a:pt x="1612900" y="67733"/>
                  <a:pt x="1601845" y="56016"/>
                  <a:pt x="1587500" y="50800"/>
                </a:cubicBezTo>
                <a:lnTo>
                  <a:pt x="1435100" y="12700"/>
                </a:lnTo>
                <a:lnTo>
                  <a:pt x="1384300" y="0"/>
                </a:lnTo>
                <a:cubicBezTo>
                  <a:pt x="1227667" y="4233"/>
                  <a:pt x="1070895" y="4875"/>
                  <a:pt x="914400" y="12700"/>
                </a:cubicBezTo>
                <a:cubicBezTo>
                  <a:pt x="901030" y="13369"/>
                  <a:pt x="888274" y="19413"/>
                  <a:pt x="876300" y="25400"/>
                </a:cubicBezTo>
                <a:cubicBezTo>
                  <a:pt x="862648" y="32226"/>
                  <a:pt x="851600" y="43491"/>
                  <a:pt x="838200" y="50800"/>
                </a:cubicBezTo>
                <a:cubicBezTo>
                  <a:pt x="838046" y="50884"/>
                  <a:pt x="721707" y="103793"/>
                  <a:pt x="698500" y="127000"/>
                </a:cubicBezTo>
                <a:cubicBezTo>
                  <a:pt x="683533" y="141967"/>
                  <a:pt x="674175" y="161729"/>
                  <a:pt x="660400" y="177800"/>
                </a:cubicBezTo>
                <a:cubicBezTo>
                  <a:pt x="648711" y="191437"/>
                  <a:pt x="633327" y="201723"/>
                  <a:pt x="622300" y="215900"/>
                </a:cubicBezTo>
                <a:cubicBezTo>
                  <a:pt x="603558" y="239997"/>
                  <a:pt x="588433" y="266700"/>
                  <a:pt x="571500" y="292100"/>
                </a:cubicBezTo>
                <a:cubicBezTo>
                  <a:pt x="563033" y="304800"/>
                  <a:pt x="553953" y="317112"/>
                  <a:pt x="546100" y="330200"/>
                </a:cubicBezTo>
                <a:cubicBezTo>
                  <a:pt x="533400" y="351367"/>
                  <a:pt x="523631" y="374595"/>
                  <a:pt x="508000" y="393700"/>
                </a:cubicBezTo>
                <a:cubicBezTo>
                  <a:pt x="485253" y="421501"/>
                  <a:pt x="431800" y="469900"/>
                  <a:pt x="431800" y="469900"/>
                </a:cubicBezTo>
                <a:cubicBezTo>
                  <a:pt x="402681" y="557257"/>
                  <a:pt x="445187" y="453836"/>
                  <a:pt x="368300" y="546100"/>
                </a:cubicBezTo>
                <a:cubicBezTo>
                  <a:pt x="359730" y="556384"/>
                  <a:pt x="363381" y="573307"/>
                  <a:pt x="355600" y="584200"/>
                </a:cubicBezTo>
                <a:cubicBezTo>
                  <a:pt x="341681" y="603687"/>
                  <a:pt x="321733" y="618067"/>
                  <a:pt x="304800" y="635000"/>
                </a:cubicBezTo>
                <a:cubicBezTo>
                  <a:pt x="275770" y="722091"/>
                  <a:pt x="310051" y="613997"/>
                  <a:pt x="279400" y="736600"/>
                </a:cubicBezTo>
                <a:cubicBezTo>
                  <a:pt x="276153" y="749587"/>
                  <a:pt x="269947" y="761713"/>
                  <a:pt x="266700" y="774700"/>
                </a:cubicBezTo>
                <a:cubicBezTo>
                  <a:pt x="261465" y="795641"/>
                  <a:pt x="258233" y="817033"/>
                  <a:pt x="254000" y="838200"/>
                </a:cubicBezTo>
                <a:cubicBezTo>
                  <a:pt x="249767" y="1109133"/>
                  <a:pt x="252902" y="1380282"/>
                  <a:pt x="241300" y="1651000"/>
                </a:cubicBezTo>
                <a:cubicBezTo>
                  <a:pt x="240154" y="1677749"/>
                  <a:pt x="223774" y="1701610"/>
                  <a:pt x="215900" y="1727200"/>
                </a:cubicBezTo>
                <a:cubicBezTo>
                  <a:pt x="206837" y="1756656"/>
                  <a:pt x="197430" y="1786070"/>
                  <a:pt x="190500" y="1816100"/>
                </a:cubicBezTo>
                <a:cubicBezTo>
                  <a:pt x="182461" y="1850935"/>
                  <a:pt x="175968" y="1919573"/>
                  <a:pt x="165100" y="1955800"/>
                </a:cubicBezTo>
                <a:cubicBezTo>
                  <a:pt x="158549" y="1977636"/>
                  <a:pt x="147705" y="1997954"/>
                  <a:pt x="139700" y="2019300"/>
                </a:cubicBezTo>
                <a:cubicBezTo>
                  <a:pt x="125319" y="2057648"/>
                  <a:pt x="112110" y="2111267"/>
                  <a:pt x="101600" y="2146300"/>
                </a:cubicBezTo>
                <a:cubicBezTo>
                  <a:pt x="88498" y="2189975"/>
                  <a:pt x="85475" y="2185734"/>
                  <a:pt x="76200" y="2235200"/>
                </a:cubicBezTo>
                <a:cubicBezTo>
                  <a:pt x="64086" y="2299809"/>
                  <a:pt x="44665" y="2416988"/>
                  <a:pt x="38100" y="2489200"/>
                </a:cubicBezTo>
                <a:cubicBezTo>
                  <a:pt x="17246" y="2718595"/>
                  <a:pt x="44814" y="2599052"/>
                  <a:pt x="0" y="2755900"/>
                </a:cubicBezTo>
                <a:cubicBezTo>
                  <a:pt x="4233" y="2921000"/>
                  <a:pt x="1952" y="3086396"/>
                  <a:pt x="12700" y="3251200"/>
                </a:cubicBezTo>
                <a:cubicBezTo>
                  <a:pt x="16003" y="3301846"/>
                  <a:pt x="47632" y="3355996"/>
                  <a:pt x="63500" y="3403600"/>
                </a:cubicBezTo>
                <a:cubicBezTo>
                  <a:pt x="69020" y="3420159"/>
                  <a:pt x="70071" y="3438057"/>
                  <a:pt x="76200" y="3454400"/>
                </a:cubicBezTo>
                <a:cubicBezTo>
                  <a:pt x="109598" y="3543461"/>
                  <a:pt x="90154" y="3469607"/>
                  <a:pt x="127000" y="3543300"/>
                </a:cubicBezTo>
                <a:cubicBezTo>
                  <a:pt x="132987" y="3555274"/>
                  <a:pt x="133713" y="3569426"/>
                  <a:pt x="139700" y="3581400"/>
                </a:cubicBezTo>
                <a:cubicBezTo>
                  <a:pt x="146526" y="3595052"/>
                  <a:pt x="158274" y="3605848"/>
                  <a:pt x="165100" y="3619500"/>
                </a:cubicBezTo>
                <a:cubicBezTo>
                  <a:pt x="217680" y="3724660"/>
                  <a:pt x="130407" y="3586511"/>
                  <a:pt x="203200" y="3695700"/>
                </a:cubicBezTo>
                <a:cubicBezTo>
                  <a:pt x="207433" y="3712633"/>
                  <a:pt x="208811" y="3730550"/>
                  <a:pt x="215900" y="3746500"/>
                </a:cubicBezTo>
                <a:cubicBezTo>
                  <a:pt x="225925" y="3769057"/>
                  <a:pt x="240917" y="3789068"/>
                  <a:pt x="254000" y="3810000"/>
                </a:cubicBezTo>
                <a:cubicBezTo>
                  <a:pt x="277213" y="3847141"/>
                  <a:pt x="289556" y="3861642"/>
                  <a:pt x="317500" y="3898900"/>
                </a:cubicBezTo>
                <a:cubicBezTo>
                  <a:pt x="339819" y="3965857"/>
                  <a:pt x="315449" y="3911679"/>
                  <a:pt x="368300" y="3975100"/>
                </a:cubicBezTo>
                <a:cubicBezTo>
                  <a:pt x="378071" y="3986826"/>
                  <a:pt x="381781" y="4003665"/>
                  <a:pt x="393700" y="4013200"/>
                </a:cubicBezTo>
                <a:cubicBezTo>
                  <a:pt x="404153" y="4021563"/>
                  <a:pt x="419495" y="4020627"/>
                  <a:pt x="431800" y="4025900"/>
                </a:cubicBezTo>
                <a:cubicBezTo>
                  <a:pt x="449201" y="4033358"/>
                  <a:pt x="464466" y="4045860"/>
                  <a:pt x="482600" y="4051300"/>
                </a:cubicBezTo>
                <a:cubicBezTo>
                  <a:pt x="507264" y="4058699"/>
                  <a:pt x="533550" y="4058950"/>
                  <a:pt x="558800" y="4064000"/>
                </a:cubicBezTo>
                <a:cubicBezTo>
                  <a:pt x="575916" y="4067423"/>
                  <a:pt x="592667" y="4072467"/>
                  <a:pt x="609600" y="4076700"/>
                </a:cubicBezTo>
                <a:lnTo>
                  <a:pt x="1282700" y="4064000"/>
                </a:lnTo>
                <a:cubicBezTo>
                  <a:pt x="1296078" y="4063522"/>
                  <a:pt x="1307813" y="4054547"/>
                  <a:pt x="1320800" y="4051300"/>
                </a:cubicBezTo>
                <a:cubicBezTo>
                  <a:pt x="1630644" y="3973839"/>
                  <a:pt x="1219187" y="4083961"/>
                  <a:pt x="1422400" y="4025900"/>
                </a:cubicBezTo>
                <a:cubicBezTo>
                  <a:pt x="1500933" y="4003462"/>
                  <a:pt x="1503046" y="4010487"/>
                  <a:pt x="1612900" y="4000500"/>
                </a:cubicBezTo>
                <a:cubicBezTo>
                  <a:pt x="1758468" y="3951977"/>
                  <a:pt x="1616367" y="3993128"/>
                  <a:pt x="1816100" y="3962400"/>
                </a:cubicBezTo>
                <a:cubicBezTo>
                  <a:pt x="1847075" y="3957635"/>
                  <a:pt x="1877702" y="3935999"/>
                  <a:pt x="1905000" y="3924300"/>
                </a:cubicBezTo>
                <a:cubicBezTo>
                  <a:pt x="1917305" y="3919027"/>
                  <a:pt x="1931126" y="3917587"/>
                  <a:pt x="1943100" y="3911600"/>
                </a:cubicBezTo>
                <a:cubicBezTo>
                  <a:pt x="2063067" y="3851617"/>
                  <a:pt x="1958784" y="3889439"/>
                  <a:pt x="2044700" y="3860800"/>
                </a:cubicBezTo>
                <a:cubicBezTo>
                  <a:pt x="2057400" y="3848100"/>
                  <a:pt x="2069002" y="3834198"/>
                  <a:pt x="2082800" y="3822700"/>
                </a:cubicBezTo>
                <a:cubicBezTo>
                  <a:pt x="2137291" y="3777291"/>
                  <a:pt x="2108405" y="3819914"/>
                  <a:pt x="2159000" y="3759200"/>
                </a:cubicBezTo>
                <a:cubicBezTo>
                  <a:pt x="2198866" y="3711361"/>
                  <a:pt x="2173399" y="3734352"/>
                  <a:pt x="2197100" y="3683000"/>
                </a:cubicBezTo>
                <a:cubicBezTo>
                  <a:pt x="2216934" y="3640026"/>
                  <a:pt x="2245633" y="3600901"/>
                  <a:pt x="2260600" y="3556000"/>
                </a:cubicBezTo>
                <a:lnTo>
                  <a:pt x="2311400" y="3403600"/>
                </a:lnTo>
                <a:lnTo>
                  <a:pt x="2324100" y="3365500"/>
                </a:lnTo>
                <a:lnTo>
                  <a:pt x="2336800" y="3327400"/>
                </a:lnTo>
                <a:cubicBezTo>
                  <a:pt x="2370347" y="3059023"/>
                  <a:pt x="2322656" y="3457584"/>
                  <a:pt x="2362200" y="3022600"/>
                </a:cubicBezTo>
                <a:cubicBezTo>
                  <a:pt x="2364531" y="2996955"/>
                  <a:pt x="2370984" y="2971851"/>
                  <a:pt x="2374900" y="2946400"/>
                </a:cubicBezTo>
                <a:cubicBezTo>
                  <a:pt x="2389397" y="2852169"/>
                  <a:pt x="2388936" y="2845479"/>
                  <a:pt x="2400300" y="2743200"/>
                </a:cubicBezTo>
                <a:cubicBezTo>
                  <a:pt x="2396067" y="2434167"/>
                  <a:pt x="2399790" y="2124922"/>
                  <a:pt x="2387600" y="1816100"/>
                </a:cubicBezTo>
                <a:cubicBezTo>
                  <a:pt x="2386998" y="1800848"/>
                  <a:pt x="2368213" y="1792029"/>
                  <a:pt x="2362200" y="1778000"/>
                </a:cubicBezTo>
                <a:cubicBezTo>
                  <a:pt x="2355324" y="1761957"/>
                  <a:pt x="2355629" y="1743543"/>
                  <a:pt x="2349500" y="1727200"/>
                </a:cubicBezTo>
                <a:cubicBezTo>
                  <a:pt x="2342853" y="1709473"/>
                  <a:pt x="2331558" y="1693801"/>
                  <a:pt x="2324100" y="1676400"/>
                </a:cubicBezTo>
                <a:cubicBezTo>
                  <a:pt x="2318827" y="1664095"/>
                  <a:pt x="2318826" y="1649439"/>
                  <a:pt x="2311400" y="1638300"/>
                </a:cubicBezTo>
                <a:cubicBezTo>
                  <a:pt x="2301437" y="1623356"/>
                  <a:pt x="2286000" y="1612900"/>
                  <a:pt x="2273300" y="1600200"/>
                </a:cubicBezTo>
                <a:cubicBezTo>
                  <a:pt x="2230373" y="1471420"/>
                  <a:pt x="2257477" y="1519316"/>
                  <a:pt x="2209800" y="1447800"/>
                </a:cubicBezTo>
                <a:cubicBezTo>
                  <a:pt x="2205731" y="1431524"/>
                  <a:pt x="2193510" y="1377120"/>
                  <a:pt x="2184400" y="1358900"/>
                </a:cubicBezTo>
                <a:cubicBezTo>
                  <a:pt x="2166719" y="1323537"/>
                  <a:pt x="2148987" y="1310787"/>
                  <a:pt x="2120900" y="1282700"/>
                </a:cubicBezTo>
                <a:cubicBezTo>
                  <a:pt x="2112433" y="1257300"/>
                  <a:pt x="2101994" y="1232475"/>
                  <a:pt x="2095500" y="1206500"/>
                </a:cubicBezTo>
                <a:cubicBezTo>
                  <a:pt x="2091267" y="1189567"/>
                  <a:pt x="2089676" y="1171743"/>
                  <a:pt x="2082800" y="1155700"/>
                </a:cubicBezTo>
                <a:cubicBezTo>
                  <a:pt x="2076787" y="1141671"/>
                  <a:pt x="2065867" y="1130300"/>
                  <a:pt x="2057400" y="1117600"/>
                </a:cubicBezTo>
                <a:cubicBezTo>
                  <a:pt x="2026427" y="993710"/>
                  <a:pt x="2064246" y="1148408"/>
                  <a:pt x="2032000" y="1003300"/>
                </a:cubicBezTo>
                <a:cubicBezTo>
                  <a:pt x="2028214" y="986261"/>
                  <a:pt x="2020880" y="969883"/>
                  <a:pt x="2019300" y="952500"/>
                </a:cubicBezTo>
                <a:cubicBezTo>
                  <a:pt x="2016617" y="922988"/>
                  <a:pt x="2042583" y="918633"/>
                  <a:pt x="2044700" y="838200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422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Picture 3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312" name="TextBox 311"/>
          <p:cNvSpPr txBox="1"/>
          <p:nvPr/>
        </p:nvSpPr>
        <p:spPr>
          <a:xfrm>
            <a:off x="5724403" y="4763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06118" y="1131767"/>
            <a:ext cx="544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‘For every…” sentences can you write to describe the counters?</a:t>
            </a:r>
          </a:p>
        </p:txBody>
      </p:sp>
      <p:sp>
        <p:nvSpPr>
          <p:cNvPr id="19" name="Oval 18"/>
          <p:cNvSpPr/>
          <p:nvPr/>
        </p:nvSpPr>
        <p:spPr>
          <a:xfrm>
            <a:off x="4926703" y="268516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688312" y="275197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772729" y="30114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077020" y="25950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038346" y="326930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038346" y="259507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148157" y="338538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278719" y="29347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102711" y="25649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388530" y="305084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374550" y="244882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660369" y="29347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926703" y="335114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178662" y="350354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867159" y="342070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468355" y="232348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754174" y="280941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336372" y="328482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56135" y="30176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1456135" y="234337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82356" y="4715658"/>
            <a:ext cx="767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For every ____ red counters there are ____ yellow counters.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706118" y="1131767"/>
            <a:ext cx="544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‘For every…” sentences can you write to describe the counters?</a:t>
            </a:r>
          </a:p>
        </p:txBody>
      </p:sp>
      <p:sp>
        <p:nvSpPr>
          <p:cNvPr id="19" name="Oval 18"/>
          <p:cNvSpPr/>
          <p:nvPr/>
        </p:nvSpPr>
        <p:spPr>
          <a:xfrm>
            <a:off x="4926703" y="268516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688312" y="275197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772729" y="30114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077020" y="259507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038346" y="326930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038346" y="259507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148157" y="338538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278719" y="29347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102711" y="25649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388530" y="305084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374550" y="244882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660369" y="29347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926703" y="335114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178662" y="350354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867159" y="342070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468355" y="232348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754174" y="280941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6336372" y="328482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56135" y="301760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1456135" y="234337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75212" y="4715658"/>
            <a:ext cx="767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For every ____ red counters there are ____ yellow counters.</a:t>
            </a:r>
          </a:p>
        </p:txBody>
      </p:sp>
      <p:sp>
        <p:nvSpPr>
          <p:cNvPr id="41" name="Oval 40"/>
          <p:cNvSpPr/>
          <p:nvPr/>
        </p:nvSpPr>
        <p:spPr>
          <a:xfrm>
            <a:off x="888050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332333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776616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220899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665182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109465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3553748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998031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442314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886597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330880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775163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6219446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6663729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7108012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7552300" y="34339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873924" y="28652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1331147" y="28652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1788370" y="28652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2245593" y="286521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1936840" y="4654103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539070" y="4659826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448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62" grpId="0" animBg="1"/>
      <p:bldP spid="63" grpId="0" animBg="1"/>
      <p:bldP spid="64" grpId="0" animBg="1"/>
      <p:bldP spid="65" grpId="0" animBg="1"/>
      <p:bldP spid="66" grpId="0"/>
      <p:bldP spid="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706118" y="1131767"/>
            <a:ext cx="544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‘For every…” sentences can you write to describe the counters?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16301" y="4715658"/>
            <a:ext cx="767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____ red counters there are ____ yellow counters.</a:t>
            </a:r>
          </a:p>
        </p:txBody>
      </p:sp>
      <p:sp>
        <p:nvSpPr>
          <p:cNvPr id="41" name="Oval 40"/>
          <p:cNvSpPr/>
          <p:nvPr/>
        </p:nvSpPr>
        <p:spPr>
          <a:xfrm>
            <a:off x="881227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325510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769793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214076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2658359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102642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3546925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991208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435491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879774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324057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768340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6212623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6656906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7101189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7545477" y="3436144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870627" y="28712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1327850" y="28712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1785073" y="28712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2242296" y="28712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1943984" y="4654103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549371" y="4654103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399242" y="2260600"/>
            <a:ext cx="0" cy="22606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16301" y="5171725"/>
            <a:ext cx="767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____ red counters there are ____ yellow counters.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060150" y="5105535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549371" y="5110171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cxnSp>
        <p:nvCxnSpPr>
          <p:cNvPr id="61" name="Straight Connector 60"/>
          <p:cNvCxnSpPr/>
          <p:nvPr/>
        </p:nvCxnSpPr>
        <p:spPr>
          <a:xfrm>
            <a:off x="2623416" y="2251922"/>
            <a:ext cx="0" cy="22606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6180089" y="2251922"/>
            <a:ext cx="0" cy="22606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616301" y="5618951"/>
            <a:ext cx="767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____ red counters there is ____ yellow counter.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058177" y="5566237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341180" y="5566237"/>
            <a:ext cx="613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97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0.29167 0.0020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3" y="9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0.29445 0.002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2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0.15139 0.00209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445 0.00209 L 0.43646 -0.00231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1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1" grpId="0" animBg="1"/>
      <p:bldP spid="42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62" grpId="0" animBg="1"/>
      <p:bldP spid="63" grpId="0" animBg="1"/>
      <p:bldP spid="63" grpId="1" animBg="1"/>
      <p:bldP spid="64" grpId="0" animBg="1"/>
      <p:bldP spid="65" grpId="0" animBg="1"/>
      <p:bldP spid="65" grpId="1" animBg="1"/>
      <p:bldP spid="58" grpId="0"/>
      <p:bldP spid="58" grpId="1"/>
      <p:bldP spid="59" grpId="0"/>
      <p:bldP spid="60" grpId="0"/>
      <p:bldP spid="69" grpId="0"/>
      <p:bldP spid="70" grpId="0"/>
      <p:bldP spid="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737569"/>
            <a:ext cx="774490" cy="69856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624" y="737569"/>
            <a:ext cx="774490" cy="69856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736" y="737569"/>
            <a:ext cx="774490" cy="6985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848" y="737569"/>
            <a:ext cx="774490" cy="69856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960" y="737569"/>
            <a:ext cx="774490" cy="69856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072" y="737569"/>
            <a:ext cx="774490" cy="69856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568066"/>
            <a:ext cx="764951" cy="68995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893" y="1568066"/>
            <a:ext cx="764951" cy="68995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844" y="1568066"/>
            <a:ext cx="764951" cy="68995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302" y="1550710"/>
            <a:ext cx="764951" cy="68995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184" y="737569"/>
            <a:ext cx="774490" cy="69856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96" y="737569"/>
            <a:ext cx="774490" cy="69856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408" y="737569"/>
            <a:ext cx="774490" cy="69856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524" y="737569"/>
            <a:ext cx="774490" cy="69856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350" y="1550710"/>
            <a:ext cx="764951" cy="68995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887" y="3268222"/>
            <a:ext cx="1693078" cy="1185155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774880" y="3042971"/>
            <a:ext cx="4545417" cy="941649"/>
          </a:xfrm>
          <a:prstGeom prst="wedgeRoundRectCallout">
            <a:avLst>
              <a:gd name="adj1" fmla="val 53488"/>
              <a:gd name="adj2" fmla="val 24928"/>
              <a:gd name="adj3" fmla="val 16667"/>
            </a:avLst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For every green bear there’s 2 purple bears.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0116" y="4488427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508502" y="46311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Freeform 5"/>
          <p:cNvSpPr/>
          <p:nvPr/>
        </p:nvSpPr>
        <p:spPr>
          <a:xfrm>
            <a:off x="750622" y="655360"/>
            <a:ext cx="1386895" cy="1790700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Freeform 45"/>
          <p:cNvSpPr/>
          <p:nvPr/>
        </p:nvSpPr>
        <p:spPr>
          <a:xfrm>
            <a:off x="2249879" y="655360"/>
            <a:ext cx="1386000" cy="1790700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Freeform 46"/>
          <p:cNvSpPr/>
          <p:nvPr/>
        </p:nvSpPr>
        <p:spPr>
          <a:xfrm>
            <a:off x="3748241" y="655360"/>
            <a:ext cx="1386000" cy="1790700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Freeform 47"/>
          <p:cNvSpPr/>
          <p:nvPr/>
        </p:nvSpPr>
        <p:spPr>
          <a:xfrm>
            <a:off x="5246603" y="655360"/>
            <a:ext cx="1386000" cy="1790700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Freeform 48"/>
          <p:cNvSpPr/>
          <p:nvPr/>
        </p:nvSpPr>
        <p:spPr>
          <a:xfrm>
            <a:off x="6744966" y="655360"/>
            <a:ext cx="1386000" cy="1790700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68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1481E-6 L 0.08368 4.81481E-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84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0.16076 -0.0025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8" y="-139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23472 0.0006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6" y="2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32275 0.00069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2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3" grpId="0"/>
      <p:bldP spid="43" grpId="1"/>
      <p:bldP spid="6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82700" y="457200"/>
            <a:ext cx="7150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For every red cube, there’s 3 green cubes.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744" y="980420"/>
            <a:ext cx="637299" cy="9003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08" y="1000214"/>
            <a:ext cx="609278" cy="8607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517" y="1000214"/>
            <a:ext cx="609278" cy="8607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025" y="1000214"/>
            <a:ext cx="609278" cy="86075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94236" y="2111369"/>
            <a:ext cx="7150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I have 12 green cubes, how many red cubes will there be?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9030" y="5217885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97416" y="52892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744" y="2930381"/>
            <a:ext cx="637299" cy="9003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08" y="2950175"/>
            <a:ext cx="609278" cy="8607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517" y="2950175"/>
            <a:ext cx="609278" cy="8607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025" y="2950175"/>
            <a:ext cx="609278" cy="8607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744" y="3689641"/>
            <a:ext cx="637299" cy="9003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08" y="3709435"/>
            <a:ext cx="609278" cy="8607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517" y="3709435"/>
            <a:ext cx="609278" cy="86075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025" y="3709435"/>
            <a:ext cx="609278" cy="86075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500" y="4455313"/>
            <a:ext cx="637299" cy="9003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764" y="4475107"/>
            <a:ext cx="609278" cy="8607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273" y="4475107"/>
            <a:ext cx="609278" cy="86075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781" y="4475107"/>
            <a:ext cx="609278" cy="86075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744" y="5217885"/>
            <a:ext cx="637299" cy="9003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008" y="5237679"/>
            <a:ext cx="609278" cy="8607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517" y="5237679"/>
            <a:ext cx="609278" cy="86075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025" y="5237679"/>
            <a:ext cx="609278" cy="860759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2172952" y="2794000"/>
            <a:ext cx="1662524" cy="33242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52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0" grpId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65" y="679270"/>
            <a:ext cx="6975565" cy="52686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68686" y="679270"/>
            <a:ext cx="2107474" cy="526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5942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65" y="679270"/>
            <a:ext cx="6975565" cy="526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5233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314" y="775063"/>
            <a:ext cx="6331132" cy="43748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34446" y="2595154"/>
            <a:ext cx="1071154" cy="24558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32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314" y="775063"/>
            <a:ext cx="6331132" cy="437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89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23" y="766354"/>
            <a:ext cx="7158446" cy="52599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86103" y="766354"/>
            <a:ext cx="2316480" cy="53296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808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23" y="766354"/>
            <a:ext cx="7158446" cy="525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467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891" y="661851"/>
            <a:ext cx="6749143" cy="519901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61166" y="2473234"/>
            <a:ext cx="1149531" cy="2412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627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891" y="661851"/>
            <a:ext cx="6749143" cy="519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7545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25" y="766354"/>
            <a:ext cx="6940731" cy="50945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16731" y="696686"/>
            <a:ext cx="2159725" cy="1889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1455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25" y="766354"/>
            <a:ext cx="6940731" cy="509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1816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2|0.9|6.6|8.5|1.9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4.3|1.4|8.2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2.7|7.3|2.5|1.3|1.3|1.6|1.6|1.4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6|0.8|7|4.9|5.3|5.8|10.7|5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7.8|2.4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0.4|13.4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7|2|0.9|1.2|3.9|7|1|1.4|1.6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.4|5.6|10.1|6.4|9.9|4.1|1.7|1.2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.4|6.7|7.2|3.6|6.2|10.6|7.9|7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A283306-31FF-4071-8B00-3BFC75BAC0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17500</TotalTime>
  <Words>333</Words>
  <Application>Microsoft Office PowerPoint</Application>
  <PresentationFormat>On-screen Show (4:3)</PresentationFormat>
  <Paragraphs>85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696</cp:revision>
  <dcterms:created xsi:type="dcterms:W3CDTF">2019-07-05T11:02:13Z</dcterms:created>
  <dcterms:modified xsi:type="dcterms:W3CDTF">2021-02-28T14:19:39Z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