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E4BE7-A944-4ABE-8B55-F3F8DA68579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EB2ED-9CEB-4080-8B7D-B0BD8856FB2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meo.com/169782031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19256" cy="11381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2</a:t>
            </a: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628800"/>
            <a:ext cx="4392488" cy="5020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    Yesterday you made some predictions about the text.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</a:t>
            </a: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484784"/>
            <a:ext cx="4392488" cy="5020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C00000"/>
                </a:solidFill>
              </a:rPr>
              <a:t>Blurb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3568" y="1628800"/>
            <a:ext cx="763284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i="1" dirty="0" err="1" smtClean="0"/>
              <a:t>Grendel</a:t>
            </a:r>
            <a:r>
              <a:rPr lang="en-GB" sz="3000" i="1" dirty="0" smtClean="0"/>
              <a:t> is a little monster who adores chocolate. So when he is presented with the opportunity of making three wishes</a:t>
            </a:r>
          </a:p>
          <a:p>
            <a:pPr algn="ctr"/>
            <a:r>
              <a:rPr lang="en-GB" sz="3000" i="1" dirty="0" smtClean="0"/>
              <a:t> – guess what he does? </a:t>
            </a:r>
          </a:p>
          <a:p>
            <a:pPr algn="ctr"/>
            <a:r>
              <a:rPr lang="en-GB" sz="3000" i="1" dirty="0" smtClean="0"/>
              <a:t>In this new take on the King Midas story, a wish that everything he touches would turn to chocolate has the inevitable consequences.</a:t>
            </a:r>
            <a:endParaRPr lang="en-GB" sz="3000" i="1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</a:t>
            </a: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5661248"/>
            <a:ext cx="8964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Helpful Vocabulary</a:t>
            </a:r>
            <a:r>
              <a:rPr lang="en-GB" dirty="0" smtClean="0"/>
              <a:t>:</a:t>
            </a:r>
          </a:p>
          <a:p>
            <a:r>
              <a:rPr lang="en-GB" dirty="0" smtClean="0"/>
              <a:t>Inevitable: </a:t>
            </a:r>
            <a:r>
              <a:rPr lang="en-US" i="1" dirty="0" smtClean="0">
                <a:solidFill>
                  <a:srgbClr val="0070C0"/>
                </a:solidFill>
              </a:rPr>
              <a:t>certain to happen; unavoidable</a:t>
            </a:r>
            <a:r>
              <a:rPr lang="en-US" dirty="0" smtClean="0"/>
              <a:t>.</a:t>
            </a:r>
            <a:endParaRPr lang="en-GB" dirty="0" smtClean="0"/>
          </a:p>
          <a:p>
            <a:r>
              <a:rPr lang="en-GB" dirty="0" smtClean="0"/>
              <a:t>Consequences: </a:t>
            </a:r>
            <a:r>
              <a:rPr lang="en-US" i="1" dirty="0" smtClean="0">
                <a:solidFill>
                  <a:srgbClr val="0070C0"/>
                </a:solidFill>
              </a:rPr>
              <a:t>a result or effect, typically one that is unwelcome or unpleasant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</a:t>
            </a: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5400600" cy="4525963"/>
          </a:xfrm>
        </p:spPr>
        <p:txBody>
          <a:bodyPr/>
          <a:lstStyle/>
          <a:p>
            <a:pPr>
              <a:buNone/>
            </a:pPr>
            <a:r>
              <a:rPr lang="en-GB" sz="2500" b="1" dirty="0" smtClean="0"/>
              <a:t>Let’s see if your predictions were right?</a:t>
            </a:r>
          </a:p>
          <a:p>
            <a:pPr>
              <a:buNone/>
            </a:pPr>
            <a:endParaRPr lang="en-GB" sz="2500" b="1" dirty="0" smtClean="0"/>
          </a:p>
          <a:p>
            <a:pPr>
              <a:buNone/>
            </a:pPr>
            <a:r>
              <a:rPr lang="en-GB" sz="2500" dirty="0" smtClean="0"/>
              <a:t>     </a:t>
            </a:r>
            <a:r>
              <a:rPr lang="en-GB" sz="2500" dirty="0" smtClean="0"/>
              <a:t>Here are options to enjoy the story by reading or listening to it being </a:t>
            </a:r>
            <a:r>
              <a:rPr lang="en-GB" sz="2500" dirty="0" smtClean="0"/>
              <a:t>read by the author, David Lucas.</a:t>
            </a:r>
          </a:p>
        </p:txBody>
      </p:sp>
      <p:pic>
        <p:nvPicPr>
          <p:cNvPr id="6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412776"/>
            <a:ext cx="2880320" cy="3984187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899592" y="3717032"/>
            <a:ext cx="3088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vimeo.com/169782031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staffholder\Desktop\Grendel\Photos of book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024" y="0"/>
            <a:ext cx="9217024" cy="6912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staffholder\Desktop\Grendel\Photos of book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C:\Users\staffholder\Desktop\Grendel\Photos of book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37" y="0"/>
            <a:ext cx="9194037" cy="6895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C:\Users\staffholder\Desktop\Grendel\Photos of book\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staffholder\Desktop\Grendel\Photos of book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staffholder\Desktop\Grendel\Photos of book\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staffholder\Desktop\Grendel\Photos of book\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:\Users\staffholder\Desktop\Grendel\Photos of book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C:\Users\staffholder\Desktop\Grendel\Photos of book\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C:\Users\staffholder\Desktop\Grendel\Photos of book\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C:\Users\staffholder\Desktop\Grendel\Photos of book\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C:\Users\staffholder\Desktop\Grendel\Photos of book\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C:\Users\staffholder\Desktop\Grendel\Photos of book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 descr="C:\Users\staffholder\Desktop\Grendel\Photos of book\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764704"/>
            <a:ext cx="8317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LC Can you sequence the main events of the story of </a:t>
            </a:r>
            <a:r>
              <a:rPr lang="en-GB" sz="2400" b="1" dirty="0" err="1" smtClean="0"/>
              <a:t>Grendel</a:t>
            </a:r>
            <a:r>
              <a:rPr lang="en-GB" sz="2400" b="1" dirty="0" smtClean="0"/>
              <a:t>?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484784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Task:</a:t>
            </a:r>
          </a:p>
          <a:p>
            <a:endParaRPr lang="en-GB" dirty="0" smtClean="0"/>
          </a:p>
          <a:p>
            <a:pPr marL="342900" indent="-342900">
              <a:buAutoNum type="arabicPeriod"/>
            </a:pPr>
            <a:r>
              <a:rPr lang="en-GB" dirty="0" smtClean="0"/>
              <a:t>Re-read / re-listen to </a:t>
            </a:r>
            <a:r>
              <a:rPr lang="en-GB" dirty="0" smtClean="0"/>
              <a:t>the story of </a:t>
            </a:r>
            <a:r>
              <a:rPr lang="en-GB" dirty="0" err="1" smtClean="0"/>
              <a:t>Grendel</a:t>
            </a:r>
            <a:r>
              <a:rPr lang="en-GB" dirty="0" smtClean="0"/>
              <a:t>, paying close attention to the order the main events in the story happen.</a:t>
            </a:r>
          </a:p>
          <a:p>
            <a:pPr marL="342900" indent="-342900"/>
            <a:endParaRPr lang="en-GB" dirty="0" smtClean="0"/>
          </a:p>
          <a:p>
            <a:pPr marL="342900" indent="-342900">
              <a:buAutoNum type="arabicPeriod" startAt="2"/>
            </a:pPr>
            <a:r>
              <a:rPr lang="en-GB" dirty="0" smtClean="0"/>
              <a:t>Can you organise the pictures of the story into the correct order in which they happened</a:t>
            </a:r>
            <a:r>
              <a:rPr lang="en-GB" dirty="0" smtClean="0"/>
              <a:t>? You can use the pictures on the next slide or you will find a word doc. containing  the pictures in your folder.</a:t>
            </a:r>
            <a:endParaRPr lang="en-GB" dirty="0" smtClean="0"/>
          </a:p>
          <a:p>
            <a:pPr marL="342900" indent="-342900"/>
            <a:endParaRPr lang="en-GB" dirty="0" smtClean="0"/>
          </a:p>
          <a:p>
            <a:pPr marL="342900" indent="-342900">
              <a:buAutoNum type="arabicPeriod" startAt="3"/>
            </a:pPr>
            <a:r>
              <a:rPr lang="en-GB" dirty="0" smtClean="0"/>
              <a:t>Check your ordering by </a:t>
            </a:r>
            <a:r>
              <a:rPr lang="en-GB" dirty="0" smtClean="0"/>
              <a:t>thinking/talking </a:t>
            </a:r>
            <a:r>
              <a:rPr lang="en-GB" dirty="0" smtClean="0"/>
              <a:t>through the events in each </a:t>
            </a:r>
            <a:r>
              <a:rPr lang="en-GB" dirty="0" smtClean="0"/>
              <a:t>picture. </a:t>
            </a:r>
          </a:p>
          <a:p>
            <a:pPr marL="342900" indent="-342900"/>
            <a:r>
              <a:rPr lang="en-GB" dirty="0" smtClean="0"/>
              <a:t> </a:t>
            </a:r>
            <a:r>
              <a:rPr lang="en-GB" dirty="0" smtClean="0"/>
              <a:t>      </a:t>
            </a:r>
            <a:r>
              <a:rPr lang="en-GB" dirty="0" smtClean="0"/>
              <a:t>Were </a:t>
            </a:r>
            <a:r>
              <a:rPr lang="en-GB" dirty="0" smtClean="0"/>
              <a:t>you correct? Adjust the pictures if you aren’t quite right! </a:t>
            </a:r>
            <a:endParaRPr lang="en-GB" i="1" dirty="0" smtClean="0"/>
          </a:p>
          <a:p>
            <a:pPr marL="342900" indent="-342900"/>
            <a:r>
              <a:rPr lang="en-GB" i="1" dirty="0" smtClean="0"/>
              <a:t>       It might be a good idea to number your pictures now.</a:t>
            </a:r>
          </a:p>
          <a:p>
            <a:pPr marL="342900" indent="-342900"/>
            <a:endParaRPr lang="en-GB" i="1" dirty="0" smtClean="0"/>
          </a:p>
          <a:p>
            <a:pPr marL="342900" indent="-342900">
              <a:buAutoNum type="arabicPeriod" startAt="4"/>
            </a:pPr>
            <a:r>
              <a:rPr lang="en-GB" dirty="0" smtClean="0"/>
              <a:t>Can </a:t>
            </a:r>
            <a:r>
              <a:rPr lang="en-GB" dirty="0" smtClean="0"/>
              <a:t>you arrange your pictures, in the correct order, onto a story board or an S plan</a:t>
            </a:r>
            <a:r>
              <a:rPr lang="en-GB" dirty="0" smtClean="0"/>
              <a:t>?</a:t>
            </a:r>
          </a:p>
          <a:p>
            <a:pPr marL="342900" indent="-34290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staffholder\Desktop\Grendel\Images to sequence\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645024"/>
            <a:ext cx="1864519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staffholder\Desktop\Grendel\Images to sequence\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836712"/>
            <a:ext cx="185023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staffholder\Desktop\Grendel\Images to sequence\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573016"/>
            <a:ext cx="1873983" cy="2498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staffholder\Desktop\Grendel\Images to sequence\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764704"/>
            <a:ext cx="188595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Users\staffholder\Desktop\Grendel\Images to sequence\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501008"/>
            <a:ext cx="1885951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staffholder\Desktop\Grendel\Images to sequence\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92696"/>
            <a:ext cx="1950243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staffholder\Desktop\Grendel\Images to sequence\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3501008"/>
            <a:ext cx="1864519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C:\Users\staffholder\Desktop\Grendel\Images to sequence\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764704"/>
            <a:ext cx="1921668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Don’t peep at the next slide until you are ready to check your sequencing.</a:t>
            </a:r>
            <a:endParaRPr lang="en-US" dirty="0"/>
          </a:p>
        </p:txBody>
      </p:sp>
      <p:pic>
        <p:nvPicPr>
          <p:cNvPr id="1026" name="Picture 2" descr="Toyota Principle #5 - Build a culture of stopping to fix ... - Getting to  LeanGetting to Le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76672"/>
            <a:ext cx="4019550" cy="3943350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staffholder\Desktop\Grendel\Images to sequence\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1864519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staffholder\Desktop\Grendel\Images to sequence\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548680"/>
            <a:ext cx="185023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staffholder\Desktop\Grendel\Images to sequence\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8680"/>
            <a:ext cx="1873983" cy="2498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C:\Users\staffholder\Desktop\Grendel\Images to sequence\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48680"/>
            <a:ext cx="188595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Users\staffholder\Desktop\Grendel\Images to sequence\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717032"/>
            <a:ext cx="1885951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staffholder\Desktop\Grendel\Images to sequence\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3645024"/>
            <a:ext cx="1950243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staffholder\Desktop\Grendel\Images to sequence\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3789040"/>
            <a:ext cx="1864519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C:\Users\staffholder\Desktop\Grendel\Images to sequence\8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3717032"/>
            <a:ext cx="1921668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95536" y="692696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55776" y="620688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716016" y="620688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804248" y="548680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3528" y="3789040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5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555776" y="3645024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6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88024" y="3861048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7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876256" y="3789040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8</a:t>
            </a:r>
            <a:endParaRPr lang="en-US" dirty="0"/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301</Words>
  <Application>Microsoft Office PowerPoint</Application>
  <PresentationFormat>On-screen Show (4:3)</PresentationFormat>
  <Paragraphs>41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Slide 2</vt:lpstr>
      <vt:lpstr>Blurb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Don’t peep at the next slide until you are ready to check your sequencing.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1</cp:revision>
  <dcterms:created xsi:type="dcterms:W3CDTF">2021-01-10T14:48:24Z</dcterms:created>
  <dcterms:modified xsi:type="dcterms:W3CDTF">2021-01-10T14:49:27Z</dcterms:modified>
</cp:coreProperties>
</file>