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8" r:id="rId4"/>
    <p:sldId id="263" r:id="rId5"/>
    <p:sldId id="257" r:id="rId6"/>
    <p:sldId id="259" r:id="rId7"/>
    <p:sldId id="260" r:id="rId8"/>
    <p:sldId id="261" r:id="rId9"/>
    <p:sldId id="262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F44E87-A645-92C8-3DD0-D7F3E92825E3}" v="792" dt="2021-02-07T17:18:29.312"/>
    <p1510:client id="{81D9D0EB-474A-45BF-AC01-39DC679E26ED}" v="1126" dt="2021-01-31T18:32:08.1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-108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6AF44E87-A645-92C8-3DD0-D7F3E92825E3}"/>
    <pc:docChg chg="addSld delSld modSld sldOrd">
      <pc:chgData name="Miranda Reynard" userId="S::miranda.reynard@bramhopeprimaryschool.co.uk::9378bc59-cd65-4499-b3ce-a67b870d38d6" providerId="AD" clId="Web-{6AF44E87-A645-92C8-3DD0-D7F3E92825E3}" dt="2021-02-07T17:18:29.297" v="424" actId="20577"/>
      <pc:docMkLst>
        <pc:docMk/>
      </pc:docMkLst>
      <pc:sldChg chg="modSp new ord">
        <pc:chgData name="Miranda Reynard" userId="S::miranda.reynard@bramhopeprimaryschool.co.uk::9378bc59-cd65-4499-b3ce-a67b870d38d6" providerId="AD" clId="Web-{6AF44E87-A645-92C8-3DD0-D7F3E92825E3}" dt="2021-02-07T17:18:29.297" v="424" actId="20577"/>
        <pc:sldMkLst>
          <pc:docMk/>
          <pc:sldMk cId="3871177446" sldId="264"/>
        </pc:sldMkLst>
        <pc:spChg chg="mod">
          <ac:chgData name="Miranda Reynard" userId="S::miranda.reynard@bramhopeprimaryschool.co.uk::9378bc59-cd65-4499-b3ce-a67b870d38d6" providerId="AD" clId="Web-{6AF44E87-A645-92C8-3DD0-D7F3E92825E3}" dt="2021-02-07T17:12:23.945" v="294" actId="20577"/>
          <ac:spMkLst>
            <pc:docMk/>
            <pc:sldMk cId="3871177446" sldId="264"/>
            <ac:spMk id="2" creationId="{4AC84598-D4A1-4405-B821-D638D2E5F6A7}"/>
          </ac:spMkLst>
        </pc:spChg>
        <pc:spChg chg="mod">
          <ac:chgData name="Miranda Reynard" userId="S::miranda.reynard@bramhopeprimaryschool.co.uk::9378bc59-cd65-4499-b3ce-a67b870d38d6" providerId="AD" clId="Web-{6AF44E87-A645-92C8-3DD0-D7F3E92825E3}" dt="2021-02-07T17:18:29.297" v="424" actId="20577"/>
          <ac:spMkLst>
            <pc:docMk/>
            <pc:sldMk cId="3871177446" sldId="264"/>
            <ac:spMk id="3" creationId="{776C7EC8-4A7A-4CA3-B20A-4A2264B4D051}"/>
          </ac:spMkLst>
        </pc:spChg>
      </pc:sldChg>
      <pc:sldChg chg="del">
        <pc:chgData name="Miranda Reynard" userId="S::miranda.reynard@bramhopeprimaryschool.co.uk::9378bc59-cd65-4499-b3ce-a67b870d38d6" providerId="AD" clId="Web-{6AF44E87-A645-92C8-3DD0-D7F3E92825E3}" dt="2021-02-07T16:48:46.056" v="0"/>
        <pc:sldMkLst>
          <pc:docMk/>
          <pc:sldMk cId="4117463451" sldId="264"/>
        </pc:sldMkLst>
      </pc:sldChg>
      <pc:sldChg chg="addSp modSp new">
        <pc:chgData name="Miranda Reynard" userId="S::miranda.reynard@bramhopeprimaryschool.co.uk::9378bc59-cd65-4499-b3ce-a67b870d38d6" providerId="AD" clId="Web-{6AF44E87-A645-92C8-3DD0-D7F3E92825E3}" dt="2021-02-07T17:08:31.050" v="192" actId="20577"/>
        <pc:sldMkLst>
          <pc:docMk/>
          <pc:sldMk cId="4062650013" sldId="265"/>
        </pc:sldMkLst>
        <pc:spChg chg="add mod">
          <ac:chgData name="Miranda Reynard" userId="S::miranda.reynard@bramhopeprimaryschool.co.uk::9378bc59-cd65-4499-b3ce-a67b870d38d6" providerId="AD" clId="Web-{6AF44E87-A645-92C8-3DD0-D7F3E92825E3}" dt="2021-02-07T17:07:57.331" v="186" actId="20577"/>
          <ac:spMkLst>
            <pc:docMk/>
            <pc:sldMk cId="4062650013" sldId="265"/>
            <ac:spMk id="4" creationId="{83891DF2-C579-44CE-8597-AD3B6EDBE64A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6:43.876" v="167" actId="20577"/>
          <ac:spMkLst>
            <pc:docMk/>
            <pc:sldMk cId="4062650013" sldId="265"/>
            <ac:spMk id="7" creationId="{69EC76B0-6632-4C3A-94E2-0831FFC9150E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31.050" v="192" actId="20577"/>
          <ac:spMkLst>
            <pc:docMk/>
            <pc:sldMk cId="4062650013" sldId="265"/>
            <ac:spMk id="10" creationId="{715D7303-E2B1-4643-9A79-9592C488C02A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10.706" v="190" actId="20577"/>
          <ac:spMkLst>
            <pc:docMk/>
            <pc:sldMk cId="4062650013" sldId="265"/>
            <ac:spMk id="13" creationId="{70C1BA95-6D7E-46D7-A9C7-5BB9F2CC11DD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2.112" v="187" actId="20577"/>
          <ac:spMkLst>
            <pc:docMk/>
            <pc:sldMk cId="4062650013" sldId="265"/>
            <ac:spMk id="16" creationId="{99E3FB8A-A57C-4C4D-9670-04584F45E58C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7.909" v="189" actId="20577"/>
          <ac:spMkLst>
            <pc:docMk/>
            <pc:sldMk cId="4062650013" sldId="265"/>
            <ac:spMk id="19" creationId="{388E7D36-F2FC-4011-B584-5D49DBFD38AC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8:04.612" v="188" actId="20577"/>
          <ac:spMkLst>
            <pc:docMk/>
            <pc:sldMk cId="4062650013" sldId="265"/>
            <ac:spMk id="22" creationId="{969E9A07-703A-4844-862A-C51085477D6F}"/>
          </ac:spMkLst>
        </pc:spChg>
        <pc:spChg chg="add mod">
          <ac:chgData name="Miranda Reynard" userId="S::miranda.reynard@bramhopeprimaryschool.co.uk::9378bc59-cd65-4499-b3ce-a67b870d38d6" providerId="AD" clId="Web-{6AF44E87-A645-92C8-3DD0-D7F3E92825E3}" dt="2021-02-07T17:07:49.424" v="185" actId="20577"/>
          <ac:spMkLst>
            <pc:docMk/>
            <pc:sldMk cId="4062650013" sldId="265"/>
            <ac:spMk id="25" creationId="{1DA698A5-F715-44BF-9AC9-0D5850DCE6A5}"/>
          </ac:spMkLst>
        </pc:spChg>
        <pc:picChg chg="add mod">
          <ac:chgData name="Miranda Reynard" userId="S::miranda.reynard@bramhopeprimaryschool.co.uk::9378bc59-cd65-4499-b3ce-a67b870d38d6" providerId="AD" clId="Web-{6AF44E87-A645-92C8-3DD0-D7F3E92825E3}" dt="2021-02-07T17:05:52.266" v="152" actId="14100"/>
          <ac:picMkLst>
            <pc:docMk/>
            <pc:sldMk cId="4062650013" sldId="265"/>
            <ac:picMk id="3" creationId="{9FC7565F-C894-4ABA-8D63-21933196B215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04.610" v="156" actId="1076"/>
          <ac:picMkLst>
            <pc:docMk/>
            <pc:sldMk cId="4062650013" sldId="265"/>
            <ac:picMk id="6" creationId="{27DA4410-C945-4292-9B6A-EA896DFAE399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4:51.874" v="136" actId="1076"/>
          <ac:picMkLst>
            <pc:docMk/>
            <pc:sldMk cId="4062650013" sldId="265"/>
            <ac:picMk id="9" creationId="{6AF87E77-C01A-47AC-9585-08BF2B4E23E8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5:07.406" v="140" actId="1076"/>
          <ac:picMkLst>
            <pc:docMk/>
            <pc:sldMk cId="4062650013" sldId="265"/>
            <ac:picMk id="12" creationId="{7E81A3B9-9EDD-41B9-AFB7-2A0A29D2F395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15.688" v="159" actId="14100"/>
          <ac:picMkLst>
            <pc:docMk/>
            <pc:sldMk cId="4062650013" sldId="265"/>
            <ac:picMk id="15" creationId="{D1EE7535-78CA-4512-8EB9-FB956D020576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5:26.297" v="145" actId="14100"/>
          <ac:picMkLst>
            <pc:docMk/>
            <pc:sldMk cId="4062650013" sldId="265"/>
            <ac:picMk id="18" creationId="{55F0821C-BA3D-40F2-9DAE-B5534CA85AF6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3:32.388" v="119" actId="14100"/>
          <ac:picMkLst>
            <pc:docMk/>
            <pc:sldMk cId="4062650013" sldId="265"/>
            <ac:picMk id="21" creationId="{C3495FAB-AB38-4941-B7A9-20146B56CF3E}"/>
          </ac:picMkLst>
        </pc:picChg>
        <pc:picChg chg="add mod">
          <ac:chgData name="Miranda Reynard" userId="S::miranda.reynard@bramhopeprimaryschool.co.uk::9378bc59-cd65-4499-b3ce-a67b870d38d6" providerId="AD" clId="Web-{6AF44E87-A645-92C8-3DD0-D7F3E92825E3}" dt="2021-02-07T17:06:19.251" v="160" actId="14100"/>
          <ac:picMkLst>
            <pc:docMk/>
            <pc:sldMk cId="4062650013" sldId="265"/>
            <ac:picMk id="24" creationId="{45580C41-8CBE-4F31-89A3-D07959869E53}"/>
          </ac:picMkLst>
        </pc:picChg>
      </pc:sldChg>
      <pc:sldChg chg="modSp new">
        <pc:chgData name="Miranda Reynard" userId="S::miranda.reynard@bramhopeprimaryschool.co.uk::9378bc59-cd65-4499-b3ce-a67b870d38d6" providerId="AD" clId="Web-{6AF44E87-A645-92C8-3DD0-D7F3E92825E3}" dt="2021-02-07T17:17:18.702" v="414" actId="20577"/>
        <pc:sldMkLst>
          <pc:docMk/>
          <pc:sldMk cId="2540282792" sldId="266"/>
        </pc:sldMkLst>
        <pc:spChg chg="mod">
          <ac:chgData name="Miranda Reynard" userId="S::miranda.reynard@bramhopeprimaryschool.co.uk::9378bc59-cd65-4499-b3ce-a67b870d38d6" providerId="AD" clId="Web-{6AF44E87-A645-92C8-3DD0-D7F3E92825E3}" dt="2021-02-07T17:13:56.588" v="304" actId="20577"/>
          <ac:spMkLst>
            <pc:docMk/>
            <pc:sldMk cId="2540282792" sldId="266"/>
            <ac:spMk id="2" creationId="{C40995C5-3E5A-47FA-8548-DEE25E57C3BE}"/>
          </ac:spMkLst>
        </pc:spChg>
        <pc:spChg chg="mod">
          <ac:chgData name="Miranda Reynard" userId="S::miranda.reynard@bramhopeprimaryschool.co.uk::9378bc59-cd65-4499-b3ce-a67b870d38d6" providerId="AD" clId="Web-{6AF44E87-A645-92C8-3DD0-D7F3E92825E3}" dt="2021-02-07T17:17:18.702" v="414" actId="20577"/>
          <ac:spMkLst>
            <pc:docMk/>
            <pc:sldMk cId="2540282792" sldId="266"/>
            <ac:spMk id="3" creationId="{707E5AAB-9D1B-4983-B285-5AFE46EFB0EB}"/>
          </ac:spMkLst>
        </pc:spChg>
      </pc:sldChg>
    </pc:docChg>
  </pc:docChgLst>
  <pc:docChgLst>
    <pc:chgData name="Miranda Reynard" userId="S::miranda.reynard@bramhopeprimaryschool.co.uk::9378bc59-cd65-4499-b3ce-a67b870d38d6" providerId="AD" clId="Web-{81D9D0EB-474A-45BF-AC01-39DC679E26ED}"/>
    <pc:docChg chg="addSld delSld modSld">
      <pc:chgData name="Miranda Reynard" userId="S::miranda.reynard@bramhopeprimaryschool.co.uk::9378bc59-cd65-4499-b3ce-a67b870d38d6" providerId="AD" clId="Web-{81D9D0EB-474A-45BF-AC01-39DC679E26ED}" dt="2021-01-31T18:32:08.109" v="566" actId="14100"/>
      <pc:docMkLst>
        <pc:docMk/>
      </pc:docMkLst>
      <pc:sldChg chg="addSp delSp modSp mod setBg">
        <pc:chgData name="Miranda Reynard" userId="S::miranda.reynard@bramhopeprimaryschool.co.uk::9378bc59-cd65-4499-b3ce-a67b870d38d6" providerId="AD" clId="Web-{81D9D0EB-474A-45BF-AC01-39DC679E26ED}" dt="2021-01-31T18:31:35.201" v="565" actId="14100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9" creationId="{FB5B0058-AF13-4859-B429-4EDDE2A26F7F}"/>
          </ac:spMkLst>
        </pc:spChg>
        <pc:spChg chg="add">
          <ac:chgData name="Miranda Reynard" userId="S::miranda.reynard@bramhopeprimaryschool.co.uk::9378bc59-cd65-4499-b3ce-a67b870d38d6" providerId="AD" clId="Web-{81D9D0EB-474A-45BF-AC01-39DC679E26ED}" dt="2021-01-31T18:13:14.363" v="400"/>
          <ac:spMkLst>
            <pc:docMk/>
            <pc:sldMk cId="109857222" sldId="256"/>
            <ac:spMk id="11" creationId="{D84C2E9E-0B5D-4B5F-9A1F-70EBDCE39034}"/>
          </ac:spMkLst>
        </pc:spChg>
        <pc:picChg chg="add del mod">
          <ac:chgData name="Miranda Reynard" userId="S::miranda.reynard@bramhopeprimaryschool.co.uk::9378bc59-cd65-4499-b3ce-a67b870d38d6" providerId="AD" clId="Web-{81D9D0EB-474A-45BF-AC01-39DC679E26ED}" dt="2021-01-31T18:30:46.810" v="558"/>
          <ac:picMkLst>
            <pc:docMk/>
            <pc:sldMk cId="109857222" sldId="256"/>
            <ac:picMk id="4" creationId="{D8B1696E-E01B-490D-B878-28695B8D8331}"/>
          </ac:picMkLst>
        </pc:picChg>
        <pc:picChg chg="add mod">
          <ac:chgData name="Miranda Reynard" userId="S::miranda.reynard@bramhopeprimaryschool.co.uk::9378bc59-cd65-4499-b3ce-a67b870d38d6" providerId="AD" clId="Web-{81D9D0EB-474A-45BF-AC01-39DC679E26ED}" dt="2021-01-31T18:31:35.201" v="565" actId="14100"/>
          <ac:picMkLst>
            <pc:docMk/>
            <pc:sldMk cId="109857222" sldId="256"/>
            <ac:picMk id="5" creationId="{424F9022-FCB1-4444-A936-3511DDE27B51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22:27.629" v="441" actId="14100"/>
        <pc:sldMkLst>
          <pc:docMk/>
          <pc:sldMk cId="3180295625" sldId="257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5:40.905" v="93" actId="20577"/>
          <ac:spMkLst>
            <pc:docMk/>
            <pc:sldMk cId="3180295625" sldId="257"/>
            <ac:spMk id="2" creationId="{270AB37D-4B3A-42C8-A63A-C2854E3428CF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7:17.185" v="359" actId="20577"/>
          <ac:spMkLst>
            <pc:docMk/>
            <pc:sldMk cId="3180295625" sldId="257"/>
            <ac:spMk id="3" creationId="{70606632-0F72-46A3-89EA-03A4F70FA462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21:41.410" v="432"/>
          <ac:spMkLst>
            <pc:docMk/>
            <pc:sldMk cId="3180295625" sldId="257"/>
            <ac:spMk id="4" creationId="{2AF152EC-7932-47D5-9868-9888A2649375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7:29.138" v="361" actId="20577"/>
          <ac:spMkLst>
            <pc:docMk/>
            <pc:sldMk cId="3180295625" sldId="257"/>
            <ac:spMk id="5" creationId="{3283839D-800F-48E7-BA84-66421CA9317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22:11.801" v="435"/>
          <ac:spMkLst>
            <pc:docMk/>
            <pc:sldMk cId="3180295625" sldId="257"/>
            <ac:spMk id="6" creationId="{AAB668B9-4F59-486A-B469-CB9A32EEE98D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21:46.535" v="434" actId="14100"/>
          <ac:picMkLst>
            <pc:docMk/>
            <pc:sldMk cId="3180295625" sldId="257"/>
            <ac:picMk id="7" creationId="{19B741DB-CAB2-4FE1-8EE0-88E2F475B291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2:27.629" v="441" actId="14100"/>
          <ac:picMkLst>
            <pc:docMk/>
            <pc:sldMk cId="3180295625" sldId="257"/>
            <ac:picMk id="8" creationId="{5BC15C89-D53B-451F-8CE1-B213AA9B700D}"/>
          </ac:picMkLst>
        </pc:picChg>
      </pc:sldChg>
      <pc:sldChg chg="modSp new">
        <pc:chgData name="Miranda Reynard" userId="S::miranda.reynard@bramhopeprimaryschool.co.uk::9378bc59-cd65-4499-b3ce-a67b870d38d6" providerId="AD" clId="Web-{81D9D0EB-474A-45BF-AC01-39DC679E26ED}" dt="2021-01-31T18:06:54.966" v="357" actId="20577"/>
        <pc:sldMkLst>
          <pc:docMk/>
          <pc:sldMk cId="3398882421" sldId="258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4:09.716" v="76" actId="20577"/>
          <ac:spMkLst>
            <pc:docMk/>
            <pc:sldMk cId="3398882421" sldId="258"/>
            <ac:spMk id="2" creationId="{E5B32DBB-4F9A-480A-901F-904207465E0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6:54.966" v="357" actId="20577"/>
          <ac:spMkLst>
            <pc:docMk/>
            <pc:sldMk cId="3398882421" sldId="258"/>
            <ac:spMk id="3" creationId="{90A3C12B-ECDD-447A-A97C-EAAB46378348}"/>
          </ac:spMkLst>
        </pc:sp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32:08.109" v="566" actId="14100"/>
        <pc:sldMkLst>
          <pc:docMk/>
          <pc:sldMk cId="933598413" sldId="259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2:16.240" v="207" actId="20577"/>
          <ac:spMkLst>
            <pc:docMk/>
            <pc:sldMk cId="933598413" sldId="259"/>
            <ac:spMk id="2" creationId="{2E1F09CB-82BB-4423-90DD-953F3E20B5E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22.452" v="381" actId="20577"/>
          <ac:spMkLst>
            <pc:docMk/>
            <pc:sldMk cId="933598413" sldId="259"/>
            <ac:spMk id="3" creationId="{E283DD7C-E2AF-40FE-ABD9-7B0C13579287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4:22.223" v="401"/>
          <ac:spMkLst>
            <pc:docMk/>
            <pc:sldMk cId="933598413" sldId="259"/>
            <ac:spMk id="4" creationId="{F4F14F6C-351A-4FA9-896A-1FB66B93B7D5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8:00.670" v="367" actId="20577"/>
          <ac:spMkLst>
            <pc:docMk/>
            <pc:sldMk cId="933598413" sldId="259"/>
            <ac:spMk id="5" creationId="{7BD738D8-EE9E-4157-ACF2-76F583EC0385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4:47.770" v="403"/>
          <ac:spMkLst>
            <pc:docMk/>
            <pc:sldMk cId="933598413" sldId="259"/>
            <ac:spMk id="6" creationId="{992EAEDE-6A02-4062-A2C4-8BA761E489B1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32:08.109" v="566" actId="14100"/>
          <ac:picMkLst>
            <pc:docMk/>
            <pc:sldMk cId="933598413" sldId="259"/>
            <ac:picMk id="7" creationId="{7F1A0876-86C3-4185-B650-8B0BCAB60396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0:27.565" v="431" actId="14100"/>
          <ac:picMkLst>
            <pc:docMk/>
            <pc:sldMk cId="933598413" sldId="259"/>
            <ac:picMk id="8" creationId="{1E7EC6CC-0B98-4EEB-A0EC-F4FF97B7F6F3}"/>
          </ac:picMkLst>
        </pc:picChg>
      </pc:sldChg>
      <pc:sldChg chg="modSp new del">
        <pc:chgData name="Miranda Reynard" userId="S::miranda.reynard@bramhopeprimaryschool.co.uk::9378bc59-cd65-4499-b3ce-a67b870d38d6" providerId="AD" clId="Web-{81D9D0EB-474A-45BF-AC01-39DC679E26ED}" dt="2021-01-31T18:01:45.927" v="201"/>
        <pc:sldMkLst>
          <pc:docMk/>
          <pc:sldMk cId="552876497" sldId="260"/>
        </pc:sldMkLst>
        <pc:spChg chg="mod">
          <ac:chgData name="Miranda Reynard" userId="S::miranda.reynard@bramhopeprimaryschool.co.uk::9378bc59-cd65-4499-b3ce-a67b870d38d6" providerId="AD" clId="Web-{81D9D0EB-474A-45BF-AC01-39DC679E26ED}" dt="2021-01-31T17:59:33.659" v="182" actId="20577"/>
          <ac:spMkLst>
            <pc:docMk/>
            <pc:sldMk cId="552876497" sldId="260"/>
            <ac:spMk id="3" creationId="{B736592A-AA76-449C-8756-1BC6C9743877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1:39.255" v="200" actId="20577"/>
          <ac:spMkLst>
            <pc:docMk/>
            <pc:sldMk cId="552876497" sldId="260"/>
            <ac:spMk id="5" creationId="{642C0AA9-A3AA-47B1-A421-1081A27B7B53}"/>
          </ac:spMkLst>
        </pc:sp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17:40.450" v="415" actId="14100"/>
        <pc:sldMkLst>
          <pc:docMk/>
          <pc:sldMk cId="2383762342" sldId="260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2:05.771" v="204" actId="20577"/>
          <ac:spMkLst>
            <pc:docMk/>
            <pc:sldMk cId="2383762342" sldId="260"/>
            <ac:spMk id="2" creationId="{B8C87110-02F5-411D-B80F-F474136C469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26.281" v="383" actId="20577"/>
          <ac:spMkLst>
            <pc:docMk/>
            <pc:sldMk cId="2383762342" sldId="260"/>
            <ac:spMk id="3" creationId="{849B739D-F63D-4AF9-B93C-7C48D183DDD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6:47.774" v="410"/>
          <ac:spMkLst>
            <pc:docMk/>
            <pc:sldMk cId="2383762342" sldId="260"/>
            <ac:spMk id="4" creationId="{0A1E3155-C51D-4B3A-935A-716C61A75760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10:34.876" v="397" actId="20577"/>
          <ac:spMkLst>
            <pc:docMk/>
            <pc:sldMk cId="2383762342" sldId="260"/>
            <ac:spMk id="5" creationId="{DF6DA0DC-38C8-4201-87CF-E8C0C4274610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7:32.153" v="413"/>
          <ac:spMkLst>
            <pc:docMk/>
            <pc:sldMk cId="2383762342" sldId="260"/>
            <ac:spMk id="6" creationId="{32786234-0BB9-4CDA-8D52-D38F9A6C6C8E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16:56.837" v="412" actId="1076"/>
          <ac:picMkLst>
            <pc:docMk/>
            <pc:sldMk cId="2383762342" sldId="260"/>
            <ac:picMk id="7" creationId="{3A0E6F86-2071-4CB7-960F-C6F4CF97328B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17:40.450" v="415" actId="14100"/>
          <ac:picMkLst>
            <pc:docMk/>
            <pc:sldMk cId="2383762342" sldId="260"/>
            <ac:picMk id="8" creationId="{24FE5C39-E4F6-40B9-9D33-69085AC300BD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20:19.518" v="429" actId="14100"/>
        <pc:sldMkLst>
          <pc:docMk/>
          <pc:sldMk cId="1611405295" sldId="261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3:08.852" v="234" actId="20577"/>
          <ac:spMkLst>
            <pc:docMk/>
            <pc:sldMk cId="1611405295" sldId="261"/>
            <ac:spMk id="2" creationId="{CEE6367C-6067-43AF-9DBD-1676574BE8DD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33.984" v="385" actId="20577"/>
          <ac:spMkLst>
            <pc:docMk/>
            <pc:sldMk cId="1611405295" sldId="261"/>
            <ac:spMk id="3" creationId="{6213C608-358C-40C6-8682-C9E3C1A27956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6:13.606" v="408"/>
          <ac:spMkLst>
            <pc:docMk/>
            <pc:sldMk cId="1611405295" sldId="261"/>
            <ac:spMk id="4" creationId="{D6C6E1CC-C9D7-40BF-8F30-5B16DFCB186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37.390" v="386" actId="20577"/>
          <ac:spMkLst>
            <pc:docMk/>
            <pc:sldMk cId="1611405295" sldId="261"/>
            <ac:spMk id="5" creationId="{380AC1B7-7399-4A2A-9314-98678828C9AA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5:36.289" v="405"/>
          <ac:spMkLst>
            <pc:docMk/>
            <pc:sldMk cId="1611405295" sldId="261"/>
            <ac:spMk id="6" creationId="{D2EA1C22-DEAE-4A94-A6ED-6E16B827FA0F}"/>
          </ac:spMkLst>
        </pc:spChg>
        <pc:spChg chg="add del mod">
          <ac:chgData name="Miranda Reynard" userId="S::miranda.reynard@bramhopeprimaryschool.co.uk::9378bc59-cd65-4499-b3ce-a67b870d38d6" providerId="AD" clId="Web-{81D9D0EB-474A-45BF-AC01-39DC679E26ED}" dt="2021-01-31T18:20:02.421" v="425"/>
          <ac:spMkLst>
            <pc:docMk/>
            <pc:sldMk cId="1611405295" sldId="261"/>
            <ac:spMk id="11" creationId="{8303237D-2DE9-4937-8A60-601F1A94447A}"/>
          </ac:spMkLst>
        </pc:spChg>
        <pc:picChg chg="add del mod ord">
          <ac:chgData name="Miranda Reynard" userId="S::miranda.reynard@bramhopeprimaryschool.co.uk::9378bc59-cd65-4499-b3ce-a67b870d38d6" providerId="AD" clId="Web-{81D9D0EB-474A-45BF-AC01-39DC679E26ED}" dt="2021-01-31T18:19:32.342" v="423"/>
          <ac:picMkLst>
            <pc:docMk/>
            <pc:sldMk cId="1611405295" sldId="261"/>
            <ac:picMk id="7" creationId="{465912BD-7D43-4832-89C4-E21E0780E6A7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20:19.518" v="429" actId="14100"/>
          <ac:picMkLst>
            <pc:docMk/>
            <pc:sldMk cId="1611405295" sldId="261"/>
            <ac:picMk id="8" creationId="{FCCAD069-33CC-4C62-A511-EB2050917F74}"/>
          </ac:picMkLst>
        </pc:picChg>
        <pc:picChg chg="add mod">
          <ac:chgData name="Miranda Reynard" userId="S::miranda.reynard@bramhopeprimaryschool.co.uk::9378bc59-cd65-4499-b3ce-a67b870d38d6" providerId="AD" clId="Web-{81D9D0EB-474A-45BF-AC01-39DC679E26ED}" dt="2021-01-31T18:20:13.846" v="428" actId="1076"/>
          <ac:picMkLst>
            <pc:docMk/>
            <pc:sldMk cId="1611405295" sldId="261"/>
            <ac:picMk id="9" creationId="{0E478B7F-23FB-4FE3-8036-F754F7116481}"/>
          </ac:picMkLst>
        </pc:picChg>
      </pc:sldChg>
      <pc:sldChg chg="addSp delSp modSp new">
        <pc:chgData name="Miranda Reynard" userId="S::miranda.reynard@bramhopeprimaryschool.co.uk::9378bc59-cd65-4499-b3ce-a67b870d38d6" providerId="AD" clId="Web-{81D9D0EB-474A-45BF-AC01-39DC679E26ED}" dt="2021-01-31T18:18:56.451" v="421" actId="14100"/>
        <pc:sldMkLst>
          <pc:docMk/>
          <pc:sldMk cId="1365778469" sldId="262"/>
        </pc:sldMkLst>
        <pc:spChg chg="mod">
          <ac:chgData name="Miranda Reynard" userId="S::miranda.reynard@bramhopeprimaryschool.co.uk::9378bc59-cd65-4499-b3ce-a67b870d38d6" providerId="AD" clId="Web-{81D9D0EB-474A-45BF-AC01-39DC679E26ED}" dt="2021-01-31T18:03:54.056" v="262" actId="20577"/>
          <ac:spMkLst>
            <pc:docMk/>
            <pc:sldMk cId="1365778469" sldId="262"/>
            <ac:spMk id="2" creationId="{D18D4942-1F78-414A-9692-82BE8321652D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46.375" v="389" actId="20577"/>
          <ac:spMkLst>
            <pc:docMk/>
            <pc:sldMk cId="1365778469" sldId="262"/>
            <ac:spMk id="3" creationId="{B44ADC68-857D-4B2E-8756-04DB8D1B63CA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8:20.872" v="416"/>
          <ac:spMkLst>
            <pc:docMk/>
            <pc:sldMk cId="1365778469" sldId="262"/>
            <ac:spMk id="4" creationId="{C5B020A2-0FF0-4551-988F-96DB0D0A0D82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09:03.390" v="379" actId="20577"/>
          <ac:spMkLst>
            <pc:docMk/>
            <pc:sldMk cId="1365778469" sldId="262"/>
            <ac:spMk id="5" creationId="{FF992975-D622-4C5C-BE0B-3E14DEEB0BBD}"/>
          </ac:spMkLst>
        </pc:spChg>
        <pc:spChg chg="del">
          <ac:chgData name="Miranda Reynard" userId="S::miranda.reynard@bramhopeprimaryschool.co.uk::9378bc59-cd65-4499-b3ce-a67b870d38d6" providerId="AD" clId="Web-{81D9D0EB-474A-45BF-AC01-39DC679E26ED}" dt="2021-01-31T18:18:50.029" v="419"/>
          <ac:spMkLst>
            <pc:docMk/>
            <pc:sldMk cId="1365778469" sldId="262"/>
            <ac:spMk id="6" creationId="{529760D8-FE6C-4FFD-8711-3F2F91A73539}"/>
          </ac:spMkLst>
        </pc:spChg>
        <pc:picChg chg="add mod ord">
          <ac:chgData name="Miranda Reynard" userId="S::miranda.reynard@bramhopeprimaryschool.co.uk::9378bc59-cd65-4499-b3ce-a67b870d38d6" providerId="AD" clId="Web-{81D9D0EB-474A-45BF-AC01-39DC679E26ED}" dt="2021-01-31T18:18:26.638" v="418" actId="14100"/>
          <ac:picMkLst>
            <pc:docMk/>
            <pc:sldMk cId="1365778469" sldId="262"/>
            <ac:picMk id="7" creationId="{73DEEE76-6D9D-4324-8013-29BAD6CBF660}"/>
          </ac:picMkLst>
        </pc:picChg>
        <pc:picChg chg="add mod ord">
          <ac:chgData name="Miranda Reynard" userId="S::miranda.reynard@bramhopeprimaryschool.co.uk::9378bc59-cd65-4499-b3ce-a67b870d38d6" providerId="AD" clId="Web-{81D9D0EB-474A-45BF-AC01-39DC679E26ED}" dt="2021-01-31T18:18:56.451" v="421" actId="14100"/>
          <ac:picMkLst>
            <pc:docMk/>
            <pc:sldMk cId="1365778469" sldId="262"/>
            <ac:picMk id="8" creationId="{02890A00-8913-4942-B9A5-7A31331E0D4E}"/>
          </ac:picMkLst>
        </pc:picChg>
      </pc:sldChg>
      <pc:sldChg chg="modSp new">
        <pc:chgData name="Miranda Reynard" userId="S::miranda.reynard@bramhopeprimaryschool.co.uk::9378bc59-cd65-4499-b3ce-a67b870d38d6" providerId="AD" clId="Web-{81D9D0EB-474A-45BF-AC01-39DC679E26ED}" dt="2021-01-31T18:25:55.648" v="482" actId="20577"/>
        <pc:sldMkLst>
          <pc:docMk/>
          <pc:sldMk cId="374525189" sldId="263"/>
        </pc:sldMkLst>
        <pc:spChg chg="mod">
          <ac:chgData name="Miranda Reynard" userId="S::miranda.reynard@bramhopeprimaryschool.co.uk::9378bc59-cd65-4499-b3ce-a67b870d38d6" providerId="AD" clId="Web-{81D9D0EB-474A-45BF-AC01-39DC679E26ED}" dt="2021-01-31T18:23:07.224" v="444" actId="20577"/>
          <ac:spMkLst>
            <pc:docMk/>
            <pc:sldMk cId="374525189" sldId="263"/>
            <ac:spMk id="2" creationId="{DD824470-9694-4DE2-AC53-C5EC523013AC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25:55.648" v="482" actId="20577"/>
          <ac:spMkLst>
            <pc:docMk/>
            <pc:sldMk cId="374525189" sldId="263"/>
            <ac:spMk id="3" creationId="{5A741C06-E551-44AB-B4C0-AE0D53AC19AC}"/>
          </ac:spMkLst>
        </pc:spChg>
      </pc:sldChg>
      <pc:sldChg chg="modSp new">
        <pc:chgData name="Miranda Reynard" userId="S::miranda.reynard@bramhopeprimaryschool.co.uk::9378bc59-cd65-4499-b3ce-a67b870d38d6" providerId="AD" clId="Web-{81D9D0EB-474A-45BF-AC01-39DC679E26ED}" dt="2021-01-31T18:29:48.059" v="556" actId="20577"/>
        <pc:sldMkLst>
          <pc:docMk/>
          <pc:sldMk cId="4117463451" sldId="264"/>
        </pc:sldMkLst>
        <pc:spChg chg="mod">
          <ac:chgData name="Miranda Reynard" userId="S::miranda.reynard@bramhopeprimaryschool.co.uk::9378bc59-cd65-4499-b3ce-a67b870d38d6" providerId="AD" clId="Web-{81D9D0EB-474A-45BF-AC01-39DC679E26ED}" dt="2021-01-31T18:26:26.149" v="485" actId="20577"/>
          <ac:spMkLst>
            <pc:docMk/>
            <pc:sldMk cId="4117463451" sldId="264"/>
            <ac:spMk id="2" creationId="{719D7ED9-2B46-4EF1-9746-707E152F0784}"/>
          </ac:spMkLst>
        </pc:spChg>
        <pc:spChg chg="mod">
          <ac:chgData name="Miranda Reynard" userId="S::miranda.reynard@bramhopeprimaryschool.co.uk::9378bc59-cd65-4499-b3ce-a67b870d38d6" providerId="AD" clId="Web-{81D9D0EB-474A-45BF-AC01-39DC679E26ED}" dt="2021-01-31T18:29:48.059" v="556" actId="20577"/>
          <ac:spMkLst>
            <pc:docMk/>
            <pc:sldMk cId="4117463451" sldId="264"/>
            <ac:spMk id="3" creationId="{EDD96136-1D51-4752-8B1A-065245F152F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pPr/>
              <a:t>2/7/2021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U8zZjBV53M" TargetMode="External"/><Relationship Id="rId2" Type="http://schemas.openxmlformats.org/officeDocument/2006/relationships/hyperlink" Target="https://www.youtube.com/watch?v=4deUxsQOGp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B5B0058-AF13-4859-B429-4EDDE2A26F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8454" y="1360481"/>
            <a:ext cx="4605340" cy="2387600"/>
          </a:xfrm>
        </p:spPr>
        <p:txBody>
          <a:bodyPr>
            <a:normAutofit/>
          </a:bodyPr>
          <a:lstStyle/>
          <a:p>
            <a:pPr algn="l"/>
            <a:r>
              <a:rPr lang="en-US" sz="5000">
                <a:solidFill>
                  <a:schemeClr val="bg1"/>
                </a:solidFill>
                <a:cs typeface="Calibri Light"/>
              </a:rPr>
              <a:t>Las emociones</a:t>
            </a:r>
            <a:endParaRPr lang="en-US" sz="50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8454" y="3840156"/>
            <a:ext cx="4605340" cy="165576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2000">
                <a:solidFill>
                  <a:schemeClr val="bg1"/>
                </a:solidFill>
                <a:cs typeface="Calibri"/>
              </a:rPr>
              <a:t>Emotions</a:t>
            </a:r>
          </a:p>
          <a:p>
            <a:pPr algn="l"/>
            <a:endParaRPr lang="en-US" sz="2000">
              <a:solidFill>
                <a:schemeClr val="bg1"/>
              </a:solidFill>
              <a:cs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D84C2E9E-0B5D-4B5F-9A1F-70EBDCE3903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602461" y="1197769"/>
            <a:ext cx="10987078" cy="4462463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Shape&#10;&#10;Description automatically generated">
            <a:extLst>
              <a:ext uri="{FF2B5EF4-FFF2-40B4-BE49-F238E27FC236}">
                <a16:creationId xmlns:a16="http://schemas.microsoft.com/office/drawing/2014/main" xmlns="" id="{424F9022-FCB1-4444-A936-3511DDE27B5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3834" y="1538814"/>
            <a:ext cx="6337539" cy="385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995C5-3E5A-47FA-8548-DEE25E57C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r>
              <a:rPr lang="en-US" dirty="0">
                <a:latin typeface="Calibri"/>
                <a:ea typeface="+mj-lt"/>
                <a:cs typeface="Calibri"/>
              </a:rPr>
              <a:t>Recap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7E5AAB-9D1B-4983-B285-5AFE46EFB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Can you remember any of the feelings/emotions from last week?</a:t>
            </a:r>
            <a:endParaRPr lang="en-US"/>
          </a:p>
          <a:p>
            <a:pPr marL="0" indent="0">
              <a:buNone/>
            </a:pPr>
            <a:r>
              <a:rPr lang="en-US" dirty="0">
                <a:cs typeface="Calibri"/>
              </a:rPr>
              <a:t>I am ...happy, sad, angry, excited, tired, poorly, worried, ok?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Have another look through the slides to remind yourself and watch the videos again.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r>
              <a:rPr lang="en-US" dirty="0">
                <a:cs typeface="Calibri"/>
              </a:rPr>
              <a:t>This week's activity is outlined on slide number 10.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Slide 11 will help you with the activity.</a:t>
            </a: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0282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B32DBB-4F9A-480A-901F-904207465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 Light"/>
              </a:rPr>
              <a:t>Las </a:t>
            </a:r>
            <a:r>
              <a:rPr lang="en-US" dirty="0" err="1">
                <a:latin typeface="Calibri"/>
                <a:cs typeface="Calibri Light"/>
              </a:rPr>
              <a:t>emociones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0A3C12B-ECDD-447A-A97C-EAAB46378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In Spanish there are 2 ways to ask: </a:t>
            </a:r>
            <a:endParaRPr lang="en-US"/>
          </a:p>
          <a:p>
            <a:pPr marL="0" indent="0">
              <a:buNone/>
            </a:pPr>
            <a:r>
              <a:rPr lang="en-US" b="1" dirty="0">
                <a:latin typeface="Calibri Light"/>
                <a:cs typeface="Calibri"/>
              </a:rPr>
              <a:t>How are you? 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We can say </a:t>
            </a:r>
            <a:r>
              <a:rPr lang="en-US" b="1" dirty="0">
                <a:latin typeface="Calibri Light"/>
                <a:cs typeface="Calibri"/>
              </a:rPr>
              <a:t>¿</a:t>
            </a:r>
            <a:r>
              <a:rPr lang="en-US" b="1" dirty="0" err="1">
                <a:latin typeface="Calibri Light"/>
                <a:cs typeface="Calibri"/>
              </a:rPr>
              <a:t>Comó</a:t>
            </a:r>
            <a:r>
              <a:rPr lang="en-US" b="1" dirty="0">
                <a:latin typeface="Calibri Light"/>
                <a:cs typeface="Calibri"/>
              </a:rPr>
              <a:t> </a:t>
            </a:r>
            <a:r>
              <a:rPr lang="en-US" b="1" dirty="0" err="1">
                <a:latin typeface="Calibri Light"/>
                <a:cs typeface="Calibri"/>
              </a:rPr>
              <a:t>estás</a:t>
            </a:r>
            <a:r>
              <a:rPr lang="en-US" b="1" dirty="0">
                <a:latin typeface="Calibri Light"/>
                <a:cs typeface="Calibri"/>
              </a:rPr>
              <a:t>?</a:t>
            </a:r>
            <a:r>
              <a:rPr lang="en-US" dirty="0">
                <a:latin typeface="Calibri Light"/>
                <a:cs typeface="Calibri"/>
              </a:rPr>
              <a:t> or we can say </a:t>
            </a:r>
            <a:r>
              <a:rPr lang="en-US" b="1" dirty="0">
                <a:latin typeface="Calibri Light"/>
                <a:cs typeface="Calibri"/>
              </a:rPr>
              <a:t>¿</a:t>
            </a:r>
            <a:r>
              <a:rPr lang="en-US" b="1" dirty="0" err="1">
                <a:latin typeface="Calibri Light"/>
                <a:cs typeface="Calibri"/>
              </a:rPr>
              <a:t>Qué</a:t>
            </a:r>
            <a:r>
              <a:rPr lang="en-US" b="1" dirty="0">
                <a:latin typeface="Calibri Light"/>
                <a:cs typeface="Calibri"/>
              </a:rPr>
              <a:t> </a:t>
            </a:r>
            <a:r>
              <a:rPr lang="en-US" b="1" dirty="0" err="1">
                <a:latin typeface="Calibri Light"/>
                <a:cs typeface="Calibri"/>
              </a:rPr>
              <a:t>tal</a:t>
            </a:r>
            <a:r>
              <a:rPr lang="en-US" b="1" dirty="0">
                <a:latin typeface="Calibri Light"/>
                <a:cs typeface="Calibri"/>
              </a:rPr>
              <a:t>?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Then we can respond...</a:t>
            </a:r>
          </a:p>
          <a:p>
            <a:pPr marL="0" indent="0">
              <a:buNone/>
            </a:pPr>
            <a:endParaRPr lang="en-US" dirty="0">
              <a:latin typeface="Calibri Light"/>
              <a:cs typeface="Calibri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If the emotion ends in an </a:t>
            </a:r>
            <a:r>
              <a:rPr lang="en-US" b="1" dirty="0">
                <a:latin typeface="Calibri Light"/>
                <a:cs typeface="Calibri"/>
              </a:rPr>
              <a:t>'o'</a:t>
            </a:r>
            <a:r>
              <a:rPr lang="en-US" dirty="0">
                <a:latin typeface="Calibri Light"/>
                <a:cs typeface="Calibri"/>
              </a:rPr>
              <a:t> and you are a girl saying the sentence then we change the ending to </a:t>
            </a:r>
            <a:r>
              <a:rPr lang="en-US" b="1" dirty="0">
                <a:latin typeface="Calibri Light"/>
                <a:cs typeface="Calibri"/>
              </a:rPr>
              <a:t>'a'</a:t>
            </a:r>
            <a:r>
              <a:rPr lang="en-US" dirty="0">
                <a:latin typeface="Calibri Light"/>
                <a:cs typeface="Calibri"/>
              </a:rPr>
              <a:t>. If you are a boy then the ending stays the same.</a:t>
            </a:r>
          </a:p>
        </p:txBody>
      </p:sp>
    </p:spTree>
    <p:extLst>
      <p:ext uri="{BB962C8B-B14F-4D97-AF65-F5344CB8AC3E}">
        <p14:creationId xmlns:p14="http://schemas.microsoft.com/office/powerpoint/2010/main" xmlns="" val="3398882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824470-9694-4DE2-AC53-C5EC52301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A741C06-E551-44AB-B4C0-AE0D53AC1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Here are a couple of videos to watch about how we are feeling.</a:t>
            </a:r>
            <a:endParaRPr lang="en-US" dirty="0"/>
          </a:p>
          <a:p>
            <a:pPr marL="0" indent="0">
              <a:buNone/>
            </a:pPr>
            <a:r>
              <a:rPr lang="en-US" dirty="0">
                <a:cs typeface="Calibri"/>
              </a:rPr>
              <a:t>We've watched them before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2"/>
              </a:rPr>
              <a:t>https://www.youtube.com/watch?v=4deUxsQOGps</a:t>
            </a:r>
            <a:endParaRPr lang="en-US" dirty="0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https://www.youtube.com/watch?v=lU8zZjBV53M</a:t>
            </a:r>
            <a:endParaRPr lang="en-US" dirty="0">
              <a:ea typeface="+mn-lt"/>
              <a:cs typeface="+mn-lt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525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0AB37D-4B3A-42C8-A63A-C2854E342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70606632-0F72-46A3-89EA-03A4F70FA4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bien</a:t>
            </a:r>
          </a:p>
          <a:p>
            <a:r>
              <a:rPr lang="en-US" b="0" dirty="0">
                <a:latin typeface="Calibri Light"/>
                <a:cs typeface="Calibri"/>
              </a:rPr>
              <a:t>I am feeling good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9B741DB-CAB2-4FE1-8EE0-88E2F475B29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684683" y="2613370"/>
            <a:ext cx="3079809" cy="3079809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283839D-800F-48E7-BA84-66421CA931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mal</a:t>
            </a:r>
          </a:p>
          <a:p>
            <a:r>
              <a:rPr lang="en-US" b="0" dirty="0">
                <a:latin typeface="Calibri Light"/>
                <a:cs typeface="Calibri"/>
              </a:rPr>
              <a:t>I am not feeling good/feeling bad</a:t>
            </a:r>
            <a:r>
              <a:rPr lang="en-US" dirty="0">
                <a:cs typeface="Calibri"/>
              </a:rPr>
              <a:t> 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5BC15C89-D53B-451F-8CE1-B213AA9B700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901946" y="2679146"/>
            <a:ext cx="7091091" cy="3322067"/>
          </a:xfrm>
        </p:spPr>
      </p:pic>
    </p:spTree>
    <p:extLst>
      <p:ext uri="{BB962C8B-B14F-4D97-AF65-F5344CB8AC3E}">
        <p14:creationId xmlns:p14="http://schemas.microsoft.com/office/powerpoint/2010/main" xmlns="" val="31802956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1F09CB-82BB-4423-90DD-953F3E20B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283DD7C-E2AF-40FE-ABD9-7B0C135792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contento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happy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7F1A0876-86C3-4185-B650-8B0BCAB603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11885" y="2699365"/>
            <a:ext cx="3094725" cy="283593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BD738D8-EE9E-4157-ACF2-76F583EC0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triste</a:t>
            </a:r>
          </a:p>
          <a:p>
            <a:r>
              <a:rPr lang="en-US" b="0" dirty="0">
                <a:latin typeface="Calibri Light"/>
                <a:cs typeface="Calibri"/>
              </a:rPr>
              <a:t>I am sad</a:t>
            </a:r>
          </a:p>
        </p:txBody>
      </p:sp>
      <p:pic>
        <p:nvPicPr>
          <p:cNvPr id="8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1E7EC6CC-0B98-4EEB-A0EC-F4FF97B7F6F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972016" y="2555591"/>
            <a:ext cx="3037216" cy="3037216"/>
          </a:xfrm>
        </p:spPr>
      </p:pic>
    </p:spTree>
    <p:extLst>
      <p:ext uri="{BB962C8B-B14F-4D97-AF65-F5344CB8AC3E}">
        <p14:creationId xmlns:p14="http://schemas.microsoft.com/office/powerpoint/2010/main" xmlns="" val="933598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87110-02F5-411D-B80F-F474136C4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49B739D-F63D-4AF9-B93C-7C48D183DD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enfadado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angry</a:t>
            </a:r>
          </a:p>
        </p:txBody>
      </p:sp>
      <p:pic>
        <p:nvPicPr>
          <p:cNvPr id="7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A0E6F86-2071-4CB7-960F-C6F4CF9732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36236" y="2752471"/>
            <a:ext cx="2772853" cy="2772853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F6DA0DC-38C8-4201-87CF-E8C0C42746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entusiasmado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excited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24FE5C39-E4F6-40B9-9D33-69085AC300BD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356486" y="2756874"/>
            <a:ext cx="4182013" cy="2778424"/>
          </a:xfrm>
        </p:spPr>
      </p:pic>
    </p:spTree>
    <p:extLst>
      <p:ext uri="{BB962C8B-B14F-4D97-AF65-F5344CB8AC3E}">
        <p14:creationId xmlns:p14="http://schemas.microsoft.com/office/powerpoint/2010/main" xmlns="" val="2383762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E6367C-6067-43AF-9DBD-1676574BE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213C608-358C-40C6-8682-C9E3C1A279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cansado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tired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FCCAD069-33CC-4C62-A511-EB2050917F7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90807" y="2628106"/>
            <a:ext cx="3289899" cy="3280374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380AC1B7-7399-4A2A-9314-98678828C9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</a:t>
            </a:r>
            <a:r>
              <a:rPr lang="en-US" dirty="0" err="1">
                <a:latin typeface="Calibri Light"/>
                <a:cs typeface="Calibri"/>
              </a:rPr>
              <a:t>enfermo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poorly/ill</a:t>
            </a:r>
          </a:p>
        </p:txBody>
      </p:sp>
      <p:pic>
        <p:nvPicPr>
          <p:cNvPr id="9" name="Picture 9" descr="Icon&#10;&#10;Description automatically generated">
            <a:extLst>
              <a:ext uri="{FF2B5EF4-FFF2-40B4-BE49-F238E27FC236}">
                <a16:creationId xmlns:a16="http://schemas.microsoft.com/office/drawing/2014/main" xmlns="" id="{0E478B7F-23FB-4FE3-8036-F754F711648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37089" y="2721814"/>
            <a:ext cx="2891106" cy="303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1405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18D4942-1F78-414A-9692-82BE83216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endParaRPr lang="en-US" dirty="0" err="1">
              <a:ea typeface="+mj-lt"/>
              <a:cs typeface="+mj-l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44ADC68-857D-4B2E-8756-04DB8D1B6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 </a:t>
            </a:r>
            <a:r>
              <a:rPr lang="en-US" dirty="0" err="1">
                <a:latin typeface="Calibri Light"/>
                <a:cs typeface="Calibri"/>
              </a:rPr>
              <a:t>preocupado</a:t>
            </a:r>
            <a:r>
              <a:rPr lang="en-US" dirty="0">
                <a:latin typeface="Calibri Light"/>
                <a:cs typeface="Calibri"/>
              </a:rPr>
              <a:t>/a</a:t>
            </a:r>
          </a:p>
          <a:p>
            <a:r>
              <a:rPr lang="en-US" b="0" dirty="0">
                <a:latin typeface="Calibri Light"/>
                <a:cs typeface="Calibri"/>
              </a:rPr>
              <a:t>I am worried</a:t>
            </a:r>
          </a:p>
        </p:txBody>
      </p:sp>
      <p:pic>
        <p:nvPicPr>
          <p:cNvPr id="7" name="Picture 7" descr="Icon&#10;&#10;Description automatically generated">
            <a:extLst>
              <a:ext uri="{FF2B5EF4-FFF2-40B4-BE49-F238E27FC236}">
                <a16:creationId xmlns:a16="http://schemas.microsoft.com/office/drawing/2014/main" xmlns="" id="{73DEEE76-6D9D-4324-8013-29BAD6CBF66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713167" y="2641855"/>
            <a:ext cx="2965330" cy="296533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F992975-D622-4C5C-BE0B-3E14DEEB0B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>
                <a:latin typeface="Calibri Light"/>
                <a:cs typeface="Calibri"/>
              </a:rPr>
              <a:t>Estoy</a:t>
            </a:r>
            <a:r>
              <a:rPr lang="en-US" dirty="0">
                <a:latin typeface="Calibri Light"/>
                <a:cs typeface="Calibri"/>
              </a:rPr>
              <a:t> regular</a:t>
            </a:r>
          </a:p>
          <a:p>
            <a:r>
              <a:rPr lang="en-US" b="0" dirty="0">
                <a:latin typeface="Calibri Light"/>
                <a:cs typeface="Calibri"/>
              </a:rPr>
              <a:t>I am ok</a:t>
            </a:r>
          </a:p>
        </p:txBody>
      </p:sp>
      <p:pic>
        <p:nvPicPr>
          <p:cNvPr id="8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02890A00-8913-4942-B9A5-7A31331E0D4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6938229" y="2507427"/>
            <a:ext cx="3334828" cy="3349205"/>
          </a:xfrm>
        </p:spPr>
      </p:pic>
    </p:spTree>
    <p:extLst>
      <p:ext uri="{BB962C8B-B14F-4D97-AF65-F5344CB8AC3E}">
        <p14:creationId xmlns:p14="http://schemas.microsoft.com/office/powerpoint/2010/main" xmlns="" val="1365778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C84598-D4A1-4405-B821-D638D2E5F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alibri"/>
                <a:cs typeface="Calibri"/>
              </a:rPr>
              <a:t>Las </a:t>
            </a:r>
            <a:r>
              <a:rPr lang="en-US" dirty="0" err="1">
                <a:latin typeface="Calibri"/>
                <a:cs typeface="Calibri"/>
              </a:rPr>
              <a:t>emociones</a:t>
            </a:r>
            <a:r>
              <a:rPr lang="en-US" dirty="0">
                <a:latin typeface="Calibri"/>
                <a:cs typeface="Calibri"/>
              </a:rPr>
              <a:t/>
            </a:r>
            <a:br>
              <a:rPr lang="en-US" dirty="0">
                <a:latin typeface="Calibri"/>
                <a:cs typeface="Calibri"/>
              </a:rPr>
            </a:br>
            <a:endParaRPr lang="en-US">
              <a:latin typeface="Calibri Light"/>
              <a:ea typeface="+mj-lt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6C7EC8-4A7A-4CA3-B20A-4A2264B4D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4000" dirty="0">
                <a:cs typeface="Calibri"/>
              </a:rPr>
              <a:t>The final sheet (number 8) in the worksheet attachment has got 7 monsters on it showing different feelings. </a:t>
            </a: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Label the monsters in Spanish with the emotion that you think they are feeling and then </a:t>
            </a:r>
            <a:r>
              <a:rPr lang="en-US" sz="4000" dirty="0" err="1">
                <a:cs typeface="Calibri"/>
              </a:rPr>
              <a:t>colour</a:t>
            </a:r>
            <a:r>
              <a:rPr lang="en-US" sz="4000" dirty="0">
                <a:cs typeface="Calibri"/>
              </a:rPr>
              <a:t> them in.</a:t>
            </a:r>
          </a:p>
          <a:p>
            <a:pPr marL="0" indent="0">
              <a:buNone/>
            </a:pPr>
            <a:r>
              <a:rPr lang="en-US" sz="4000" dirty="0">
                <a:cs typeface="Calibri"/>
              </a:rPr>
              <a:t>All the feelings are on the next slide to help you.</a:t>
            </a:r>
          </a:p>
          <a:p>
            <a:endParaRPr lang="en-US" sz="4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11774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FC7565F-C894-4ABA-8D63-21933196B21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847" y="398988"/>
            <a:ext cx="2102688" cy="194453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3891DF2-C579-44CE-8597-AD3B6EDBE64A}"/>
              </a:ext>
            </a:extLst>
          </p:cNvPr>
          <p:cNvSpPr txBox="1"/>
          <p:nvPr/>
        </p:nvSpPr>
        <p:spPr>
          <a:xfrm>
            <a:off x="209909" y="2524664"/>
            <a:ext cx="277195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cs typeface="Calibri"/>
              </a:rPr>
              <a:t>happy/</a:t>
            </a:r>
            <a:r>
              <a:rPr lang="en-US" sz="2400" dirty="0" err="1">
                <a:cs typeface="Calibri"/>
              </a:rPr>
              <a:t>contento</a:t>
            </a:r>
          </a:p>
        </p:txBody>
      </p:sp>
      <p:pic>
        <p:nvPicPr>
          <p:cNvPr id="6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27DA4410-C945-4292-9B6A-EA896DFAE39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8280" y="255213"/>
            <a:ext cx="2045178" cy="20595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9EC76B0-6632-4C3A-94E2-0831FFC9150E}"/>
              </a:ext>
            </a:extLst>
          </p:cNvPr>
          <p:cNvSpPr txBox="1"/>
          <p:nvPr/>
        </p:nvSpPr>
        <p:spPr>
          <a:xfrm>
            <a:off x="3257909" y="2524664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>
                <a:cs typeface="Calibri"/>
              </a:rPr>
              <a:t>sad/triste</a:t>
            </a:r>
          </a:p>
        </p:txBody>
      </p:sp>
      <p:pic>
        <p:nvPicPr>
          <p:cNvPr id="9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6AF87E77-C01A-47AC-9585-08BF2B4E23E8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3519" y="3643867"/>
            <a:ext cx="2097118" cy="20971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15D7303-E2B1-4643-9A79-9592C488C02A}"/>
              </a:ext>
            </a:extLst>
          </p:cNvPr>
          <p:cNvSpPr txBox="1"/>
          <p:nvPr/>
        </p:nvSpPr>
        <p:spPr>
          <a:xfrm>
            <a:off x="238664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angry/</a:t>
            </a:r>
            <a:r>
              <a:rPr lang="en-US" sz="2400" dirty="0" err="1"/>
              <a:t>enfadado</a:t>
            </a:r>
            <a:endParaRPr lang="en-US" sz="2400" dirty="0" err="1">
              <a:cs typeface="Calibri"/>
            </a:endParaRPr>
          </a:p>
        </p:txBody>
      </p:sp>
      <p:pic>
        <p:nvPicPr>
          <p:cNvPr id="12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7E81A3B9-9EDD-41B9-AFB7-2A0A29D2F39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91542" y="3590761"/>
            <a:ext cx="2873675" cy="191578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0C1BA95-6D7E-46D7-A9C7-5BB9F2CC11DD}"/>
              </a:ext>
            </a:extLst>
          </p:cNvPr>
          <p:cNvSpPr txBox="1"/>
          <p:nvPr/>
        </p:nvSpPr>
        <p:spPr>
          <a:xfrm>
            <a:off x="2970362" y="5874588"/>
            <a:ext cx="324640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excited/</a:t>
            </a:r>
            <a:r>
              <a:rPr lang="en-US" sz="2400" dirty="0" err="1"/>
              <a:t>entusiasmado</a:t>
            </a:r>
            <a:endParaRPr lang="en-US" sz="2400" dirty="0" err="1">
              <a:cs typeface="Calibri"/>
            </a:endParaRPr>
          </a:p>
        </p:txBody>
      </p:sp>
      <p:pic>
        <p:nvPicPr>
          <p:cNvPr id="15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1EE7535-78CA-4512-8EB9-FB956D02057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4770" y="255842"/>
            <a:ext cx="2283484" cy="238897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99E3FB8A-A57C-4C4D-9670-04584F45E58C}"/>
              </a:ext>
            </a:extLst>
          </p:cNvPr>
          <p:cNvSpPr txBox="1"/>
          <p:nvPr/>
        </p:nvSpPr>
        <p:spPr>
          <a:xfrm>
            <a:off x="6392173" y="2524664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tired/</a:t>
            </a:r>
            <a:r>
              <a:rPr lang="en-US" sz="2400" dirty="0" err="1"/>
              <a:t>cansado</a:t>
            </a:r>
            <a:endParaRPr lang="en-US" sz="2400" dirty="0" err="1">
              <a:cs typeface="Calibri"/>
            </a:endParaRPr>
          </a:p>
        </p:txBody>
      </p:sp>
      <p:pic>
        <p:nvPicPr>
          <p:cNvPr id="18" name="Picture 9" descr="Icon&#10;&#10;Description automatically generated">
            <a:extLst>
              <a:ext uri="{FF2B5EF4-FFF2-40B4-BE49-F238E27FC236}">
                <a16:creationId xmlns:a16="http://schemas.microsoft.com/office/drawing/2014/main" xmlns="" id="{55F0821C-BA3D-40F2-9DAE-B5534CA85AF6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61995" y="3526946"/>
            <a:ext cx="1999709" cy="214761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88E7D36-F2FC-4011-B584-5D49DBFD38AC}"/>
              </a:ext>
            </a:extLst>
          </p:cNvPr>
          <p:cNvSpPr txBox="1"/>
          <p:nvPr/>
        </p:nvSpPr>
        <p:spPr>
          <a:xfrm>
            <a:off x="6593456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ill/</a:t>
            </a:r>
            <a:r>
              <a:rPr lang="en-US" sz="2400" dirty="0" err="1"/>
              <a:t>enfermo</a:t>
            </a:r>
            <a:endParaRPr lang="en-US" sz="2400" dirty="0" err="1">
              <a:cs typeface="Calibri"/>
            </a:endParaRPr>
          </a:p>
        </p:txBody>
      </p:sp>
      <p:pic>
        <p:nvPicPr>
          <p:cNvPr id="21" name="Picture 7" descr="Icon&#10;&#10;Description automatically generated">
            <a:extLst>
              <a:ext uri="{FF2B5EF4-FFF2-40B4-BE49-F238E27FC236}">
                <a16:creationId xmlns:a16="http://schemas.microsoft.com/office/drawing/2014/main" xmlns="" id="{C3495FAB-AB38-4941-B7A9-20146B56CF3E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18789" y="298346"/>
            <a:ext cx="2059557" cy="204518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969E9A07-703A-4844-862A-C51085477D6F}"/>
              </a:ext>
            </a:extLst>
          </p:cNvPr>
          <p:cNvSpPr txBox="1"/>
          <p:nvPr/>
        </p:nvSpPr>
        <p:spPr>
          <a:xfrm>
            <a:off x="9123872" y="2524664"/>
            <a:ext cx="274320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dirty="0">
                <a:cs typeface="Calibri"/>
              </a:rPr>
              <a:t>worried/</a:t>
            </a:r>
            <a:r>
              <a:rPr lang="en-US" sz="2000" dirty="0" err="1">
                <a:cs typeface="Calibri"/>
              </a:rPr>
              <a:t>preocupado</a:t>
            </a:r>
          </a:p>
        </p:txBody>
      </p:sp>
      <p:pic>
        <p:nvPicPr>
          <p:cNvPr id="24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45580C41-8CBE-4F31-89A3-D07959869E53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324870" y="3370068"/>
            <a:ext cx="2529695" cy="267347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1DA698A5-F715-44BF-9AC9-0D5850DCE6A5}"/>
              </a:ext>
            </a:extLst>
          </p:cNvPr>
          <p:cNvSpPr txBox="1"/>
          <p:nvPr/>
        </p:nvSpPr>
        <p:spPr>
          <a:xfrm>
            <a:off x="9123871" y="5874588"/>
            <a:ext cx="274320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dirty="0"/>
              <a:t>ok/regular</a:t>
            </a:r>
          </a:p>
        </p:txBody>
      </p:sp>
    </p:spTree>
    <p:extLst>
      <p:ext uri="{BB962C8B-B14F-4D97-AF65-F5344CB8AC3E}">
        <p14:creationId xmlns:p14="http://schemas.microsoft.com/office/powerpoint/2010/main" xmlns="" val="4062650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176</Words>
  <Application>Microsoft Office PowerPoint</Application>
  <PresentationFormat>Custom</PresentationFormat>
  <Paragraphs>60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Las emociones</vt:lpstr>
      <vt:lpstr>Las emociones Recap</vt:lpstr>
      <vt:lpstr>Las emociones</vt:lpstr>
      <vt:lpstr>Las emociones</vt:lpstr>
      <vt:lpstr>Las emociones</vt:lpstr>
      <vt:lpstr>Las emociones</vt:lpstr>
      <vt:lpstr>Las emociones</vt:lpstr>
      <vt:lpstr>Las emociones</vt:lpstr>
      <vt:lpstr>Las emociones</vt:lpstr>
      <vt:lpstr>Las emociones 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DARREN FOGARTY</dc:creator>
  <cp:lastModifiedBy>DARREN FOGARTY</cp:lastModifiedBy>
  <cp:revision>326</cp:revision>
  <dcterms:created xsi:type="dcterms:W3CDTF">2021-01-31T17:49:43Z</dcterms:created>
  <dcterms:modified xsi:type="dcterms:W3CDTF">2021-02-07T20:01:43Z</dcterms:modified>
</cp:coreProperties>
</file>