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639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337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731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0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692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088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128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543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21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126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4718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431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99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033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45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516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7E140-B35E-43FF-A815-D420942EB94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34A040A-EECD-4321-8FD4-F59F4F78E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29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21AC2-C4BE-4BCF-9BB8-D01F1C704F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2 Maths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BE9DBB-7101-47ED-A911-5FCB29C775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LC: Can you add a </a:t>
            </a:r>
            <a:r>
              <a:rPr lang="en-GB"/>
              <a:t>2 - digit number and 1- digit number?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844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Isosceles Triangle 36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, calendar&#10;&#10;Description automatically generated">
            <a:extLst>
              <a:ext uri="{FF2B5EF4-FFF2-40B4-BE49-F238E27FC236}">
                <a16:creationId xmlns:a16="http://schemas.microsoft.com/office/drawing/2014/main" id="{500E6F51-715E-400F-A56F-30D6340436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7617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767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Isosceles Triangle 36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35444-0A97-4F65-8699-248169F61D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920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171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884CCD-CAE9-41C1-87A5-95BDA058CE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8" r="1" b="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131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C540E8-894F-4E70-A748-042DA88EEB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5" r="1" b="4163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057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AEF16F-325D-484F-92DD-E11DAC42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13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455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EC320-BB7D-4C19-BCDA-F4B3DE49D5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31" r="-1" b="-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913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D55D66BD-0C56-4794-BEEF-383DB6F3D4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0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634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9619F3-1C2B-4623-A939-9C01EBD26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923925"/>
            <a:ext cx="1059180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347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88C61-374A-4902-9EB2-5F36CBA83B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000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618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F961B7-335A-488E-BDFF-3B3D1FDB76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426509"/>
            <a:ext cx="9941259" cy="400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40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5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19F592-10AE-4BAF-99DC-BB8D74517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302243"/>
            <a:ext cx="9941259" cy="424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216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Isosceles Triangle 36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26C73-B832-4150-AE3E-A4C55852BD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72" r="1" b="15742"/>
          <a:stretch/>
        </p:blipFill>
        <p:spPr>
          <a:xfrm>
            <a:off x="1657156" y="1131994"/>
            <a:ext cx="8879565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43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BB34D-5757-45C6-BF6A-D847B879B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026" y="1131994"/>
            <a:ext cx="7433825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5591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</TotalTime>
  <Words>19</Words>
  <Application>Microsoft Office PowerPoint</Application>
  <PresentationFormat>Widescreen</PresentationFormat>
  <Paragraphs>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Year 2 Maths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 Revision</dc:title>
  <dc:creator>Valerie Flower</dc:creator>
  <cp:lastModifiedBy>Valerie Flower</cp:lastModifiedBy>
  <cp:revision>5</cp:revision>
  <dcterms:created xsi:type="dcterms:W3CDTF">2021-02-07T13:53:38Z</dcterms:created>
  <dcterms:modified xsi:type="dcterms:W3CDTF">2021-02-17T12:19:20Z</dcterms:modified>
</cp:coreProperties>
</file>