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  <p:sldMasterId id="2147483679" r:id="rId5"/>
    <p:sldMasterId id="2147483682" r:id="rId6"/>
  </p:sldMasterIdLst>
  <p:notesMasterIdLst>
    <p:notesMasterId r:id="rId17"/>
  </p:notesMasterIdLst>
  <p:sldIdLst>
    <p:sldId id="440" r:id="rId7"/>
    <p:sldId id="388" r:id="rId8"/>
    <p:sldId id="389" r:id="rId9"/>
    <p:sldId id="391" r:id="rId10"/>
    <p:sldId id="392" r:id="rId11"/>
    <p:sldId id="393" r:id="rId12"/>
    <p:sldId id="394" r:id="rId13"/>
    <p:sldId id="395" r:id="rId14"/>
    <p:sldId id="438" r:id="rId15"/>
    <p:sldId id="397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7" userDrawn="1">
          <p15:clr>
            <a:srgbClr val="A4A3A4"/>
          </p15:clr>
        </p15:guide>
        <p15:guide id="2" pos="138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  <p:cmAuthor id="3" name="Ian Davies" initials="ID" lastIdx="37" clrIdx="2">
    <p:extLst>
      <p:ext uri="{19B8F6BF-5375-455C-9EA6-DF929625EA0E}">
        <p15:presenceInfo xmlns:p15="http://schemas.microsoft.com/office/powerpoint/2012/main" userId="Ian Davi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AFF"/>
    <a:srgbClr val="CCECFF"/>
    <a:srgbClr val="CC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3067"/>
        <p:guide pos="13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8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78EC6A2-6549-4E15-A3DF-48E55C7A8F75}"/>
    <pc:docChg chg="custSel delSld modSld">
      <pc:chgData name="James Clegg" userId="c6df1435-7a36-4b38-be4d-16e68e91152f" providerId="ADAL" clId="{E78EC6A2-6549-4E15-A3DF-48E55C7A8F75}" dt="2021-05-26T11:35:45.639" v="68"/>
      <pc:docMkLst>
        <pc:docMk/>
      </pc:docMkLst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463639803" sldId="296"/>
        </pc:sldMkLst>
      </pc:sldChg>
      <pc:sldChg chg="del">
        <pc:chgData name="James Clegg" userId="c6df1435-7a36-4b38-be4d-16e68e91152f" providerId="ADAL" clId="{E78EC6A2-6549-4E15-A3DF-48E55C7A8F75}" dt="2021-05-26T11:30:13.526" v="0" actId="2696"/>
        <pc:sldMkLst>
          <pc:docMk/>
          <pc:sldMk cId="3939627984" sldId="300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07109483" sldId="306"/>
        </pc:sldMkLst>
        <pc:picChg chg="del">
          <ac:chgData name="James Clegg" userId="c6df1435-7a36-4b38-be4d-16e68e91152f" providerId="ADAL" clId="{E78EC6A2-6549-4E15-A3DF-48E55C7A8F75}" dt="2021-05-26T11:30:15.561" v="1" actId="478"/>
          <ac:picMkLst>
            <pc:docMk/>
            <pc:sldMk cId="1807109483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32670784" sldId="308"/>
        </pc:sldMkLst>
        <pc:picChg chg="del">
          <ac:chgData name="James Clegg" userId="c6df1435-7a36-4b38-be4d-16e68e91152f" providerId="ADAL" clId="{E78EC6A2-6549-4E15-A3DF-48E55C7A8F75}" dt="2021-05-26T11:30:44.835" v="15" actId="478"/>
          <ac:picMkLst>
            <pc:docMk/>
            <pc:sldMk cId="1032670784" sldId="30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96642377" sldId="31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1854570" sldId="312"/>
        </pc:sldMkLst>
        <pc:picChg chg="del">
          <ac:chgData name="James Clegg" userId="c6df1435-7a36-4b38-be4d-16e68e91152f" providerId="ADAL" clId="{E78EC6A2-6549-4E15-A3DF-48E55C7A8F75}" dt="2021-05-26T11:31:44.506" v="42" actId="478"/>
          <ac:picMkLst>
            <pc:docMk/>
            <pc:sldMk cId="411854570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48395207" sldId="326"/>
        </pc:sldMkLst>
        <pc:picChg chg="del">
          <ac:chgData name="James Clegg" userId="c6df1435-7a36-4b38-be4d-16e68e91152f" providerId="ADAL" clId="{E78EC6A2-6549-4E15-A3DF-48E55C7A8F75}" dt="2021-05-26T11:30:40.930" v="13" actId="478"/>
          <ac:picMkLst>
            <pc:docMk/>
            <pc:sldMk cId="648395207" sldId="32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88776344" sldId="365"/>
        </pc:sldMkLst>
        <pc:picChg chg="del">
          <ac:chgData name="James Clegg" userId="c6df1435-7a36-4b38-be4d-16e68e91152f" providerId="ADAL" clId="{E78EC6A2-6549-4E15-A3DF-48E55C7A8F75}" dt="2021-05-26T11:30:34.756" v="11" actId="478"/>
          <ac:picMkLst>
            <pc:docMk/>
            <pc:sldMk cId="688776344" sldId="3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105004809" sldId="376"/>
        </pc:sldMkLst>
        <pc:picChg chg="del">
          <ac:chgData name="James Clegg" userId="c6df1435-7a36-4b38-be4d-16e68e91152f" providerId="ADAL" clId="{E78EC6A2-6549-4E15-A3DF-48E55C7A8F75}" dt="2021-05-26T11:30:28.506" v="7" actId="478"/>
          <ac:picMkLst>
            <pc:docMk/>
            <pc:sldMk cId="3105004809" sldId="3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3823152" sldId="377"/>
        </pc:sldMkLst>
        <pc:picChg chg="del">
          <ac:chgData name="James Clegg" userId="c6df1435-7a36-4b38-be4d-16e68e91152f" providerId="ADAL" clId="{E78EC6A2-6549-4E15-A3DF-48E55C7A8F75}" dt="2021-05-26T11:30:20.288" v="2" actId="478"/>
          <ac:picMkLst>
            <pc:docMk/>
            <pc:sldMk cId="353823152" sldId="377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95467092" sldId="379"/>
        </pc:sldMkLst>
        <pc:picChg chg="del">
          <ac:chgData name="James Clegg" userId="c6df1435-7a36-4b38-be4d-16e68e91152f" providerId="ADAL" clId="{E78EC6A2-6549-4E15-A3DF-48E55C7A8F75}" dt="2021-05-26T11:30:22.069" v="3" actId="478"/>
          <ac:picMkLst>
            <pc:docMk/>
            <pc:sldMk cId="3395467092" sldId="37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6065767" sldId="380"/>
        </pc:sldMkLst>
        <pc:picChg chg="del">
          <ac:chgData name="James Clegg" userId="c6df1435-7a36-4b38-be4d-16e68e91152f" providerId="ADAL" clId="{E78EC6A2-6549-4E15-A3DF-48E55C7A8F75}" dt="2021-05-26T11:30:23.757" v="4" actId="478"/>
          <ac:picMkLst>
            <pc:docMk/>
            <pc:sldMk cId="3596065767" sldId="380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920428543" sldId="381"/>
        </pc:sldMkLst>
        <pc:picChg chg="del">
          <ac:chgData name="James Clegg" userId="c6df1435-7a36-4b38-be4d-16e68e91152f" providerId="ADAL" clId="{E78EC6A2-6549-4E15-A3DF-48E55C7A8F75}" dt="2021-05-26T11:30:25.664" v="5" actId="478"/>
          <ac:picMkLst>
            <pc:docMk/>
            <pc:sldMk cId="3920428543" sldId="38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80738465" sldId="382"/>
        </pc:sldMkLst>
        <pc:picChg chg="del">
          <ac:chgData name="James Clegg" userId="c6df1435-7a36-4b38-be4d-16e68e91152f" providerId="ADAL" clId="{E78EC6A2-6549-4E15-A3DF-48E55C7A8F75}" dt="2021-05-26T11:30:27.226" v="6" actId="478"/>
          <ac:picMkLst>
            <pc:docMk/>
            <pc:sldMk cId="980738465" sldId="38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286753176" sldId="383"/>
        </pc:sldMkLst>
        <pc:picChg chg="del">
          <ac:chgData name="James Clegg" userId="c6df1435-7a36-4b38-be4d-16e68e91152f" providerId="ADAL" clId="{E78EC6A2-6549-4E15-A3DF-48E55C7A8F75}" dt="2021-05-26T11:30:29.678" v="8" actId="478"/>
          <ac:picMkLst>
            <pc:docMk/>
            <pc:sldMk cId="3286753176" sldId="38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62534389" sldId="384"/>
        </pc:sldMkLst>
        <pc:picChg chg="del">
          <ac:chgData name="James Clegg" userId="c6df1435-7a36-4b38-be4d-16e68e91152f" providerId="ADAL" clId="{E78EC6A2-6549-4E15-A3DF-48E55C7A8F75}" dt="2021-05-26T11:30:33.336" v="10" actId="478"/>
          <ac:picMkLst>
            <pc:docMk/>
            <pc:sldMk cId="1362534389" sldId="38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856456382" sldId="385"/>
        </pc:sldMkLst>
        <pc:picChg chg="del">
          <ac:chgData name="James Clegg" userId="c6df1435-7a36-4b38-be4d-16e68e91152f" providerId="ADAL" clId="{E78EC6A2-6549-4E15-A3DF-48E55C7A8F75}" dt="2021-05-26T11:30:31.382" v="9" actId="478"/>
          <ac:picMkLst>
            <pc:docMk/>
            <pc:sldMk cId="856456382" sldId="38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76984586" sldId="386"/>
        </pc:sldMkLst>
        <pc:picChg chg="del">
          <ac:chgData name="James Clegg" userId="c6df1435-7a36-4b38-be4d-16e68e91152f" providerId="ADAL" clId="{E78EC6A2-6549-4E15-A3DF-48E55C7A8F75}" dt="2021-05-26T11:30:46.164" v="16" actId="478"/>
          <ac:picMkLst>
            <pc:docMk/>
            <pc:sldMk cId="2076984586" sldId="38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1058248" sldId="387"/>
        </pc:sldMkLst>
        <pc:picChg chg="del">
          <ac:chgData name="James Clegg" userId="c6df1435-7a36-4b38-be4d-16e68e91152f" providerId="ADAL" clId="{E78EC6A2-6549-4E15-A3DF-48E55C7A8F75}" dt="2021-05-26T11:30:47.304" v="17" actId="478"/>
          <ac:picMkLst>
            <pc:docMk/>
            <pc:sldMk cId="1081058248" sldId="38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018783521" sldId="388"/>
        </pc:sldMkLst>
        <pc:picChg chg="del">
          <ac:chgData name="James Clegg" userId="c6df1435-7a36-4b38-be4d-16e68e91152f" providerId="ADAL" clId="{E78EC6A2-6549-4E15-A3DF-48E55C7A8F75}" dt="2021-05-26T11:30:51.866" v="20" actId="478"/>
          <ac:picMkLst>
            <pc:docMk/>
            <pc:sldMk cId="4018783521" sldId="38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3768575" sldId="389"/>
        </pc:sldMkLst>
        <pc:picChg chg="del">
          <ac:chgData name="James Clegg" userId="c6df1435-7a36-4b38-be4d-16e68e91152f" providerId="ADAL" clId="{E78EC6A2-6549-4E15-A3DF-48E55C7A8F75}" dt="2021-05-26T11:30:53.226" v="21" actId="478"/>
          <ac:picMkLst>
            <pc:docMk/>
            <pc:sldMk cId="1083768575" sldId="389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15071135" sldId="390"/>
        </pc:sldMkLst>
        <pc:picChg chg="del">
          <ac:chgData name="James Clegg" userId="c6df1435-7a36-4b38-be4d-16e68e91152f" providerId="ADAL" clId="{E78EC6A2-6549-4E15-A3DF-48E55C7A8F75}" dt="2021-05-26T11:30:48.913" v="18" actId="478"/>
          <ac:picMkLst>
            <pc:docMk/>
            <pc:sldMk cId="4215071135" sldId="39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212732" sldId="391"/>
        </pc:sldMkLst>
        <pc:picChg chg="del">
          <ac:chgData name="James Clegg" userId="c6df1435-7a36-4b38-be4d-16e68e91152f" providerId="ADAL" clId="{E78EC6A2-6549-4E15-A3DF-48E55C7A8F75}" dt="2021-05-26T11:30:55.304" v="22" actId="478"/>
          <ac:picMkLst>
            <pc:docMk/>
            <pc:sldMk cId="1997212732" sldId="391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0271491" sldId="392"/>
        </pc:sldMkLst>
        <pc:picChg chg="del">
          <ac:chgData name="James Clegg" userId="c6df1435-7a36-4b38-be4d-16e68e91152f" providerId="ADAL" clId="{E78EC6A2-6549-4E15-A3DF-48E55C7A8F75}" dt="2021-05-26T11:30:57.273" v="23" actId="478"/>
          <ac:picMkLst>
            <pc:docMk/>
            <pc:sldMk cId="60271491" sldId="39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50734421" sldId="393"/>
        </pc:sldMkLst>
        <pc:picChg chg="del">
          <ac:chgData name="James Clegg" userId="c6df1435-7a36-4b38-be4d-16e68e91152f" providerId="ADAL" clId="{E78EC6A2-6549-4E15-A3DF-48E55C7A8F75}" dt="2021-05-26T11:30:58.819" v="24" actId="478"/>
          <ac:picMkLst>
            <pc:docMk/>
            <pc:sldMk cId="2550734421" sldId="393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74919587" sldId="394"/>
        </pc:sldMkLst>
        <pc:picChg chg="del">
          <ac:chgData name="James Clegg" userId="c6df1435-7a36-4b38-be4d-16e68e91152f" providerId="ADAL" clId="{E78EC6A2-6549-4E15-A3DF-48E55C7A8F75}" dt="2021-05-26T11:31:00.350" v="25" actId="478"/>
          <ac:picMkLst>
            <pc:docMk/>
            <pc:sldMk cId="974919587" sldId="39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32041480" sldId="395"/>
        </pc:sldMkLst>
        <pc:picChg chg="del">
          <ac:chgData name="James Clegg" userId="c6df1435-7a36-4b38-be4d-16e68e91152f" providerId="ADAL" clId="{E78EC6A2-6549-4E15-A3DF-48E55C7A8F75}" dt="2021-05-26T11:31:03.100" v="27" actId="478"/>
          <ac:picMkLst>
            <pc:docMk/>
            <pc:sldMk cId="4132041480" sldId="395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68075624" sldId="396"/>
        </pc:sldMkLst>
        <pc:picChg chg="del">
          <ac:chgData name="James Clegg" userId="c6df1435-7a36-4b38-be4d-16e68e91152f" providerId="ADAL" clId="{E78EC6A2-6549-4E15-A3DF-48E55C7A8F75}" dt="2021-05-26T11:30:50.773" v="19" actId="478"/>
          <ac:picMkLst>
            <pc:docMk/>
            <pc:sldMk cId="268075624" sldId="396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39268553" sldId="397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56695081" sldId="398"/>
        </pc:sldMkLst>
        <pc:picChg chg="del">
          <ac:chgData name="James Clegg" userId="c6df1435-7a36-4b38-be4d-16e68e91152f" providerId="ADAL" clId="{E78EC6A2-6549-4E15-A3DF-48E55C7A8F75}" dt="2021-05-26T11:31:09.054" v="29" actId="478"/>
          <ac:picMkLst>
            <pc:docMk/>
            <pc:sldMk cId="1356695081" sldId="398"/>
            <ac:picMk id="25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682210763" sldId="399"/>
        </pc:sldMkLst>
        <pc:picChg chg="del">
          <ac:chgData name="James Clegg" userId="c6df1435-7a36-4b38-be4d-16e68e91152f" providerId="ADAL" clId="{E78EC6A2-6549-4E15-A3DF-48E55C7A8F75}" dt="2021-05-26T11:31:28.835" v="31" actId="478"/>
          <ac:picMkLst>
            <pc:docMk/>
            <pc:sldMk cId="3682210763" sldId="399"/>
            <ac:picMk id="14" creationId="{00000000-0000-0000-0000-000000000000}"/>
          </ac:picMkLst>
        </pc:picChg>
        <pc:picChg chg="mod">
          <ac:chgData name="James Clegg" userId="c6df1435-7a36-4b38-be4d-16e68e91152f" providerId="ADAL" clId="{E78EC6A2-6549-4E15-A3DF-48E55C7A8F75}" dt="2021-05-26T11:31:24.476" v="30" actId="14826"/>
          <ac:picMkLst>
            <pc:docMk/>
            <pc:sldMk cId="3682210763" sldId="399"/>
            <ac:picMk id="43" creationId="{FFD66C76-53B3-4B6E-AE88-E41EF3697424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7052349" sldId="400"/>
        </pc:sldMkLst>
        <pc:picChg chg="del">
          <ac:chgData name="James Clegg" userId="c6df1435-7a36-4b38-be4d-16e68e91152f" providerId="ADAL" clId="{E78EC6A2-6549-4E15-A3DF-48E55C7A8F75}" dt="2021-05-26T11:31:30.179" v="32" actId="478"/>
          <ac:picMkLst>
            <pc:docMk/>
            <pc:sldMk cId="1087052349" sldId="4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37353819" sldId="401"/>
        </pc:sldMkLst>
        <pc:picChg chg="del">
          <ac:chgData name="James Clegg" userId="c6df1435-7a36-4b38-be4d-16e68e91152f" providerId="ADAL" clId="{E78EC6A2-6549-4E15-A3DF-48E55C7A8F75}" dt="2021-05-26T11:31:31.413" v="33" actId="478"/>
          <ac:picMkLst>
            <pc:docMk/>
            <pc:sldMk cId="3737353819" sldId="4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08625460" sldId="402"/>
        </pc:sldMkLst>
        <pc:picChg chg="del">
          <ac:chgData name="James Clegg" userId="c6df1435-7a36-4b38-be4d-16e68e91152f" providerId="ADAL" clId="{E78EC6A2-6549-4E15-A3DF-48E55C7A8F75}" dt="2021-05-26T11:31:32.570" v="34" actId="478"/>
          <ac:picMkLst>
            <pc:docMk/>
            <pc:sldMk cId="2808625460" sldId="402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22655596" sldId="403"/>
        </pc:sldMkLst>
        <pc:picChg chg="del">
          <ac:chgData name="James Clegg" userId="c6df1435-7a36-4b38-be4d-16e68e91152f" providerId="ADAL" clId="{E78EC6A2-6549-4E15-A3DF-48E55C7A8F75}" dt="2021-05-26T11:31:33.663" v="35" actId="478"/>
          <ac:picMkLst>
            <pc:docMk/>
            <pc:sldMk cId="622655596" sldId="40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867012" sldId="404"/>
        </pc:sldMkLst>
        <pc:picChg chg="del">
          <ac:chgData name="James Clegg" userId="c6df1435-7a36-4b38-be4d-16e68e91152f" providerId="ADAL" clId="{E78EC6A2-6549-4E15-A3DF-48E55C7A8F75}" dt="2021-05-26T11:31:34.821" v="36" actId="478"/>
          <ac:picMkLst>
            <pc:docMk/>
            <pc:sldMk cId="359867012" sldId="40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7205404" sldId="405"/>
        </pc:sldMkLst>
        <pc:picChg chg="del">
          <ac:chgData name="James Clegg" userId="c6df1435-7a36-4b38-be4d-16e68e91152f" providerId="ADAL" clId="{E78EC6A2-6549-4E15-A3DF-48E55C7A8F75}" dt="2021-05-26T11:31:35.979" v="37" actId="478"/>
          <ac:picMkLst>
            <pc:docMk/>
            <pc:sldMk cId="3597205404" sldId="40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15296095" sldId="406"/>
        </pc:sldMkLst>
        <pc:picChg chg="del">
          <ac:chgData name="James Clegg" userId="c6df1435-7a36-4b38-be4d-16e68e91152f" providerId="ADAL" clId="{E78EC6A2-6549-4E15-A3DF-48E55C7A8F75}" dt="2021-05-26T11:31:37.209" v="38" actId="478"/>
          <ac:picMkLst>
            <pc:docMk/>
            <pc:sldMk cId="2515296095" sldId="40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03273655" sldId="407"/>
        </pc:sldMkLst>
        <pc:picChg chg="del">
          <ac:chgData name="James Clegg" userId="c6df1435-7a36-4b38-be4d-16e68e91152f" providerId="ADAL" clId="{E78EC6A2-6549-4E15-A3DF-48E55C7A8F75}" dt="2021-05-26T11:31:38.366" v="39" actId="478"/>
          <ac:picMkLst>
            <pc:docMk/>
            <pc:sldMk cId="3503273655" sldId="4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63496630" sldId="408"/>
        </pc:sldMkLst>
        <pc:picChg chg="del">
          <ac:chgData name="James Clegg" userId="c6df1435-7a36-4b38-be4d-16e68e91152f" providerId="ADAL" clId="{E78EC6A2-6549-4E15-A3DF-48E55C7A8F75}" dt="2021-05-26T11:31:39.507" v="40" actId="478"/>
          <ac:picMkLst>
            <pc:docMk/>
            <pc:sldMk cId="1863496630" sldId="40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591812772" sldId="409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61316909" sldId="410"/>
        </pc:sldMkLst>
        <pc:picChg chg="del">
          <ac:chgData name="James Clegg" userId="c6df1435-7a36-4b38-be4d-16e68e91152f" providerId="ADAL" clId="{E78EC6A2-6549-4E15-A3DF-48E55C7A8F75}" dt="2021-05-26T11:31:45.649" v="43" actId="478"/>
          <ac:picMkLst>
            <pc:docMk/>
            <pc:sldMk cId="3061316909" sldId="41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23673918" sldId="411"/>
        </pc:sldMkLst>
        <pc:picChg chg="del">
          <ac:chgData name="James Clegg" userId="c6df1435-7a36-4b38-be4d-16e68e91152f" providerId="ADAL" clId="{E78EC6A2-6549-4E15-A3DF-48E55C7A8F75}" dt="2021-05-26T11:31:46.897" v="44" actId="478"/>
          <ac:picMkLst>
            <pc:docMk/>
            <pc:sldMk cId="2823673918" sldId="4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161561923" sldId="412"/>
        </pc:sldMkLst>
        <pc:picChg chg="del">
          <ac:chgData name="James Clegg" userId="c6df1435-7a36-4b38-be4d-16e68e91152f" providerId="ADAL" clId="{E78EC6A2-6549-4E15-A3DF-48E55C7A8F75}" dt="2021-05-26T11:31:48.116" v="45" actId="478"/>
          <ac:picMkLst>
            <pc:docMk/>
            <pc:sldMk cId="1161561923" sldId="4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037330" sldId="413"/>
        </pc:sldMkLst>
        <pc:picChg chg="del">
          <ac:chgData name="James Clegg" userId="c6df1435-7a36-4b38-be4d-16e68e91152f" providerId="ADAL" clId="{E78EC6A2-6549-4E15-A3DF-48E55C7A8F75}" dt="2021-05-26T11:31:49.288" v="46" actId="478"/>
          <ac:picMkLst>
            <pc:docMk/>
            <pc:sldMk cId="1997037330" sldId="413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756119151" sldId="414"/>
        </pc:sldMkLst>
        <pc:picChg chg="del">
          <ac:chgData name="James Clegg" userId="c6df1435-7a36-4b38-be4d-16e68e91152f" providerId="ADAL" clId="{E78EC6A2-6549-4E15-A3DF-48E55C7A8F75}" dt="2021-05-26T11:31:50.601" v="47" actId="478"/>
          <ac:picMkLst>
            <pc:docMk/>
            <pc:sldMk cId="1756119151" sldId="414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52023330" sldId="415"/>
        </pc:sldMkLst>
        <pc:picChg chg="del">
          <ac:chgData name="James Clegg" userId="c6df1435-7a36-4b38-be4d-16e68e91152f" providerId="ADAL" clId="{E78EC6A2-6549-4E15-A3DF-48E55C7A8F75}" dt="2021-05-26T11:31:55.397" v="51" actId="478"/>
          <ac:picMkLst>
            <pc:docMk/>
            <pc:sldMk cId="2052023330" sldId="41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90744614" sldId="416"/>
        </pc:sldMkLst>
        <pc:picChg chg="del">
          <ac:chgData name="James Clegg" userId="c6df1435-7a36-4b38-be4d-16e68e91152f" providerId="ADAL" clId="{E78EC6A2-6549-4E15-A3DF-48E55C7A8F75}" dt="2021-05-26T11:31:51.882" v="48" actId="478"/>
          <ac:picMkLst>
            <pc:docMk/>
            <pc:sldMk cId="990744614" sldId="4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58881245" sldId="417"/>
        </pc:sldMkLst>
        <pc:picChg chg="del">
          <ac:chgData name="James Clegg" userId="c6df1435-7a36-4b38-be4d-16e68e91152f" providerId="ADAL" clId="{E78EC6A2-6549-4E15-A3DF-48E55C7A8F75}" dt="2021-05-26T11:31:53.071" v="49" actId="478"/>
          <ac:picMkLst>
            <pc:docMk/>
            <pc:sldMk cId="2858881245" sldId="4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3828640" sldId="418"/>
        </pc:sldMkLst>
        <pc:picChg chg="del">
          <ac:chgData name="James Clegg" userId="c6df1435-7a36-4b38-be4d-16e68e91152f" providerId="ADAL" clId="{E78EC6A2-6549-4E15-A3DF-48E55C7A8F75}" dt="2021-05-26T11:31:54.183" v="50" actId="478"/>
          <ac:picMkLst>
            <pc:docMk/>
            <pc:sldMk cId="233828640" sldId="41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85410550" sldId="420"/>
        </pc:sldMkLst>
        <pc:picChg chg="del">
          <ac:chgData name="James Clegg" userId="c6df1435-7a36-4b38-be4d-16e68e91152f" providerId="ADAL" clId="{E78EC6A2-6549-4E15-A3DF-48E55C7A8F75}" dt="2021-05-26T11:32:04.539" v="58" actId="478"/>
          <ac:picMkLst>
            <pc:docMk/>
            <pc:sldMk cId="485410550" sldId="420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2661372734" sldId="42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794684487" sldId="422"/>
        </pc:sldMkLst>
        <pc:picChg chg="del">
          <ac:chgData name="James Clegg" userId="c6df1435-7a36-4b38-be4d-16e68e91152f" providerId="ADAL" clId="{E78EC6A2-6549-4E15-A3DF-48E55C7A8F75}" dt="2021-05-26T11:35:06.897" v="65" actId="478"/>
          <ac:picMkLst>
            <pc:docMk/>
            <pc:sldMk cId="2794684487" sldId="422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5870637" sldId="423"/>
        </pc:sldMkLst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281976204" sldId="424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941255930" sldId="425"/>
        </pc:sldMkLst>
        <pc:picChg chg="del">
          <ac:chgData name="James Clegg" userId="c6df1435-7a36-4b38-be4d-16e68e91152f" providerId="ADAL" clId="{E78EC6A2-6549-4E15-A3DF-48E55C7A8F75}" dt="2021-05-26T11:31:58.491" v="53" actId="478"/>
          <ac:picMkLst>
            <pc:docMk/>
            <pc:sldMk cId="2941255930" sldId="42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26164691" sldId="426"/>
        </pc:sldMkLst>
        <pc:picChg chg="del">
          <ac:chgData name="James Clegg" userId="c6df1435-7a36-4b38-be4d-16e68e91152f" providerId="ADAL" clId="{E78EC6A2-6549-4E15-A3DF-48E55C7A8F75}" dt="2021-05-26T11:32:00.007" v="54" actId="478"/>
          <ac:picMkLst>
            <pc:docMk/>
            <pc:sldMk cId="3326164691" sldId="426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5479938" sldId="427"/>
        </pc:sldMkLst>
        <pc:picChg chg="del">
          <ac:chgData name="James Clegg" userId="c6df1435-7a36-4b38-be4d-16e68e91152f" providerId="ADAL" clId="{E78EC6A2-6549-4E15-A3DF-48E55C7A8F75}" dt="2021-05-26T11:32:01.149" v="55" actId="478"/>
          <ac:picMkLst>
            <pc:docMk/>
            <pc:sldMk cId="335479938" sldId="42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99756836" sldId="428"/>
        </pc:sldMkLst>
        <pc:picChg chg="del">
          <ac:chgData name="James Clegg" userId="c6df1435-7a36-4b38-be4d-16e68e91152f" providerId="ADAL" clId="{E78EC6A2-6549-4E15-A3DF-48E55C7A8F75}" dt="2021-05-26T11:32:02.367" v="56" actId="478"/>
          <ac:picMkLst>
            <pc:docMk/>
            <pc:sldMk cId="2299756836" sldId="42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01426135" sldId="429"/>
        </pc:sldMkLst>
        <pc:picChg chg="del">
          <ac:chgData name="James Clegg" userId="c6df1435-7a36-4b38-be4d-16e68e91152f" providerId="ADAL" clId="{E78EC6A2-6549-4E15-A3DF-48E55C7A8F75}" dt="2021-05-26T11:32:03.475" v="57" actId="478"/>
          <ac:picMkLst>
            <pc:docMk/>
            <pc:sldMk cId="4201426135" sldId="42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09731537" sldId="431"/>
        </pc:sldMkLst>
        <pc:picChg chg="del">
          <ac:chgData name="James Clegg" userId="c6df1435-7a36-4b38-be4d-16e68e91152f" providerId="ADAL" clId="{E78EC6A2-6549-4E15-A3DF-48E55C7A8F75}" dt="2021-05-26T11:35:01.367" v="60" actId="478"/>
          <ac:picMkLst>
            <pc:docMk/>
            <pc:sldMk cId="2309731537" sldId="43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18766555" sldId="432"/>
        </pc:sldMkLst>
        <pc:picChg chg="del">
          <ac:chgData name="James Clegg" userId="c6df1435-7a36-4b38-be4d-16e68e91152f" providerId="ADAL" clId="{E78EC6A2-6549-4E15-A3DF-48E55C7A8F75}" dt="2021-05-26T11:35:02.367" v="61" actId="478"/>
          <ac:picMkLst>
            <pc:docMk/>
            <pc:sldMk cId="3018766555" sldId="43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30423142" sldId="433"/>
        </pc:sldMkLst>
        <pc:picChg chg="del">
          <ac:chgData name="James Clegg" userId="c6df1435-7a36-4b38-be4d-16e68e91152f" providerId="ADAL" clId="{E78EC6A2-6549-4E15-A3DF-48E55C7A8F75}" dt="2021-05-26T11:35:03.553" v="62" actId="478"/>
          <ac:picMkLst>
            <pc:docMk/>
            <pc:sldMk cId="1830423142" sldId="433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9312194" sldId="434"/>
        </pc:sldMkLst>
        <pc:picChg chg="del">
          <ac:chgData name="James Clegg" userId="c6df1435-7a36-4b38-be4d-16e68e91152f" providerId="ADAL" clId="{E78EC6A2-6549-4E15-A3DF-48E55C7A8F75}" dt="2021-05-26T11:35:04.694" v="63" actId="478"/>
          <ac:picMkLst>
            <pc:docMk/>
            <pc:sldMk cId="3599312194" sldId="43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50330953" sldId="435"/>
        </pc:sldMkLst>
        <pc:picChg chg="del">
          <ac:chgData name="James Clegg" userId="c6df1435-7a36-4b38-be4d-16e68e91152f" providerId="ADAL" clId="{E78EC6A2-6549-4E15-A3DF-48E55C7A8F75}" dt="2021-05-26T11:35:05.820" v="64" actId="478"/>
          <ac:picMkLst>
            <pc:docMk/>
            <pc:sldMk cId="2250330953" sldId="435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46351243" sldId="437"/>
        </pc:sldMkLst>
        <pc:picChg chg="del">
          <ac:chgData name="James Clegg" userId="c6df1435-7a36-4b38-be4d-16e68e91152f" providerId="ADAL" clId="{E78EC6A2-6549-4E15-A3DF-48E55C7A8F75}" dt="2021-05-26T11:30:43.070" v="14" actId="478"/>
          <ac:picMkLst>
            <pc:docMk/>
            <pc:sldMk cId="2046351243" sldId="43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81951729" sldId="438"/>
        </pc:sldMkLst>
        <pc:picChg chg="del">
          <ac:chgData name="James Clegg" userId="c6df1435-7a36-4b38-be4d-16e68e91152f" providerId="ADAL" clId="{E78EC6A2-6549-4E15-A3DF-48E55C7A8F75}" dt="2021-05-26T11:31:01.850" v="26" actId="478"/>
          <ac:picMkLst>
            <pc:docMk/>
            <pc:sldMk cId="1881951729" sldId="43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84412985" sldId="439"/>
        </pc:sldMkLst>
        <pc:picChg chg="del">
          <ac:chgData name="James Clegg" userId="c6df1435-7a36-4b38-be4d-16e68e91152f" providerId="ADAL" clId="{E78EC6A2-6549-4E15-A3DF-48E55C7A8F75}" dt="2021-05-26T11:31:56.524" v="52" actId="478"/>
          <ac:picMkLst>
            <pc:docMk/>
            <pc:sldMk cId="3784412985" sldId="439"/>
            <ac:picMk id="27" creationId="{00000000-0000-0000-0000-000000000000}"/>
          </ac:picMkLst>
        </pc:picChg>
      </pc:sldChg>
      <pc:sldChg chg="del">
        <pc:chgData name="James Clegg" userId="c6df1435-7a36-4b38-be4d-16e68e91152f" providerId="ADAL" clId="{E78EC6A2-6549-4E15-A3DF-48E55C7A8F75}" dt="2021-05-26T11:30:36.979" v="12" actId="2696"/>
        <pc:sldMkLst>
          <pc:docMk/>
          <pc:sldMk cId="3404437682" sldId="440"/>
        </pc:sldMkLst>
      </pc:sldChg>
      <pc:sldChg chg="del">
        <pc:chgData name="James Clegg" userId="c6df1435-7a36-4b38-be4d-16e68e91152f" providerId="ADAL" clId="{E78EC6A2-6549-4E15-A3DF-48E55C7A8F75}" dt="2021-05-26T11:31:05.382" v="28" actId="2696"/>
        <pc:sldMkLst>
          <pc:docMk/>
          <pc:sldMk cId="1607659536" sldId="441"/>
        </pc:sldMkLst>
      </pc:sldChg>
      <pc:sldChg chg="del">
        <pc:chgData name="James Clegg" userId="c6df1435-7a36-4b38-be4d-16e68e91152f" providerId="ADAL" clId="{E78EC6A2-6549-4E15-A3DF-48E55C7A8F75}" dt="2021-05-26T11:31:41.525" v="41" actId="2696"/>
        <pc:sldMkLst>
          <pc:docMk/>
          <pc:sldMk cId="2720070278" sldId="442"/>
        </pc:sldMkLst>
      </pc:sldChg>
      <pc:sldChg chg="del">
        <pc:chgData name="James Clegg" userId="c6df1435-7a36-4b38-be4d-16e68e91152f" providerId="ADAL" clId="{E78EC6A2-6549-4E15-A3DF-48E55C7A8F75}" dt="2021-05-26T11:32:06.146" v="59" actId="2696"/>
        <pc:sldMkLst>
          <pc:docMk/>
          <pc:sldMk cId="4075372101" sldId="443"/>
        </pc:sldMkLst>
      </pc:sldChg>
      <pc:sldChg chg="del">
        <pc:chgData name="James Clegg" userId="c6df1435-7a36-4b38-be4d-16e68e91152f" providerId="ADAL" clId="{E78EC6A2-6549-4E15-A3DF-48E55C7A8F75}" dt="2021-05-26T11:35:09.037" v="66" actId="2696"/>
        <pc:sldMkLst>
          <pc:docMk/>
          <pc:sldMk cId="3176528935" sldId="444"/>
        </pc:sldMkLst>
      </pc:sldChg>
      <pc:sldChg chg="del">
        <pc:chgData name="James Clegg" userId="c6df1435-7a36-4b38-be4d-16e68e91152f" providerId="ADAL" clId="{E78EC6A2-6549-4E15-A3DF-48E55C7A8F75}" dt="2021-05-26T11:35:10.879" v="67" actId="2696"/>
        <pc:sldMkLst>
          <pc:docMk/>
          <pc:sldMk cId="3215298445" sldId="445"/>
        </pc:sldMkLst>
      </pc:sldChg>
    </pc:docChg>
  </pc:docChgLst>
  <pc:docChgLst>
    <pc:chgData name="James Clegg" userId="c6df1435-7a36-4b38-be4d-16e68e91152f" providerId="ADAL" clId="{855AF026-4804-4F85-BEC1-A4B7E169C242}"/>
    <pc:docChg chg="undo custSel addSld modSld">
      <pc:chgData name="James Clegg" userId="c6df1435-7a36-4b38-be4d-16e68e91152f" providerId="ADAL" clId="{855AF026-4804-4F85-BEC1-A4B7E169C242}" dt="2021-05-26T10:52:45.283" v="518"/>
      <pc:docMkLst>
        <pc:docMk/>
      </pc:docMkLst>
      <pc:sldChg chg="addSp delSp modTransition delAnim">
        <pc:chgData name="James Clegg" userId="c6df1435-7a36-4b38-be4d-16e68e91152f" providerId="ADAL" clId="{855AF026-4804-4F85-BEC1-A4B7E169C242}" dt="2021-05-26T10:52:33.134" v="517"/>
        <pc:sldMkLst>
          <pc:docMk/>
          <pc:sldMk cId="3939627984" sldId="300"/>
        </pc:sldMkLst>
        <pc:spChg chg="del">
          <ac:chgData name="James Clegg" userId="c6df1435-7a36-4b38-be4d-16e68e91152f" providerId="ADAL" clId="{855AF026-4804-4F85-BEC1-A4B7E169C242}" dt="2021-05-26T10:52:25.778" v="514" actId="478"/>
          <ac:spMkLst>
            <pc:docMk/>
            <pc:sldMk cId="3939627984" sldId="300"/>
            <ac:spMk id="2" creationId="{9D83782C-FFFB-4E04-831B-5EBD0819D373}"/>
          </ac:spMkLst>
        </pc:spChg>
        <pc:spChg chg="add">
          <ac:chgData name="James Clegg" userId="c6df1435-7a36-4b38-be4d-16e68e91152f" providerId="ADAL" clId="{855AF026-4804-4F85-BEC1-A4B7E169C242}" dt="2021-05-26T10:52:26.134" v="515"/>
          <ac:spMkLst>
            <pc:docMk/>
            <pc:sldMk cId="3939627984" sldId="300"/>
            <ac:spMk id="4" creationId="{F98FF046-5CDE-4C6A-ACDD-99CCF388E818}"/>
          </ac:spMkLst>
        </pc:spChg>
        <pc:picChg chg="del">
          <ac:chgData name="James Clegg" userId="c6df1435-7a36-4b38-be4d-16e68e91152f" providerId="ADAL" clId="{855AF026-4804-4F85-BEC1-A4B7E169C242}" dt="2021-05-26T10:52:28.167" v="516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2:45.283" v="518"/>
        <pc:sldMkLst>
          <pc:docMk/>
          <pc:sldMk cId="96642377" sldId="311"/>
        </pc:sldMkLst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6" creationId="{116B6FC4-12E9-40B1-B4FA-8E8E63D42A65}"/>
          </ac:spMkLst>
        </pc:spChg>
        <pc:spChg chg="add 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7" creationId="{8BFE767A-CDC8-444D-B26E-72923378D120}"/>
          </ac:spMkLst>
        </pc:spChg>
        <pc:spChg chg="del">
          <ac:chgData name="James Clegg" userId="c6df1435-7a36-4b38-be4d-16e68e91152f" providerId="ADAL" clId="{855AF026-4804-4F85-BEC1-A4B7E169C242}" dt="2021-05-26T10:13:58.877" v="2" actId="478"/>
          <ac:spMkLst>
            <pc:docMk/>
            <pc:sldMk cId="96642377" sldId="311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50:59.090" v="501" actId="478"/>
          <ac:picMkLst>
            <pc:docMk/>
            <pc:sldMk cId="96642377" sldId="311"/>
            <ac:picMk id="10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0:39.118" v="500" actId="1036"/>
        <pc:sldMkLst>
          <pc:docMk/>
          <pc:sldMk cId="1339268553" sldId="397"/>
        </pc:sldMkLst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6" creationId="{116B6FC4-12E9-40B1-B4FA-8E8E63D42A65}"/>
          </ac:spMkLst>
        </pc:spChg>
        <pc:spChg chg="del mod">
          <ac:chgData name="James Clegg" userId="c6df1435-7a36-4b38-be4d-16e68e91152f" providerId="ADAL" clId="{855AF026-4804-4F85-BEC1-A4B7E169C242}" dt="2021-05-26T10:50:13.491" v="463" actId="478"/>
          <ac:spMkLst>
            <pc:docMk/>
            <pc:sldMk cId="1339268553" sldId="397"/>
            <ac:spMk id="7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18.881" v="464" actId="1076"/>
          <ac:spMkLst>
            <pc:docMk/>
            <pc:sldMk cId="1339268553" sldId="397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15.692" v="4" actId="478"/>
          <ac:spMkLst>
            <pc:docMk/>
            <pc:sldMk cId="1339268553" sldId="397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4:23.785" v="5"/>
          <ac:spMkLst>
            <pc:docMk/>
            <pc:sldMk cId="1339268553" sldId="397"/>
            <ac:spMk id="11" creationId="{9BB55334-DFEF-4279-8102-E2FA66836DFF}"/>
          </ac:spMkLst>
        </pc:spChg>
        <pc:graphicFrameChg chg="del">
          <ac:chgData name="James Clegg" userId="c6df1435-7a36-4b38-be4d-16e68e91152f" providerId="ADAL" clId="{855AF026-4804-4F85-BEC1-A4B7E169C242}" dt="2021-05-26T10:49:02.380" v="444" actId="478"/>
          <ac:graphicFrameMkLst>
            <pc:docMk/>
            <pc:sldMk cId="1339268553" sldId="397"/>
            <ac:graphicFrameMk id="10" creationId="{6211DA64-D735-4035-A572-3DAEE92DD48C}"/>
          </ac:graphicFrameMkLst>
        </pc:graphicFrameChg>
        <pc:picChg chg="del">
          <ac:chgData name="James Clegg" userId="c6df1435-7a36-4b38-be4d-16e68e91152f" providerId="ADAL" clId="{855AF026-4804-4F85-BEC1-A4B7E169C242}" dt="2021-05-26T10:48:38.682" v="442" actId="478"/>
          <ac:picMkLst>
            <pc:docMk/>
            <pc:sldMk cId="1339268553" sldId="397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50:39.118" v="500" actId="1036"/>
          <ac:picMkLst>
            <pc:docMk/>
            <pc:sldMk cId="1339268553" sldId="397"/>
            <ac:picMk id="12" creationId="{2711B1D4-CBED-41A8-AA17-38AF6DD4E3D8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47:44.144" v="436" actId="465"/>
        <pc:sldMkLst>
          <pc:docMk/>
          <pc:sldMk cId="591812772" sldId="409"/>
        </pc:sldMkLst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6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53.050" v="7" actId="478"/>
          <ac:spMkLst>
            <pc:docMk/>
            <pc:sldMk cId="591812772" sldId="409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01.360" v="8"/>
          <ac:spMkLst>
            <pc:docMk/>
            <pc:sldMk cId="591812772" sldId="409"/>
            <ac:spMk id="10" creationId="{A3180A36-66C2-4A18-B3A2-8AC04234FBF8}"/>
          </ac:spMkLst>
        </pc:spChg>
        <pc:graphicFrameChg chg="del">
          <ac:chgData name="James Clegg" userId="c6df1435-7a36-4b38-be4d-16e68e91152f" providerId="ADAL" clId="{855AF026-4804-4F85-BEC1-A4B7E169C242}" dt="2021-05-26T10:40:01.735" v="241" actId="478"/>
          <ac:graphicFrameMkLst>
            <pc:docMk/>
            <pc:sldMk cId="591812772" sldId="409"/>
            <ac:graphicFrameMk id="7" creationId="{30AF64A9-0AC1-44C3-9CA9-0C57A951C076}"/>
          </ac:graphicFrameMkLst>
        </pc:graphicFrameChg>
        <pc:picChg chg="del">
          <ac:chgData name="James Clegg" userId="c6df1435-7a36-4b38-be4d-16e68e91152f" providerId="ADAL" clId="{855AF026-4804-4F85-BEC1-A4B7E169C242}" dt="2021-05-26T10:39:43.932" v="239" actId="478"/>
          <ac:picMkLst>
            <pc:docMk/>
            <pc:sldMk cId="591812772" sldId="409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47:38.905" v="435" actId="1036"/>
          <ac:picMkLst>
            <pc:docMk/>
            <pc:sldMk cId="591812772" sldId="409"/>
            <ac:picMk id="11" creationId="{41596371-4737-46DC-B7E1-56FCDE1F35AD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39:23.570" v="232"/>
        <pc:sldMkLst>
          <pc:docMk/>
          <pc:sldMk cId="2661372734" sldId="421"/>
        </pc:sldMkLst>
        <pc:spChg chg="mod">
          <ac:chgData name="James Clegg" userId="c6df1435-7a36-4b38-be4d-16e68e91152f" providerId="ADAL" clId="{855AF026-4804-4F85-BEC1-A4B7E169C242}" dt="2021-05-26T10:25:46.321" v="169" actId="12788"/>
          <ac:spMkLst>
            <pc:docMk/>
            <pc:sldMk cId="2661372734" sldId="42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55.670" v="199" actId="1076"/>
          <ac:spMkLst>
            <pc:docMk/>
            <pc:sldMk cId="2661372734" sldId="42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46.470" v="197" actId="14100"/>
          <ac:spMkLst>
            <pc:docMk/>
            <pc:sldMk cId="2661372734" sldId="421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5:22.307" v="10" actId="478"/>
          <ac:spMkLst>
            <pc:docMk/>
            <pc:sldMk cId="2661372734" sldId="421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30.453" v="11"/>
          <ac:spMkLst>
            <pc:docMk/>
            <pc:sldMk cId="2661372734" sldId="421"/>
            <ac:spMk id="10" creationId="{C2333C4C-2900-4E6E-B453-B07182159741}"/>
          </ac:spMkLst>
        </pc:spChg>
        <pc:graphicFrameChg chg="del mod">
          <ac:chgData name="James Clegg" userId="c6df1435-7a36-4b38-be4d-16e68e91152f" providerId="ADAL" clId="{855AF026-4804-4F85-BEC1-A4B7E169C242}" dt="2021-05-26T10:26:11.213" v="171" actId="478"/>
          <ac:graphicFrameMkLst>
            <pc:docMk/>
            <pc:sldMk cId="2661372734" sldId="421"/>
            <ac:graphicFrameMk id="6" creationId="{30AF64A9-0AC1-44C3-9CA9-0C57A951C076}"/>
          </ac:graphicFrameMkLst>
        </pc:graphicFrameChg>
        <pc:picChg chg="add mod">
          <ac:chgData name="James Clegg" userId="c6df1435-7a36-4b38-be4d-16e68e91152f" providerId="ADAL" clId="{855AF026-4804-4F85-BEC1-A4B7E169C242}" dt="2021-05-26T10:32:00.410" v="204" actId="1037"/>
          <ac:picMkLst>
            <pc:docMk/>
            <pc:sldMk cId="2661372734" sldId="421"/>
            <ac:picMk id="3" creationId="{167F37F6-B438-49C6-9DF6-30211A4B4A3F}"/>
          </ac:picMkLst>
        </pc:picChg>
        <pc:picChg chg="del">
          <ac:chgData name="James Clegg" userId="c6df1435-7a36-4b38-be4d-16e68e91152f" providerId="ADAL" clId="{855AF026-4804-4F85-BEC1-A4B7E169C242}" dt="2021-05-26T10:32:05.622" v="205" actId="478"/>
          <ac:picMkLst>
            <pc:docMk/>
            <pc:sldMk cId="2661372734" sldId="421"/>
            <ac:picMk id="7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23:42.674" v="149"/>
        <pc:sldMkLst>
          <pc:docMk/>
          <pc:sldMk cId="135870637" sldId="423"/>
        </pc:sldMkLst>
        <pc:spChg chg="mod">
          <ac:chgData name="James Clegg" userId="c6df1435-7a36-4b38-be4d-16e68e91152f" providerId="ADAL" clId="{855AF026-4804-4F85-BEC1-A4B7E169C242}" dt="2021-05-26T10:23:30.595" v="148" actId="1036"/>
          <ac:spMkLst>
            <pc:docMk/>
            <pc:sldMk cId="135870637" sldId="423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5:54.732" v="15"/>
          <ac:spMkLst>
            <pc:docMk/>
            <pc:sldMk cId="135870637" sldId="423"/>
            <ac:spMk id="6" creationId="{2A3A9948-B628-4EA8-A3C5-E476F4193C5D}"/>
          </ac:spMkLst>
        </pc:spChg>
        <pc:spChg chg="del">
          <ac:chgData name="James Clegg" userId="c6df1435-7a36-4b38-be4d-16e68e91152f" providerId="ADAL" clId="{855AF026-4804-4F85-BEC1-A4B7E169C242}" dt="2021-05-26T10:15:46.987" v="14" actId="478"/>
          <ac:spMkLst>
            <pc:docMk/>
            <pc:sldMk cId="135870637" sldId="423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22:31.386" v="53" actId="478"/>
          <ac:picMkLst>
            <pc:docMk/>
            <pc:sldMk cId="135870637" sldId="423"/>
            <ac:picMk id="2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18:05.338" v="52"/>
        <pc:sldMkLst>
          <pc:docMk/>
          <pc:sldMk cId="3281976204" sldId="424"/>
        </pc:sldMkLst>
        <pc:spChg chg="mod">
          <ac:chgData name="James Clegg" userId="c6df1435-7a36-4b38-be4d-16e68e91152f" providerId="ADAL" clId="{855AF026-4804-4F85-BEC1-A4B7E169C242}" dt="2021-05-26T10:17:44.480" v="49" actId="1036"/>
          <ac:spMkLst>
            <pc:docMk/>
            <pc:sldMk cId="3281976204" sldId="424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6:08.325" v="17"/>
          <ac:spMkLst>
            <pc:docMk/>
            <pc:sldMk cId="3281976204" sldId="424"/>
            <ac:spMk id="6" creationId="{CABFCBA6-3356-48A3-A8B4-405F4D6A9D59}"/>
          </ac:spMkLst>
        </pc:spChg>
        <pc:spChg chg="del">
          <ac:chgData name="James Clegg" userId="c6df1435-7a36-4b38-be4d-16e68e91152f" providerId="ADAL" clId="{855AF026-4804-4F85-BEC1-A4B7E169C242}" dt="2021-05-26T10:15:58.958" v="16" actId="478"/>
          <ac:spMkLst>
            <pc:docMk/>
            <pc:sldMk cId="3281976204" sldId="424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1" creationId="{21E7E970-80C0-48ED-8843-9D2F71C7761E}"/>
          </ac:spMkLst>
        </pc:spChg>
        <pc:spChg chg="add mod">
          <ac:chgData name="James Clegg" userId="c6df1435-7a36-4b38-be4d-16e68e91152f" providerId="ADAL" clId="{855AF026-4804-4F85-BEC1-A4B7E169C242}" dt="2021-05-26T10:16:47.963" v="26" actId="1076"/>
          <ac:spMkLst>
            <pc:docMk/>
            <pc:sldMk cId="3281976204" sldId="424"/>
            <ac:spMk id="12" creationId="{0B29DB47-2AAA-475E-BD9F-0843D5F61938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3" creationId="{A177553C-3B45-49E5-BC92-DC520E3E5EF0}"/>
          </ac:spMkLst>
        </pc:spChg>
        <pc:picChg chg="del">
          <ac:chgData name="James Clegg" userId="c6df1435-7a36-4b38-be4d-16e68e91152f" providerId="ADAL" clId="{855AF026-4804-4F85-BEC1-A4B7E169C242}" dt="2021-05-26T10:17:56.413" v="50" actId="478"/>
          <ac:picMkLst>
            <pc:docMk/>
            <pc:sldMk cId="3281976204" sldId="424"/>
            <ac:picMk id="3" creationId="{00000000-0000-0000-0000-000000000000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7" creationId="{4CC7CC00-E1A2-43F9-A68B-2AACD3288516}"/>
          </ac:picMkLst>
        </pc:picChg>
        <pc:picChg chg="add mod">
          <ac:chgData name="James Clegg" userId="c6df1435-7a36-4b38-be4d-16e68e91152f" providerId="ADAL" clId="{855AF026-4804-4F85-BEC1-A4B7E169C242}" dt="2021-05-26T10:16:47.963" v="26" actId="1076"/>
          <ac:picMkLst>
            <pc:docMk/>
            <pc:sldMk cId="3281976204" sldId="424"/>
            <ac:picMk id="8" creationId="{C12D5A96-EA38-455E-BD4C-8F42BEE54D82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10" creationId="{912DDAAA-4187-46B0-8F28-B96034C51AE7}"/>
          </ac:picMkLst>
        </pc:picChg>
      </pc:sldChg>
      <pc:sldChg chg="addSp add modTransition">
        <pc:chgData name="James Clegg" userId="c6df1435-7a36-4b38-be4d-16e68e91152f" providerId="ADAL" clId="{855AF026-4804-4F85-BEC1-A4B7E169C242}" dt="2021-05-26T10:51:09.496" v="503"/>
        <pc:sldMkLst>
          <pc:docMk/>
          <pc:sldMk cId="3404437682" sldId="440"/>
        </pc:sldMkLst>
        <pc:spChg chg="add">
          <ac:chgData name="James Clegg" userId="c6df1435-7a36-4b38-be4d-16e68e91152f" providerId="ADAL" clId="{855AF026-4804-4F85-BEC1-A4B7E169C242}" dt="2021-05-26T10:51:01.227" v="502"/>
          <ac:spMkLst>
            <pc:docMk/>
            <pc:sldMk cId="3404437682" sldId="440"/>
            <ac:spMk id="2" creationId="{8BF30C2A-E6D5-4080-9CC0-534C53681DE3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48:34.428" v="441"/>
        <pc:sldMkLst>
          <pc:docMk/>
          <pc:sldMk cId="1607659536" sldId="441"/>
        </pc:sldMkLst>
        <pc:spChg chg="add">
          <ac:chgData name="James Clegg" userId="c6df1435-7a36-4b38-be4d-16e68e91152f" providerId="ADAL" clId="{855AF026-4804-4F85-BEC1-A4B7E169C242}" dt="2021-05-26T10:48:30.125" v="437"/>
          <ac:spMkLst>
            <pc:docMk/>
            <pc:sldMk cId="1607659536" sldId="441"/>
            <ac:spMk id="2" creationId="{79E866CA-1810-453F-9F0B-524F6B09D82B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39:39.217" v="238"/>
        <pc:sldMkLst>
          <pc:docMk/>
          <pc:sldMk cId="2720070278" sldId="442"/>
        </pc:sldMkLst>
        <pc:spChg chg="add">
          <ac:chgData name="James Clegg" userId="c6df1435-7a36-4b38-be4d-16e68e91152f" providerId="ADAL" clId="{855AF026-4804-4F85-BEC1-A4B7E169C242}" dt="2021-05-26T10:39:35.906" v="234"/>
          <ac:spMkLst>
            <pc:docMk/>
            <pc:sldMk cId="2720070278" sldId="442"/>
            <ac:spMk id="2" creationId="{3390EAFB-ABC5-4C04-A608-E757BFBA0A8B}"/>
          </ac:spMkLst>
        </pc:spChg>
      </pc:sldChg>
      <pc:sldChg chg="addSp delSp modSp add modTransition delAnim modAnim">
        <pc:chgData name="James Clegg" userId="c6df1435-7a36-4b38-be4d-16e68e91152f" providerId="ADAL" clId="{855AF026-4804-4F85-BEC1-A4B7E169C242}" dt="2021-05-26T10:39:25.844" v="233"/>
        <pc:sldMkLst>
          <pc:docMk/>
          <pc:sldMk cId="4075372101" sldId="443"/>
        </pc:sldMkLst>
        <pc:spChg chg="add del mod">
          <ac:chgData name="James Clegg" userId="c6df1435-7a36-4b38-be4d-16e68e91152f" providerId="ADAL" clId="{855AF026-4804-4F85-BEC1-A4B7E169C242}" dt="2021-05-26T10:33:02.795" v="207" actId="478"/>
          <ac:spMkLst>
            <pc:docMk/>
            <pc:sldMk cId="4075372101" sldId="443"/>
            <ac:spMk id="2" creationId="{3F257DEC-792B-4CB3-A222-6F7DF66A5D36}"/>
          </ac:spMkLst>
        </pc:spChg>
        <pc:spChg chg="add">
          <ac:chgData name="James Clegg" userId="c6df1435-7a36-4b38-be4d-16e68e91152f" providerId="ADAL" clId="{855AF026-4804-4F85-BEC1-A4B7E169C242}" dt="2021-05-26T10:39:07.686" v="230"/>
          <ac:spMkLst>
            <pc:docMk/>
            <pc:sldMk cId="4075372101" sldId="443"/>
            <ac:spMk id="7" creationId="{B75D96BA-37D6-413A-8FD6-2781CE6DB0C8}"/>
          </ac:spMkLst>
        </pc:spChg>
        <pc:picChg chg="add del mod">
          <ac:chgData name="James Clegg" userId="c6df1435-7a36-4b38-be4d-16e68e91152f" providerId="ADAL" clId="{855AF026-4804-4F85-BEC1-A4B7E169C242}" dt="2021-05-26T10:38:28.669" v="229" actId="478"/>
          <ac:picMkLst>
            <pc:docMk/>
            <pc:sldMk cId="4075372101" sldId="443"/>
            <ac:picMk id="4" creationId="{D556FBF1-9F17-4FC1-95A5-64FDF39EB01D}"/>
          </ac:picMkLst>
        </pc:picChg>
        <pc:cxnChg chg="add del mod">
          <ac:chgData name="James Clegg" userId="c6df1435-7a36-4b38-be4d-16e68e91152f" providerId="ADAL" clId="{855AF026-4804-4F85-BEC1-A4B7E169C242}" dt="2021-05-26T10:38:28.669" v="229" actId="478"/>
          <ac:cxnSpMkLst>
            <pc:docMk/>
            <pc:sldMk cId="4075372101" sldId="443"/>
            <ac:cxnSpMk id="6" creationId="{E7134F3B-370E-48F1-86B6-0FCBEB65B7E7}"/>
          </ac:cxnSpMkLst>
        </pc:cxnChg>
      </pc:sldChg>
      <pc:sldChg chg="addSp add modTransition">
        <pc:chgData name="James Clegg" userId="c6df1435-7a36-4b38-be4d-16e68e91152f" providerId="ADAL" clId="{855AF026-4804-4F85-BEC1-A4B7E169C242}" dt="2021-05-26T10:24:33.054" v="155"/>
        <pc:sldMkLst>
          <pc:docMk/>
          <pc:sldMk cId="3176528935" sldId="444"/>
        </pc:sldMkLst>
        <pc:spChg chg="add">
          <ac:chgData name="James Clegg" userId="c6df1435-7a36-4b38-be4d-16e68e91152f" providerId="ADAL" clId="{855AF026-4804-4F85-BEC1-A4B7E169C242}" dt="2021-05-26T10:24:18.687" v="152"/>
          <ac:spMkLst>
            <pc:docMk/>
            <pc:sldMk cId="3176528935" sldId="444"/>
            <ac:spMk id="2" creationId="{F13A2CFB-883D-455C-98BF-25A76510F53B}"/>
          </ac:spMkLst>
        </pc:spChg>
      </pc:sldChg>
      <pc:sldChg chg="addSp modSp add modTransition">
        <pc:chgData name="James Clegg" userId="c6df1435-7a36-4b38-be4d-16e68e91152f" providerId="ADAL" clId="{855AF026-4804-4F85-BEC1-A4B7E169C242}" dt="2021-05-26T10:24:29.647" v="154"/>
        <pc:sldMkLst>
          <pc:docMk/>
          <pc:sldMk cId="3215298445" sldId="445"/>
        </pc:sldMkLst>
        <pc:spChg chg="add mod">
          <ac:chgData name="James Clegg" userId="c6df1435-7a36-4b38-be4d-16e68e91152f" providerId="ADAL" clId="{855AF026-4804-4F85-BEC1-A4B7E169C242}" dt="2021-05-26T10:24:15.661" v="151" actId="1076"/>
          <ac:spMkLst>
            <pc:docMk/>
            <pc:sldMk cId="3215298445" sldId="445"/>
            <ac:spMk id="2" creationId="{D2829AD3-926A-484C-9EAF-A99A4F4E5D8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5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310.png"/><Relationship Id="rId10" Type="http://schemas.openxmlformats.org/officeDocument/2006/relationships/image" Target="../media/image41.png"/><Relationship Id="rId9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5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42.png"/><Relationship Id="rId9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5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46.png"/><Relationship Id="rId10" Type="http://schemas.openxmlformats.org/officeDocument/2006/relationships/image" Target="../media/image50.png"/><Relationship Id="rId9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51.png"/><Relationship Id="rId11" Type="http://schemas.openxmlformats.org/officeDocument/2006/relationships/image" Target="../media/image55.png"/><Relationship Id="rId10" Type="http://schemas.openxmlformats.org/officeDocument/2006/relationships/image" Target="../media/image54.png"/><Relationship Id="rId9" Type="http://schemas.openxmlformats.org/officeDocument/2006/relationships/image" Target="../media/image5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0.png"/><Relationship Id="rId3" Type="http://schemas.openxmlformats.org/officeDocument/2006/relationships/image" Target="../media/image5.png"/><Relationship Id="rId7" Type="http://schemas.openxmlformats.org/officeDocument/2006/relationships/image" Target="../media/image5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510.png"/><Relationship Id="rId9" Type="http://schemas.openxmlformats.org/officeDocument/2006/relationships/image" Target="../media/image54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103" y="836023"/>
            <a:ext cx="65053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L.C. Can I calculate </a:t>
            </a:r>
            <a:r>
              <a:rPr lang="en-US" sz="4000" dirty="0" smtClean="0"/>
              <a:t>costs?</a:t>
            </a:r>
            <a:endParaRPr lang="en-US" sz="4000" dirty="0" smtClean="0"/>
          </a:p>
          <a:p>
            <a:r>
              <a:rPr lang="en-US" sz="4000" dirty="0" smtClean="0"/>
              <a:t>Toolkit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036450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9891" y="415600"/>
            <a:ext cx="804571" cy="661278"/>
          </a:xfrm>
          <a:prstGeom prst="rect">
            <a:avLst/>
          </a:prstGeom>
        </p:spPr>
      </p:pic>
      <p:sp>
        <p:nvSpPr>
          <p:cNvPr id="5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1950603" y="582304"/>
            <a:ext cx="3359341" cy="773564"/>
          </a:xfrm>
          <a:prstGeom prst="wedgeRoundRectCallout">
            <a:avLst>
              <a:gd name="adj1" fmla="val -63821"/>
              <a:gd name="adj2" fmla="val -4805"/>
              <a:gd name="adj3" fmla="val 16667"/>
            </a:avLst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00" dirty="0">
                <a:solidFill>
                  <a:schemeClr val="tx1"/>
                </a:solidFill>
              </a:rPr>
              <a:t>I’ve chosen to go to Rome in Italy for 5 days.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837" y="1704081"/>
            <a:ext cx="1141532" cy="6724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79068" y="1459165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00855" y="1473249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Birmingham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5434" y="1477644"/>
            <a:ext cx="127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Leeds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635" y="1754749"/>
            <a:ext cx="1141532" cy="6724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304" y="1754749"/>
            <a:ext cx="1141532" cy="67248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24462" y="2263116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76127" y="2247071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9929" y="2242676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929" y="3266703"/>
            <a:ext cx="1250012" cy="875008"/>
          </a:xfrm>
          <a:prstGeom prst="rect">
            <a:avLst/>
          </a:prstGeom>
        </p:spPr>
      </p:pic>
      <p:sp>
        <p:nvSpPr>
          <p:cNvPr id="16" name="Rounded Rectangular Callout 15"/>
          <p:cNvSpPr/>
          <p:nvPr/>
        </p:nvSpPr>
        <p:spPr>
          <a:xfrm>
            <a:off x="2390694" y="3141206"/>
            <a:ext cx="3547443" cy="1050618"/>
          </a:xfrm>
          <a:prstGeom prst="wedgeRoundRectCallout">
            <a:avLst>
              <a:gd name="adj1" fmla="val 65029"/>
              <a:gd name="adj2" fmla="val 7032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00" dirty="0">
                <a:solidFill>
                  <a:schemeClr val="tx1"/>
                </a:solidFill>
                <a:latin typeface="Calibri" panose="020F0502020204030204" pitchFamily="34" charset="0"/>
              </a:rPr>
              <a:t>You should fly from Birmingham Amir, it’s the cheapest!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9797" y="4708330"/>
            <a:ext cx="6648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Amir lives in Leeds.</a:t>
            </a:r>
          </a:p>
          <a:p>
            <a:r>
              <a:rPr lang="en-GB" sz="2400" dirty="0"/>
              <a:t>He will have to drive to the airport and back home, and pay to leave his car there for 5 days.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878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3" grpId="0"/>
      <p:bldP spid="14" grpId="0"/>
      <p:bldP spid="16" grpId="0" animBg="1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15" y="684922"/>
            <a:ext cx="1141532" cy="6724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8946" y="440006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0733" y="454090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Birmingham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15312" y="458485"/>
            <a:ext cx="127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Leeds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513" y="735590"/>
            <a:ext cx="1141532" cy="6724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182" y="735590"/>
            <a:ext cx="1141532" cy="6724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54340" y="124395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6005" y="1227912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9807" y="122351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4548" y="1950542"/>
            <a:ext cx="3169746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Round trip - distance</a:t>
            </a:r>
          </a:p>
          <a:p>
            <a:endParaRPr lang="en-GB" sz="2400" dirty="0"/>
          </a:p>
          <a:p>
            <a:r>
              <a:rPr lang="en-GB" sz="2400" dirty="0"/>
              <a:t>Manchester – 110 miles</a:t>
            </a:r>
          </a:p>
          <a:p>
            <a:r>
              <a:rPr lang="en-GB" sz="2400" dirty="0"/>
              <a:t>Birmingham – 246 miles</a:t>
            </a:r>
          </a:p>
          <a:p>
            <a:r>
              <a:rPr lang="en-GB" sz="2400" dirty="0"/>
              <a:t>Leeds – 9 miles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2843" y="1950542"/>
            <a:ext cx="3560003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Parking </a:t>
            </a:r>
          </a:p>
          <a:p>
            <a:endParaRPr lang="en-GB" sz="2400" dirty="0"/>
          </a:p>
          <a:p>
            <a:r>
              <a:rPr lang="en-GB" sz="2400" dirty="0"/>
              <a:t>Manchester – £12 per day</a:t>
            </a:r>
          </a:p>
          <a:p>
            <a:r>
              <a:rPr lang="en-GB" sz="2400" dirty="0"/>
              <a:t>Birmingham – £15 per day</a:t>
            </a:r>
          </a:p>
          <a:p>
            <a:r>
              <a:rPr lang="en-GB" sz="2400" dirty="0"/>
              <a:t>Leeds – £8 per day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340" y="2392757"/>
            <a:ext cx="269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Petrol – 12p per mile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8946" y="4117816"/>
            <a:ext cx="7062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airport works out cheaper for Amir to fly from?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24522" y="4557231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Manchester</a:t>
            </a:r>
          </a:p>
          <a:p>
            <a:r>
              <a:rPr lang="en-GB" sz="2400" dirty="0"/>
              <a:t>Flight –</a:t>
            </a:r>
          </a:p>
          <a:p>
            <a:r>
              <a:rPr lang="en-GB" sz="2400" dirty="0"/>
              <a:t>Petrol – </a:t>
            </a:r>
          </a:p>
          <a:p>
            <a:r>
              <a:rPr lang="en-GB" sz="2400" dirty="0"/>
              <a:t>Parking –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02674" y="4924246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2170" y="4557231"/>
                <a:ext cx="20451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110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12p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2170" y="4557231"/>
                <a:ext cx="2045154" cy="461665"/>
              </a:xfrm>
              <a:prstGeom prst="rect">
                <a:avLst/>
              </a:prstGeom>
              <a:blipFill>
                <a:blip r:embed="rId6"/>
                <a:stretch>
                  <a:fillRect l="-477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816591F-ADE3-4035-8BBD-F0CD488F8252}"/>
              </a:ext>
            </a:extLst>
          </p:cNvPr>
          <p:cNvCxnSpPr/>
          <p:nvPr/>
        </p:nvCxnSpPr>
        <p:spPr>
          <a:xfrm flipH="1">
            <a:off x="5610883" y="4982355"/>
            <a:ext cx="519686" cy="27999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426906" y="5230554"/>
                <a:ext cx="20451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110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10p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6906" y="5230554"/>
                <a:ext cx="2045154" cy="461665"/>
              </a:xfrm>
              <a:prstGeom prst="rect">
                <a:avLst/>
              </a:prstGeom>
              <a:blipFill>
                <a:blip r:embed="rId7"/>
                <a:stretch>
                  <a:fillRect l="-446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2816591F-ADE3-4035-8BBD-F0CD488F8252}"/>
              </a:ext>
            </a:extLst>
          </p:cNvPr>
          <p:cNvCxnSpPr/>
          <p:nvPr/>
        </p:nvCxnSpPr>
        <p:spPr>
          <a:xfrm>
            <a:off x="6130569" y="4976877"/>
            <a:ext cx="460899" cy="28366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985775" y="5230554"/>
                <a:ext cx="20451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110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2p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5775" y="5230554"/>
                <a:ext cx="2045154" cy="461665"/>
              </a:xfrm>
              <a:prstGeom prst="rect">
                <a:avLst/>
              </a:prstGeom>
              <a:blipFill>
                <a:blip r:embed="rId8"/>
                <a:stretch>
                  <a:fillRect l="-477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4398625" y="5621379"/>
            <a:ext cx="2045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1,100p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17789" y="5621379"/>
            <a:ext cx="117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220p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553951" y="5621379"/>
                <a:ext cx="633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3951" y="5621379"/>
                <a:ext cx="633549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938792" y="5621379"/>
                <a:ext cx="18449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/>
                  <a:t>1,320p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8792" y="5621379"/>
                <a:ext cx="1844975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2205573" y="5283532"/>
            <a:ext cx="1844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£13.20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05809" y="5658656"/>
            <a:ext cx="1028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376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  <p:bldP spid="14" grpId="0" build="allAtOnce"/>
      <p:bldP spid="15" grpId="0"/>
      <p:bldP spid="16" grpId="0" animBg="1"/>
      <p:bldP spid="17" grpId="0"/>
      <p:bldP spid="18" grpId="0"/>
      <p:bldP spid="20" grpId="0"/>
      <p:bldP spid="23" grpId="0"/>
      <p:bldP spid="24" grpId="0"/>
      <p:bldP spid="25" grpId="0"/>
      <p:bldP spid="27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15" y="684922"/>
            <a:ext cx="1141532" cy="6724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8946" y="440006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0733" y="454090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Birmingham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15312" y="458485"/>
            <a:ext cx="127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Leeds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513" y="735590"/>
            <a:ext cx="1141532" cy="6724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182" y="735590"/>
            <a:ext cx="1141532" cy="6724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54340" y="124395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6005" y="1227912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9807" y="122351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4548" y="1950542"/>
            <a:ext cx="3169746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Round trip - distance</a:t>
            </a:r>
          </a:p>
          <a:p>
            <a:endParaRPr lang="en-GB" sz="2400" dirty="0"/>
          </a:p>
          <a:p>
            <a:r>
              <a:rPr lang="en-GB" sz="2400" dirty="0"/>
              <a:t>Manchester – 110 miles</a:t>
            </a:r>
          </a:p>
          <a:p>
            <a:r>
              <a:rPr lang="en-GB" sz="2400" dirty="0"/>
              <a:t>Birmingham – 246 miles</a:t>
            </a:r>
          </a:p>
          <a:p>
            <a:r>
              <a:rPr lang="en-GB" sz="2400" dirty="0"/>
              <a:t>Leeds – 9 miles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2843" y="1950542"/>
            <a:ext cx="3560003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Parking </a:t>
            </a:r>
          </a:p>
          <a:p>
            <a:endParaRPr lang="en-GB" sz="2400" dirty="0"/>
          </a:p>
          <a:p>
            <a:r>
              <a:rPr lang="en-GB" sz="2400" dirty="0"/>
              <a:t>Manchester – £12 per day</a:t>
            </a:r>
          </a:p>
          <a:p>
            <a:r>
              <a:rPr lang="en-GB" sz="2400" dirty="0"/>
              <a:t>Birmingham – £15 per day</a:t>
            </a:r>
          </a:p>
          <a:p>
            <a:r>
              <a:rPr lang="en-GB" sz="2400" dirty="0"/>
              <a:t>Leeds – £8 per day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8946" y="4117816"/>
            <a:ext cx="7062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airport works out cheaper for Amir to fly from?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422919" y="4541786"/>
            <a:ext cx="810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61808" y="4541786"/>
            <a:ext cx="117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035074" y="4541786"/>
                <a:ext cx="633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5074" y="4541786"/>
                <a:ext cx="633549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001631" y="4541786"/>
                <a:ext cx="18449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/>
                  <a:t>£210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1631" y="4541786"/>
                <a:ext cx="1844975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4076745" y="4999745"/>
            <a:ext cx="1844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£210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92507" y="4999745"/>
            <a:ext cx="117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£13.20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4665773" y="4999745"/>
                <a:ext cx="633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5773" y="4999745"/>
                <a:ext cx="633549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009676" y="4999745"/>
                <a:ext cx="18449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/>
                  <a:t>£223.20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9676" y="4999745"/>
                <a:ext cx="1844975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3010642" y="5424054"/>
            <a:ext cx="5880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It will cost £223.20 to fly</a:t>
            </a:r>
          </a:p>
          <a:p>
            <a:pPr algn="ctr"/>
            <a:r>
              <a:rPr lang="en-GB" sz="2400" dirty="0">
                <a:solidFill>
                  <a:schemeClr val="accent1"/>
                </a:solidFill>
              </a:rPr>
              <a:t> from Manchester.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705ACE-41D3-4996-91F8-086DAE7E65A0}"/>
              </a:ext>
            </a:extLst>
          </p:cNvPr>
          <p:cNvSpPr txBox="1"/>
          <p:nvPr/>
        </p:nvSpPr>
        <p:spPr>
          <a:xfrm>
            <a:off x="1024522" y="4557231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Manchester</a:t>
            </a:r>
          </a:p>
          <a:p>
            <a:r>
              <a:rPr lang="en-GB" sz="2400" dirty="0"/>
              <a:t>Flight – </a:t>
            </a:r>
          </a:p>
          <a:p>
            <a:r>
              <a:rPr lang="en-GB" sz="2400" dirty="0"/>
              <a:t>Petrol –</a:t>
            </a:r>
          </a:p>
          <a:p>
            <a:r>
              <a:rPr lang="en-GB" sz="2400" dirty="0"/>
              <a:t>Parking – 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9AB0A06-635C-4A1D-9A3D-6C08A08DDAD1}"/>
              </a:ext>
            </a:extLst>
          </p:cNvPr>
          <p:cNvSpPr txBox="1"/>
          <p:nvPr/>
        </p:nvSpPr>
        <p:spPr>
          <a:xfrm>
            <a:off x="2202674" y="4924246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A1C24A3-7C01-4369-A4D1-5F16E8CC9B97}"/>
              </a:ext>
            </a:extLst>
          </p:cNvPr>
          <p:cNvSpPr txBox="1"/>
          <p:nvPr/>
        </p:nvSpPr>
        <p:spPr>
          <a:xfrm>
            <a:off x="2205809" y="5658656"/>
            <a:ext cx="1028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£60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45813C0-85CD-44AC-BA7E-63FC16B276A0}"/>
              </a:ext>
            </a:extLst>
          </p:cNvPr>
          <p:cNvSpPr txBox="1"/>
          <p:nvPr/>
        </p:nvSpPr>
        <p:spPr>
          <a:xfrm>
            <a:off x="1554340" y="2392757"/>
            <a:ext cx="269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Petrol – 12p per mile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3DE3071-E4DB-4068-A4DD-AB1AE2E35D52}"/>
              </a:ext>
            </a:extLst>
          </p:cNvPr>
          <p:cNvSpPr txBox="1"/>
          <p:nvPr/>
        </p:nvSpPr>
        <p:spPr>
          <a:xfrm>
            <a:off x="2205573" y="5283532"/>
            <a:ext cx="1844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£13.20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7212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15" y="684922"/>
            <a:ext cx="1141532" cy="6724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8946" y="440006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0733" y="454090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Birmingham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15312" y="458485"/>
            <a:ext cx="127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Leeds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513" y="735590"/>
            <a:ext cx="1141532" cy="6724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182" y="735590"/>
            <a:ext cx="1141532" cy="6724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54340" y="124395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6005" y="1227912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9807" y="122351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4548" y="1950542"/>
            <a:ext cx="3169746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Round trip - distance</a:t>
            </a:r>
          </a:p>
          <a:p>
            <a:endParaRPr lang="en-GB" sz="2400" dirty="0"/>
          </a:p>
          <a:p>
            <a:r>
              <a:rPr lang="en-GB" sz="2400" dirty="0"/>
              <a:t>Manchester – 110 miles</a:t>
            </a:r>
          </a:p>
          <a:p>
            <a:r>
              <a:rPr lang="en-GB" sz="2400" dirty="0"/>
              <a:t>Birmingham – 246 miles</a:t>
            </a:r>
          </a:p>
          <a:p>
            <a:r>
              <a:rPr lang="en-GB" sz="2400" dirty="0"/>
              <a:t>Leeds – 9 miles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2843" y="1950542"/>
            <a:ext cx="3560003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Parking </a:t>
            </a:r>
          </a:p>
          <a:p>
            <a:endParaRPr lang="en-GB" sz="2400" dirty="0"/>
          </a:p>
          <a:p>
            <a:r>
              <a:rPr lang="en-GB" sz="2400" dirty="0"/>
              <a:t>Manchester – £12 per day</a:t>
            </a:r>
          </a:p>
          <a:p>
            <a:r>
              <a:rPr lang="en-GB" sz="2400" dirty="0"/>
              <a:t>Birmingham – £15 per day</a:t>
            </a:r>
          </a:p>
          <a:p>
            <a:r>
              <a:rPr lang="en-GB" sz="2400" dirty="0"/>
              <a:t>Leeds – £8 per day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8946" y="4117816"/>
            <a:ext cx="7062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airport works out cheaper for Amir to fly from?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19407" y="4542022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Birmingham</a:t>
            </a:r>
          </a:p>
          <a:p>
            <a:r>
              <a:rPr lang="en-GB" sz="2400" dirty="0"/>
              <a:t>Flight –</a:t>
            </a:r>
          </a:p>
          <a:p>
            <a:r>
              <a:rPr lang="en-GB" sz="2400" dirty="0"/>
              <a:t>Petrol –</a:t>
            </a:r>
          </a:p>
          <a:p>
            <a:r>
              <a:rPr lang="en-GB" sz="2400" dirty="0"/>
              <a:t>Parking –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85497" y="1564143"/>
            <a:ext cx="1463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£223.20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801720" y="4534980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Leeds</a:t>
            </a:r>
          </a:p>
          <a:p>
            <a:r>
              <a:rPr lang="en-GB" sz="2400" dirty="0"/>
              <a:t>Flight –</a:t>
            </a:r>
          </a:p>
          <a:p>
            <a:r>
              <a:rPr lang="en-GB" sz="2400" dirty="0"/>
              <a:t>Petrol – </a:t>
            </a:r>
          </a:p>
          <a:p>
            <a:r>
              <a:rPr lang="en-GB" sz="2400" dirty="0"/>
              <a:t>Parking – 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0850" y="4913075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394216" y="50133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6A5690A-83EA-41BA-A93F-7C95E5201BB5}"/>
              </a:ext>
            </a:extLst>
          </p:cNvPr>
          <p:cNvSpPr txBox="1"/>
          <p:nvPr/>
        </p:nvSpPr>
        <p:spPr>
          <a:xfrm>
            <a:off x="1554340" y="2392757"/>
            <a:ext cx="269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Petrol – 12p per mile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27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9" grpId="0"/>
      <p:bldP spid="40" grpId="0" animBg="1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>
            <a:extLst>
              <a:ext uri="{FF2B5EF4-FFF2-40B4-BE49-F238E27FC236}">
                <a16:creationId xmlns:a16="http://schemas.microsoft.com/office/drawing/2014/main" id="{FD8906D0-7F71-4097-AB30-260E3A89C411}"/>
              </a:ext>
            </a:extLst>
          </p:cNvPr>
          <p:cNvSpPr txBox="1"/>
          <p:nvPr/>
        </p:nvSpPr>
        <p:spPr>
          <a:xfrm>
            <a:off x="1019407" y="4542022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Birmingham</a:t>
            </a:r>
          </a:p>
          <a:p>
            <a:r>
              <a:rPr lang="en-GB" sz="2400" dirty="0"/>
              <a:t>Flight –</a:t>
            </a:r>
          </a:p>
          <a:p>
            <a:r>
              <a:rPr lang="en-GB" sz="2400" dirty="0"/>
              <a:t>Petrol – </a:t>
            </a:r>
          </a:p>
          <a:p>
            <a:r>
              <a:rPr lang="en-GB" sz="2400" dirty="0"/>
              <a:t>Parking –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15" y="684922"/>
            <a:ext cx="1141532" cy="6724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8946" y="440006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0733" y="454090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Birmingham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15312" y="458485"/>
            <a:ext cx="127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Leeds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513" y="735590"/>
            <a:ext cx="1141532" cy="6724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182" y="735590"/>
            <a:ext cx="1141532" cy="6724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54340" y="124395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6005" y="1227912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9807" y="122351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4548" y="1950542"/>
            <a:ext cx="3169746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Round trip - distance</a:t>
            </a:r>
          </a:p>
          <a:p>
            <a:endParaRPr lang="en-GB" sz="2400" dirty="0"/>
          </a:p>
          <a:p>
            <a:r>
              <a:rPr lang="en-GB" sz="2400" dirty="0"/>
              <a:t>Manchester – 110 miles</a:t>
            </a:r>
          </a:p>
          <a:p>
            <a:r>
              <a:rPr lang="en-GB" sz="2400" dirty="0"/>
              <a:t>Birmingham – 246 miles</a:t>
            </a:r>
          </a:p>
          <a:p>
            <a:r>
              <a:rPr lang="en-GB" sz="2400" dirty="0"/>
              <a:t>Leeds – 9 miles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2843" y="1950542"/>
            <a:ext cx="3560003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Parking </a:t>
            </a:r>
          </a:p>
          <a:p>
            <a:endParaRPr lang="en-GB" sz="2400" dirty="0"/>
          </a:p>
          <a:p>
            <a:r>
              <a:rPr lang="en-GB" sz="2400" dirty="0"/>
              <a:t>Manchester – £12 per day</a:t>
            </a:r>
          </a:p>
          <a:p>
            <a:r>
              <a:rPr lang="en-GB" sz="2400" dirty="0"/>
              <a:t>Birmingham – £15 per day</a:t>
            </a:r>
          </a:p>
          <a:p>
            <a:r>
              <a:rPr lang="en-GB" sz="2400" dirty="0"/>
              <a:t>Leeds – £8 per day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8946" y="4117816"/>
            <a:ext cx="7062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airport works out cheaper for Amir to fly from?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85497" y="1564143"/>
            <a:ext cx="1463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£223.20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96065" y="4916931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190945" y="5276217"/>
            <a:ext cx="1844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£29.52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99201" y="5651341"/>
            <a:ext cx="1028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£75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064411" y="4606902"/>
                <a:ext cx="20451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246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12p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411" y="4606902"/>
                <a:ext cx="2045154" cy="461665"/>
              </a:xfrm>
              <a:prstGeom prst="rect">
                <a:avLst/>
              </a:prstGeom>
              <a:blipFill>
                <a:blip r:embed="rId6"/>
                <a:stretch>
                  <a:fillRect l="-477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329147" y="5209360"/>
                <a:ext cx="20451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246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10p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9147" y="5209360"/>
                <a:ext cx="2045154" cy="461665"/>
              </a:xfrm>
              <a:prstGeom prst="rect">
                <a:avLst/>
              </a:prstGeom>
              <a:blipFill>
                <a:blip r:embed="rId7"/>
                <a:stretch>
                  <a:fillRect l="-4464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888016" y="5209360"/>
                <a:ext cx="20451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246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2p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8016" y="5209360"/>
                <a:ext cx="2045154" cy="461665"/>
              </a:xfrm>
              <a:prstGeom prst="rect">
                <a:avLst/>
              </a:prstGeom>
              <a:blipFill>
                <a:blip r:embed="rId8"/>
                <a:stretch>
                  <a:fillRect l="-477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300866" y="5575955"/>
            <a:ext cx="2045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2,460p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20030" y="5587080"/>
            <a:ext cx="117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492p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456192" y="5580592"/>
                <a:ext cx="633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6192" y="5580592"/>
                <a:ext cx="633549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841033" y="5594717"/>
                <a:ext cx="18449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/>
                  <a:t>2,952p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1033" y="5594717"/>
                <a:ext cx="1844975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816591F-ADE3-4035-8BBD-F0CD488F8252}"/>
              </a:ext>
            </a:extLst>
          </p:cNvPr>
          <p:cNvCxnSpPr/>
          <p:nvPr/>
        </p:nvCxnSpPr>
        <p:spPr>
          <a:xfrm flipH="1">
            <a:off x="4329287" y="5020901"/>
            <a:ext cx="519686" cy="27999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2816591F-ADE3-4035-8BBD-F0CD488F8252}"/>
              </a:ext>
            </a:extLst>
          </p:cNvPr>
          <p:cNvCxnSpPr/>
          <p:nvPr/>
        </p:nvCxnSpPr>
        <p:spPr>
          <a:xfrm>
            <a:off x="4848973" y="5015423"/>
            <a:ext cx="460899" cy="28366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0C7C3A55-9842-4D0C-88EB-DB9FFA7F383D}"/>
              </a:ext>
            </a:extLst>
          </p:cNvPr>
          <p:cNvSpPr txBox="1"/>
          <p:nvPr/>
        </p:nvSpPr>
        <p:spPr>
          <a:xfrm>
            <a:off x="5801720" y="4534980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Leeds</a:t>
            </a:r>
          </a:p>
          <a:p>
            <a:r>
              <a:rPr lang="en-GB" sz="2400" dirty="0"/>
              <a:t>Flight –</a:t>
            </a:r>
          </a:p>
          <a:p>
            <a:r>
              <a:rPr lang="en-GB" sz="2400" dirty="0"/>
              <a:t>Petrol – </a:t>
            </a:r>
          </a:p>
          <a:p>
            <a:r>
              <a:rPr lang="en-GB" sz="2400" dirty="0"/>
              <a:t>Parking – 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244090F-F599-43B9-A726-C97C8A6EB9A1}"/>
              </a:ext>
            </a:extLst>
          </p:cNvPr>
          <p:cNvSpPr txBox="1"/>
          <p:nvPr/>
        </p:nvSpPr>
        <p:spPr>
          <a:xfrm>
            <a:off x="1554340" y="2392757"/>
            <a:ext cx="269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Petrol – 12p per mile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073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15" y="684922"/>
            <a:ext cx="1141532" cy="6724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8946" y="440006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0733" y="454090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Birmingham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15312" y="458485"/>
            <a:ext cx="127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Leeds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513" y="735590"/>
            <a:ext cx="1141532" cy="6724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182" y="735590"/>
            <a:ext cx="1141532" cy="6724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54340" y="124395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6005" y="1227912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9807" y="122351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4548" y="1950542"/>
            <a:ext cx="3169746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Round trip - distance</a:t>
            </a:r>
          </a:p>
          <a:p>
            <a:endParaRPr lang="en-GB" sz="2400" dirty="0"/>
          </a:p>
          <a:p>
            <a:r>
              <a:rPr lang="en-GB" sz="2400" dirty="0"/>
              <a:t>Manchester – 110 miles</a:t>
            </a:r>
          </a:p>
          <a:p>
            <a:r>
              <a:rPr lang="en-GB" sz="2400" dirty="0"/>
              <a:t>Birmingham – 246 miles</a:t>
            </a:r>
          </a:p>
          <a:p>
            <a:r>
              <a:rPr lang="en-GB" sz="2400" dirty="0"/>
              <a:t>Leeds – 9 miles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2843" y="1950542"/>
            <a:ext cx="3560003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Parking </a:t>
            </a:r>
          </a:p>
          <a:p>
            <a:endParaRPr lang="en-GB" sz="2400" dirty="0"/>
          </a:p>
          <a:p>
            <a:r>
              <a:rPr lang="en-GB" sz="2400" dirty="0"/>
              <a:t>Manchester – £12 per day</a:t>
            </a:r>
          </a:p>
          <a:p>
            <a:r>
              <a:rPr lang="en-GB" sz="2400" dirty="0"/>
              <a:t>Birmingham – £15 per day</a:t>
            </a:r>
          </a:p>
          <a:p>
            <a:r>
              <a:rPr lang="en-GB" sz="2400" dirty="0"/>
              <a:t>Leeds – £8 per day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8946" y="4117816"/>
            <a:ext cx="7062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airport works out cheaper for Amir to fly from?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85497" y="1564143"/>
            <a:ext cx="1463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£223.20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971461" y="4482119"/>
            <a:ext cx="810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£75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900591" y="4482119"/>
            <a:ext cx="117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451912" y="4482119"/>
                <a:ext cx="633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1912" y="4482119"/>
                <a:ext cx="633549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445457" y="4482119"/>
                <a:ext cx="18449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/>
                  <a:t>£100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5457" y="4482119"/>
                <a:ext cx="1844975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4720901" y="4821816"/>
            <a:ext cx="1844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£100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736663" y="4821816"/>
            <a:ext cx="117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302614" y="4821816"/>
                <a:ext cx="633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2614" y="4821816"/>
                <a:ext cx="633549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450102" y="4821816"/>
                <a:ext cx="18449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/>
                  <a:t>£228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0102" y="4821816"/>
                <a:ext cx="1844975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3383034" y="5511266"/>
            <a:ext cx="5880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It will cost £232.52 to fly</a:t>
            </a:r>
          </a:p>
          <a:p>
            <a:pPr algn="ctr"/>
            <a:r>
              <a:rPr lang="en-GB" sz="2400" dirty="0">
                <a:solidFill>
                  <a:schemeClr val="accent1"/>
                </a:solidFill>
              </a:rPr>
              <a:t> from Birmingham.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513094" y="4938405"/>
            <a:ext cx="810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517438" y="5456836"/>
            <a:ext cx="1029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£4.52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702060" y="5172341"/>
            <a:ext cx="1018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286437" y="5172341"/>
                <a:ext cx="633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6437" y="5172341"/>
                <a:ext cx="633549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5662963" y="5172341"/>
            <a:ext cx="117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£4.52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460152" y="5172341"/>
                <a:ext cx="18449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/>
                  <a:t>£232.52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0152" y="5172341"/>
                <a:ext cx="1844975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CC959B72-B4E9-450B-9735-5A326D37135D}"/>
              </a:ext>
            </a:extLst>
          </p:cNvPr>
          <p:cNvSpPr txBox="1"/>
          <p:nvPr/>
        </p:nvSpPr>
        <p:spPr>
          <a:xfrm>
            <a:off x="1019407" y="4542022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Birmingham</a:t>
            </a:r>
          </a:p>
          <a:p>
            <a:r>
              <a:rPr lang="en-GB" sz="2400" dirty="0"/>
              <a:t>Flight –</a:t>
            </a:r>
          </a:p>
          <a:p>
            <a:r>
              <a:rPr lang="en-GB" sz="2400" dirty="0"/>
              <a:t>Petrol – </a:t>
            </a:r>
          </a:p>
          <a:p>
            <a:r>
              <a:rPr lang="en-GB" sz="2400" dirty="0"/>
              <a:t>Parking – 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2E25573-1E99-409C-B538-E74382ADCC0E}"/>
              </a:ext>
            </a:extLst>
          </p:cNvPr>
          <p:cNvSpPr txBox="1"/>
          <p:nvPr/>
        </p:nvSpPr>
        <p:spPr>
          <a:xfrm>
            <a:off x="2196068" y="4916931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9F6E9DA-2B65-4393-8CAD-8AE16DE4CD7B}"/>
              </a:ext>
            </a:extLst>
          </p:cNvPr>
          <p:cNvSpPr txBox="1"/>
          <p:nvPr/>
        </p:nvSpPr>
        <p:spPr>
          <a:xfrm>
            <a:off x="2190948" y="5276217"/>
            <a:ext cx="1844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£29.52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8250B7C-664A-4F80-BE42-A4FE8B503978}"/>
              </a:ext>
            </a:extLst>
          </p:cNvPr>
          <p:cNvSpPr txBox="1"/>
          <p:nvPr/>
        </p:nvSpPr>
        <p:spPr>
          <a:xfrm>
            <a:off x="2199204" y="5651341"/>
            <a:ext cx="1028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£75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2816591F-ADE3-4035-8BBD-F0CD488F8252}"/>
              </a:ext>
            </a:extLst>
          </p:cNvPr>
          <p:cNvCxnSpPr/>
          <p:nvPr/>
        </p:nvCxnSpPr>
        <p:spPr>
          <a:xfrm>
            <a:off x="3135694" y="5531851"/>
            <a:ext cx="450553" cy="16191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2816591F-ADE3-4035-8BBD-F0CD488F8252}"/>
              </a:ext>
            </a:extLst>
          </p:cNvPr>
          <p:cNvCxnSpPr/>
          <p:nvPr/>
        </p:nvCxnSpPr>
        <p:spPr>
          <a:xfrm flipV="1">
            <a:off x="3135694" y="5193175"/>
            <a:ext cx="417461" cy="32475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CBE20957-DF4E-4AEB-B3B9-2ADF1EE19F1B}"/>
              </a:ext>
            </a:extLst>
          </p:cNvPr>
          <p:cNvSpPr txBox="1"/>
          <p:nvPr/>
        </p:nvSpPr>
        <p:spPr>
          <a:xfrm>
            <a:off x="1554340" y="2392757"/>
            <a:ext cx="269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Petrol – 12p per mile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491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1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15" y="684922"/>
            <a:ext cx="1141532" cy="6724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8946" y="440006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Manchester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0733" y="454090"/>
            <a:ext cx="3085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Birmingham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15312" y="458485"/>
            <a:ext cx="127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Leeds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513" y="735590"/>
            <a:ext cx="1141532" cy="6724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182" y="735590"/>
            <a:ext cx="1141532" cy="6724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54340" y="124395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6005" y="1227912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9807" y="122351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4548" y="1950542"/>
            <a:ext cx="3169746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Round trip - distance</a:t>
            </a:r>
          </a:p>
          <a:p>
            <a:endParaRPr lang="en-GB" sz="2400" dirty="0"/>
          </a:p>
          <a:p>
            <a:r>
              <a:rPr lang="en-GB" sz="2400" dirty="0"/>
              <a:t>Manchester – 110 miles</a:t>
            </a:r>
          </a:p>
          <a:p>
            <a:r>
              <a:rPr lang="en-GB" sz="2400" dirty="0"/>
              <a:t>Birmingham – 246 miles</a:t>
            </a:r>
          </a:p>
          <a:p>
            <a:r>
              <a:rPr lang="en-GB" sz="2400" dirty="0"/>
              <a:t>Leeds – 9 miles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2843" y="1950542"/>
            <a:ext cx="3560003" cy="193899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Parking </a:t>
            </a:r>
          </a:p>
          <a:p>
            <a:endParaRPr lang="en-GB" sz="2400" dirty="0"/>
          </a:p>
          <a:p>
            <a:r>
              <a:rPr lang="en-GB" sz="2400" dirty="0"/>
              <a:t>Manchester – £12 per day</a:t>
            </a:r>
          </a:p>
          <a:p>
            <a:r>
              <a:rPr lang="en-GB" sz="2400" dirty="0"/>
              <a:t>Birmingham – £15 per day</a:t>
            </a:r>
          </a:p>
          <a:p>
            <a:r>
              <a:rPr lang="en-GB" sz="2400" dirty="0"/>
              <a:t>Leeds – £8 per day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8946" y="4117816"/>
            <a:ext cx="7062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Which airport works out cheaper for Amir to fly from?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85497" y="1564143"/>
            <a:ext cx="1463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£223.20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780850" y="1511093"/>
            <a:ext cx="1463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£232.52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66311" y="4880396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761723" y="4579481"/>
                <a:ext cx="20451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9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12p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1723" y="4579481"/>
                <a:ext cx="2045154" cy="461665"/>
              </a:xfrm>
              <a:prstGeom prst="rect">
                <a:avLst/>
              </a:prstGeom>
              <a:blipFill>
                <a:blip r:embed="rId6"/>
                <a:stretch>
                  <a:fillRect l="-446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212095" y="5010952"/>
                <a:ext cx="23386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 miles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120p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2095" y="5010952"/>
                <a:ext cx="2338606" cy="461665"/>
              </a:xfrm>
              <a:prstGeom prst="rect">
                <a:avLst/>
              </a:prstGeom>
              <a:blipFill>
                <a:blip r:embed="rId7"/>
                <a:stretch>
                  <a:fillRect l="-416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906791" y="5463651"/>
                <a:ext cx="18480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120p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12p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6791" y="5463651"/>
                <a:ext cx="1848089" cy="461665"/>
              </a:xfrm>
              <a:prstGeom prst="rect">
                <a:avLst/>
              </a:prstGeom>
              <a:blipFill>
                <a:blip r:embed="rId8"/>
                <a:stretch>
                  <a:fillRect l="-528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483279" y="5480561"/>
                <a:ext cx="18480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108p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3279" y="5480561"/>
                <a:ext cx="1848089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7066311" y="5274467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£1.08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66311" y="5648824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31886" y="1551601"/>
            <a:ext cx="1463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£241.08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40825" y="4486558"/>
            <a:ext cx="643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Manchester is the cheapest airport to fly from.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77352" y="4942761"/>
            <a:ext cx="6432021" cy="1275984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lIns="36000" tIns="0" rIns="36000" bIns="0" rtlCol="0" anchor="ctr">
            <a:noAutofit/>
          </a:bodyPr>
          <a:lstStyle/>
          <a:p>
            <a:pPr algn="ctr"/>
            <a:r>
              <a:rPr lang="en-GB" sz="2000" dirty="0"/>
              <a:t>I wonder… </a:t>
            </a:r>
          </a:p>
          <a:p>
            <a:pPr algn="ctr"/>
            <a:r>
              <a:rPr lang="en-GB" sz="2000" dirty="0"/>
              <a:t>What if Amir got a lift to Leeds airport from his friend?</a:t>
            </a:r>
          </a:p>
          <a:p>
            <a:pPr algn="ctr"/>
            <a:r>
              <a:rPr lang="en-GB" sz="2000" dirty="0"/>
              <a:t>Would it work out cheaper to use public transport to </a:t>
            </a:r>
          </a:p>
          <a:p>
            <a:pPr algn="ctr"/>
            <a:r>
              <a:rPr lang="en-GB" sz="2000" dirty="0"/>
              <a:t>get to each airport?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A56AA81-7DCC-4549-B245-372BC633F7BF}"/>
              </a:ext>
            </a:extLst>
          </p:cNvPr>
          <p:cNvSpPr txBox="1"/>
          <p:nvPr/>
        </p:nvSpPr>
        <p:spPr>
          <a:xfrm>
            <a:off x="1019407" y="4542022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Birmingham</a:t>
            </a:r>
          </a:p>
          <a:p>
            <a:r>
              <a:rPr lang="en-GB" sz="2400" dirty="0"/>
              <a:t>Flight –</a:t>
            </a:r>
          </a:p>
          <a:p>
            <a:r>
              <a:rPr lang="en-GB" sz="2400" dirty="0"/>
              <a:t>Petrol – </a:t>
            </a:r>
          </a:p>
          <a:p>
            <a:r>
              <a:rPr lang="en-GB" sz="2400" dirty="0"/>
              <a:t>Parking – 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C5C4F88-CC55-4089-BC59-527E3FE53089}"/>
              </a:ext>
            </a:extLst>
          </p:cNvPr>
          <p:cNvSpPr txBox="1"/>
          <p:nvPr/>
        </p:nvSpPr>
        <p:spPr>
          <a:xfrm>
            <a:off x="2196065" y="4916931"/>
            <a:ext cx="109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£128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14A1506-023A-4479-84E5-5C71C07A1216}"/>
              </a:ext>
            </a:extLst>
          </p:cNvPr>
          <p:cNvSpPr txBox="1"/>
          <p:nvPr/>
        </p:nvSpPr>
        <p:spPr>
          <a:xfrm>
            <a:off x="2190945" y="5276217"/>
            <a:ext cx="1844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£29.52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2F9D4D8-7071-45DF-B0C4-AE38CFE76DB2}"/>
              </a:ext>
            </a:extLst>
          </p:cNvPr>
          <p:cNvSpPr txBox="1"/>
          <p:nvPr/>
        </p:nvSpPr>
        <p:spPr>
          <a:xfrm>
            <a:off x="2199201" y="5651341"/>
            <a:ext cx="1028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£75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94F11FA-BFCA-4135-AECA-47F187AC5963}"/>
              </a:ext>
            </a:extLst>
          </p:cNvPr>
          <p:cNvSpPr txBox="1"/>
          <p:nvPr/>
        </p:nvSpPr>
        <p:spPr>
          <a:xfrm>
            <a:off x="5801720" y="4534980"/>
            <a:ext cx="2133513" cy="156966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u="sng" dirty="0"/>
              <a:t>Leeds</a:t>
            </a:r>
          </a:p>
          <a:p>
            <a:r>
              <a:rPr lang="en-GB" sz="2400" dirty="0"/>
              <a:t>Flight –</a:t>
            </a:r>
          </a:p>
          <a:p>
            <a:r>
              <a:rPr lang="en-GB" sz="2400" dirty="0"/>
              <a:t>Petrol – </a:t>
            </a:r>
          </a:p>
          <a:p>
            <a:r>
              <a:rPr lang="en-GB" sz="2400" dirty="0"/>
              <a:t>Parking – 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EA8D8A9-21B2-45A2-BE21-FB9B23097EB6}"/>
              </a:ext>
            </a:extLst>
          </p:cNvPr>
          <p:cNvSpPr txBox="1"/>
          <p:nvPr/>
        </p:nvSpPr>
        <p:spPr>
          <a:xfrm>
            <a:off x="1554340" y="2392757"/>
            <a:ext cx="269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Petrol – 12p per mile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204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30" grpId="0"/>
      <p:bldP spid="30" grpId="1"/>
      <p:bldP spid="17" grpId="0"/>
      <p:bldP spid="32" grpId="0" animBg="1"/>
      <p:bldP spid="31" grpId="0" animBg="1"/>
      <p:bldP spid="33" grpId="0"/>
      <p:bldP spid="34" grpId="0"/>
      <p:bldP spid="35" grpId="0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7E5D7-07F5-43DB-8A4D-3EC6F155C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Airport worksheet</a:t>
            </a:r>
          </a:p>
        </p:txBody>
      </p:sp>
    </p:spTree>
    <p:extLst>
      <p:ext uri="{BB962C8B-B14F-4D97-AF65-F5344CB8AC3E}">
        <p14:creationId xmlns:p14="http://schemas.microsoft.com/office/powerpoint/2010/main" val="1881951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1435324" y="1302571"/>
            <a:ext cx="618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Research different airports to fly from or use the information we have provided.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891946" y="2391201"/>
            <a:ext cx="618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Think about</a:t>
            </a:r>
          </a:p>
          <a:p>
            <a:endParaRPr lang="en-GB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552450" y="2843800"/>
            <a:ext cx="3690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price of the flight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price of fuel to get to the airport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cost of parking at the airport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Public transport options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1435324" y="5467455"/>
            <a:ext cx="618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Work out the flight time to your destination.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B55334-DFEF-4279-8102-E2FA66836DFF}"/>
              </a:ext>
            </a:extLst>
          </p:cNvPr>
          <p:cNvSpPr txBox="1"/>
          <p:nvPr/>
        </p:nvSpPr>
        <p:spPr>
          <a:xfrm>
            <a:off x="901337" y="431074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 2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711B1D4-CBED-41A8-AA17-38AF6DD4E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785" y="2475707"/>
            <a:ext cx="3990502" cy="26891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92685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3.6|1.1|1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7.7|4.7|5.9|6.4|2.1|2|2.6|5.1|2.7|10.8|0.9|3.2|3.1|0.9|2.7|4.6|1.2|13.1|9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.8|0.4|1.2|2.2|0.9|0.5|2.5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.9|1.4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3.3|2.8|7.7|8.1|1.4|1.5|3.7|1.4|2.4|3.8|3|10|3.5|1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|1.7|3.2|1.3|0.8|1.3|2.2|0.9|0.8|1.3|3.7|0.5|0.3|1.8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.2|2.1|4|8.8|8.8|2.9|3|4.7|4.7|5.3|11.2|1.3|8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1.6|13.5|2.5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3" ma:contentTypeDescription="Create a new document." ma:contentTypeScope="" ma:versionID="c2e0ad7e8459b4a763097fd9c50beffe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379c73df8c7c32fbb5b9cacbe02209f3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72EB03-894C-451A-988B-1B11BD211A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cee99ee9-287b-4f9a-957c-ba5ae7375c9a"/>
    <ds:schemaRef ds:uri="522d4c35-b548-4432-90ae-af4376e1c4b4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29036</TotalTime>
  <Words>741</Words>
  <Application>Microsoft Office PowerPoint</Application>
  <PresentationFormat>On-screen Show (4:3)</PresentationFormat>
  <Paragraphs>239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Cambria Math</vt:lpstr>
      <vt:lpstr>Comic Sans MS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Airport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555</cp:revision>
  <dcterms:created xsi:type="dcterms:W3CDTF">2019-07-05T11:02:13Z</dcterms:created>
  <dcterms:modified xsi:type="dcterms:W3CDTF">2021-07-03T07:16:50Z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