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5" r:id="rId6"/>
    <p:sldId id="299" r:id="rId7"/>
    <p:sldId id="268" r:id="rId8"/>
    <p:sldId id="286" r:id="rId9"/>
    <p:sldId id="308" r:id="rId10"/>
    <p:sldId id="258" r:id="rId11"/>
    <p:sldId id="309" r:id="rId12"/>
    <p:sldId id="310" r:id="rId13"/>
    <p:sldId id="311" r:id="rId14"/>
    <p:sldId id="312" r:id="rId15"/>
    <p:sldId id="313" r:id="rId16"/>
    <p:sldId id="315" r:id="rId17"/>
    <p:sldId id="316" r:id="rId18"/>
    <p:sldId id="317" r:id="rId19"/>
    <p:sldId id="318" r:id="rId20"/>
    <p:sldId id="31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08293B-98F5-52EF-EC7D-6B11D432F0D2}" v="30" dt="2021-06-21T16:03:37.926"/>
    <p1510:client id="{197C2C01-0326-2FC0-B166-F7DB702157ED}" v="1333" dt="2021-06-21T13:20:55.911"/>
    <p1510:client id="{1B804398-24AB-D788-1F34-CB27DA571CB9}" v="56" dt="2021-06-15T12:38:31.832"/>
    <p1510:client id="{1DDE4A0F-1CE1-CC17-B45B-577C6BFDC7F2}" v="331" dt="2021-06-21T15:35:29.960"/>
    <p1510:client id="{258F0F97-8292-5CA1-3E39-638947BB3449}" v="349" dt="2021-06-22T14:28:37.967"/>
    <p1510:client id="{37701861-EBA1-B1D2-49C0-72C6699FD9DF}" v="699" dt="2021-07-04T13:32:46.134"/>
    <p1510:client id="{395AF17F-02F6-FC20-0545-9A31C0FA1191}" v="27" dt="2021-06-15T23:34:48.317"/>
    <p1510:client id="{3DB69377-C7EF-F3C2-12EE-2A91B8E8D796}" v="2562" dt="2021-06-24T19:37:58.783"/>
    <p1510:client id="{7011B9FD-E12C-5029-E027-AD19A255DDA4}" v="2" dt="2021-06-29T12:03:42.159"/>
    <p1510:client id="{7361552B-3A92-A269-6FC8-4DE75B321C04}" v="58" dt="2021-06-27T19:39:33.206"/>
    <p1510:client id="{75A20A6C-5D9F-020F-E980-7F1FAA2BB647}" v="982" dt="2021-06-21T15:06:46.475"/>
    <p1510:client id="{760820DA-9445-4831-0742-8467F4C42239}" v="73" dt="2021-06-29T11:20:27.430"/>
    <p1510:client id="{8ED4EB0F-4709-8016-3D10-E06CBA2DAE2D}" v="3303" dt="2021-06-24T17:07:17.990"/>
    <p1510:client id="{A355F2E8-0375-3336-A1CE-2F2C1221E772}" v="325" dt="2021-06-14T09:20:39.724"/>
    <p1510:client id="{B66710C4-7496-B157-6C6D-82A26D18FD97}" v="2075" dt="2021-06-19T13:10:44.755"/>
    <p1510:client id="{CBB61DF9-EF1C-DABF-FE48-6D8E907BB36A}" v="35" dt="2021-06-29T14:03:36.239"/>
    <p1510:client id="{DAE134E6-0DD9-3581-FB66-1E1A6C215D0B}" v="1" dt="2021-06-21T14:02:05.5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7361552B-3A92-A269-6FC8-4DE75B321C04}"/>
    <pc:docChg chg="addSld modSld">
      <pc:chgData name="Corrina Stewart" userId="S::corrina.stewart@bramhopeprimaryschool.co.uk::47a46c61-2e17-40ae-9a3d-a14b8220ea0f" providerId="AD" clId="Web-{7361552B-3A92-A269-6FC8-4DE75B321C04}" dt="2021-06-27T19:39:33.206" v="56"/>
      <pc:docMkLst>
        <pc:docMk/>
      </pc:docMkLst>
      <pc:sldChg chg="addSp modSp">
        <pc:chgData name="Corrina Stewart" userId="S::corrina.stewart@bramhopeprimaryschool.co.uk::47a46c61-2e17-40ae-9a3d-a14b8220ea0f" providerId="AD" clId="Web-{7361552B-3A92-A269-6FC8-4DE75B321C04}" dt="2021-06-27T19:34:43.013" v="14"/>
        <pc:sldMkLst>
          <pc:docMk/>
          <pc:sldMk cId="3867446027" sldId="303"/>
        </pc:sldMkLst>
        <pc:spChg chg="mod">
          <ac:chgData name="Corrina Stewart" userId="S::corrina.stewart@bramhopeprimaryschool.co.uk::47a46c61-2e17-40ae-9a3d-a14b8220ea0f" providerId="AD" clId="Web-{7361552B-3A92-A269-6FC8-4DE75B321C04}" dt="2021-06-27T19:33:10.527" v="2" actId="20577"/>
          <ac:spMkLst>
            <pc:docMk/>
            <pc:sldMk cId="3867446027" sldId="303"/>
            <ac:spMk id="4" creationId="{68A49BE5-44BD-4418-BE47-ABD2A5D0F059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26.199" v="7" actId="1076"/>
          <ac:spMkLst>
            <pc:docMk/>
            <pc:sldMk cId="3867446027" sldId="303"/>
            <ac:spMk id="7" creationId="{94EAA0DA-458F-4FC4-BF09-3D9E42DAA147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23.043" v="6" actId="1076"/>
          <ac:spMkLst>
            <pc:docMk/>
            <pc:sldMk cId="3867446027" sldId="303"/>
            <ac:spMk id="9" creationId="{48DACE9A-0CFE-43C4-94E2-03BB2316DF6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38.637" v="8" actId="1076"/>
          <ac:spMkLst>
            <pc:docMk/>
            <pc:sldMk cId="3867446027" sldId="303"/>
            <ac:spMk id="13" creationId="{DEE26AC8-3DFD-4347-ACF1-B8C60FC495A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3:18.418" v="5" actId="1076"/>
          <ac:spMkLst>
            <pc:docMk/>
            <pc:sldMk cId="3867446027" sldId="303"/>
            <ac:spMk id="15" creationId="{607F8041-0F75-4328-8C70-98418521B73E}"/>
          </ac:spMkLst>
        </pc:spChg>
        <pc:graphicFrameChg chg="add mod modGraphic">
          <ac:chgData name="Corrina Stewart" userId="S::corrina.stewart@bramhopeprimaryschool.co.uk::47a46c61-2e17-40ae-9a3d-a14b8220ea0f" providerId="AD" clId="Web-{7361552B-3A92-A269-6FC8-4DE75B321C04}" dt="2021-06-27T19:34:43.013" v="14"/>
          <ac:graphicFrameMkLst>
            <pc:docMk/>
            <pc:sldMk cId="3867446027" sldId="303"/>
            <ac:graphicFrameMk id="2" creationId="{E148B4CC-9D55-43EF-BA9A-948538165C01}"/>
          </ac:graphicFrameMkLst>
        </pc:graphicFrameChg>
        <pc:picChg chg="mod ord">
          <ac:chgData name="Corrina Stewart" userId="S::corrina.stewart@bramhopeprimaryschool.co.uk::47a46c61-2e17-40ae-9a3d-a14b8220ea0f" providerId="AD" clId="Web-{7361552B-3A92-A269-6FC8-4DE75B321C04}" dt="2021-06-27T19:33:51.653" v="9"/>
          <ac:picMkLst>
            <pc:docMk/>
            <pc:sldMk cId="3867446027" sldId="303"/>
            <ac:picMk id="5" creationId="{27CF67B7-69F2-4ED0-AE58-5A5DD09D3FD0}"/>
          </ac:picMkLst>
        </pc:picChg>
      </pc:sldChg>
      <pc:sldChg chg="addSp delSp modSp">
        <pc:chgData name="Corrina Stewart" userId="S::corrina.stewart@bramhopeprimaryschool.co.uk::47a46c61-2e17-40ae-9a3d-a14b8220ea0f" providerId="AD" clId="Web-{7361552B-3A92-A269-6FC8-4DE75B321C04}" dt="2021-06-27T19:39:33.206" v="56"/>
        <pc:sldMkLst>
          <pc:docMk/>
          <pc:sldMk cId="2126061241" sldId="305"/>
        </pc:sldMkLst>
        <pc:spChg chg="mod">
          <ac:chgData name="Corrina Stewart" userId="S::corrina.stewart@bramhopeprimaryschool.co.uk::47a46c61-2e17-40ae-9a3d-a14b8220ea0f" providerId="AD" clId="Web-{7361552B-3A92-A269-6FC8-4DE75B321C04}" dt="2021-06-27T19:35:38.999" v="22" actId="1076"/>
          <ac:spMkLst>
            <pc:docMk/>
            <pc:sldMk cId="2126061241" sldId="305"/>
            <ac:spMk id="14" creationId="{7040A7B2-3D62-44E2-979C-1BA4172BC62B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44.608" v="23" actId="1076"/>
          <ac:spMkLst>
            <pc:docMk/>
            <pc:sldMk cId="2126061241" sldId="305"/>
            <ac:spMk id="18" creationId="{0364F144-4670-4E1F-B969-23F8A1133044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35.467" v="21" actId="1076"/>
          <ac:spMkLst>
            <pc:docMk/>
            <pc:sldMk cId="2126061241" sldId="305"/>
            <ac:spMk id="20" creationId="{B46AA2E4-DF17-403A-AFAA-857B1FA9D8B0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47.640" v="24" actId="1076"/>
          <ac:spMkLst>
            <pc:docMk/>
            <pc:sldMk cId="2126061241" sldId="305"/>
            <ac:spMk id="22" creationId="{3E396E46-BC99-4229-9E5B-F2CB70ADAB8C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52.499" v="25" actId="1076"/>
          <ac:spMkLst>
            <pc:docMk/>
            <pc:sldMk cId="2126061241" sldId="305"/>
            <ac:spMk id="24" creationId="{9CF1B851-7255-4E59-95A1-39AA306D511E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55.827" v="26" actId="1076"/>
          <ac:spMkLst>
            <pc:docMk/>
            <pc:sldMk cId="2126061241" sldId="305"/>
            <ac:spMk id="26" creationId="{16F7EBC8-0816-423A-8394-B9AA4A6F2442}"/>
          </ac:spMkLst>
        </pc:spChg>
        <pc:spChg chg="mod">
          <ac:chgData name="Corrina Stewart" userId="S::corrina.stewart@bramhopeprimaryschool.co.uk::47a46c61-2e17-40ae-9a3d-a14b8220ea0f" providerId="AD" clId="Web-{7361552B-3A92-A269-6FC8-4DE75B321C04}" dt="2021-06-27T19:35:14.326" v="15" actId="1076"/>
          <ac:spMkLst>
            <pc:docMk/>
            <pc:sldMk cId="2126061241" sldId="305"/>
            <ac:spMk id="28" creationId="{8E7F9B77-6E3C-43F5-BD10-5DA1EE23F329}"/>
          </ac:spMkLst>
        </pc:spChg>
        <pc:graphicFrameChg chg="add del">
          <ac:chgData name="Corrina Stewart" userId="S::corrina.stewart@bramhopeprimaryschool.co.uk::47a46c61-2e17-40ae-9a3d-a14b8220ea0f" providerId="AD" clId="Web-{7361552B-3A92-A269-6FC8-4DE75B321C04}" dt="2021-06-27T19:37:11.079" v="33"/>
          <ac:graphicFrameMkLst>
            <pc:docMk/>
            <pc:sldMk cId="2126061241" sldId="305"/>
            <ac:graphicFrameMk id="2" creationId="{6F28ED16-2E2E-48D2-BFBF-B1BF3708BC8B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361552B-3A92-A269-6FC8-4DE75B321C04}" dt="2021-06-27T19:39:26.191" v="55"/>
          <ac:graphicFrameMkLst>
            <pc:docMk/>
            <pc:sldMk cId="2126061241" sldId="305"/>
            <ac:graphicFrameMk id="3" creationId="{09D43C1B-324D-42A5-B72C-EFD4DCEF6B0E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361552B-3A92-A269-6FC8-4DE75B321C04}" dt="2021-06-27T19:39:33.206" v="56"/>
          <ac:graphicFrameMkLst>
            <pc:docMk/>
            <pc:sldMk cId="2126061241" sldId="305"/>
            <ac:graphicFrameMk id="5" creationId="{7B006648-CD75-4CC2-9257-B8091425F7A4}"/>
          </ac:graphicFrameMkLst>
        </pc:graphicFrameChg>
        <pc:picChg chg="mod">
          <ac:chgData name="Corrina Stewart" userId="S::corrina.stewart@bramhopeprimaryschool.co.uk::47a46c61-2e17-40ae-9a3d-a14b8220ea0f" providerId="AD" clId="Web-{7361552B-3A92-A269-6FC8-4DE75B321C04}" dt="2021-06-27T19:35:31.842" v="20" actId="14100"/>
          <ac:picMkLst>
            <pc:docMk/>
            <pc:sldMk cId="2126061241" sldId="305"/>
            <ac:picMk id="6" creationId="{9B5AE3F2-0394-4B76-AC94-142E4FC27F67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7361552B-3A92-A269-6FC8-4DE75B321C04}" dt="2021-06-27T19:36:52.860" v="31"/>
        <pc:sldMkLst>
          <pc:docMk/>
          <pc:sldMk cId="2557763429" sldId="308"/>
        </pc:sldMkLst>
        <pc:spChg chg="del">
          <ac:chgData name="Corrina Stewart" userId="S::corrina.stewart@bramhopeprimaryschool.co.uk::47a46c61-2e17-40ae-9a3d-a14b8220ea0f" providerId="AD" clId="Web-{7361552B-3A92-A269-6FC8-4DE75B321C04}" dt="2021-06-27T19:36:18.531" v="28"/>
          <ac:spMkLst>
            <pc:docMk/>
            <pc:sldMk cId="2557763429" sldId="308"/>
            <ac:spMk id="3" creationId="{A7B2CA9C-0030-4767-B5F1-BAB8B4815BF8}"/>
          </ac:spMkLst>
        </pc:spChg>
        <pc:graphicFrameChg chg="add modGraphic">
          <ac:chgData name="Corrina Stewart" userId="S::corrina.stewart@bramhopeprimaryschool.co.uk::47a46c61-2e17-40ae-9a3d-a14b8220ea0f" providerId="AD" clId="Web-{7361552B-3A92-A269-6FC8-4DE75B321C04}" dt="2021-06-27T19:36:52.860" v="31"/>
          <ac:graphicFrameMkLst>
            <pc:docMk/>
            <pc:sldMk cId="2557763429" sldId="308"/>
            <ac:graphicFrameMk id="5" creationId="{D0D9CFA0-02A8-437F-ACD8-5BB6E59E500F}"/>
          </ac:graphicFrameMkLst>
        </pc:graphicFrameChg>
      </pc:sldChg>
    </pc:docChg>
  </pc:docChgLst>
  <pc:docChgLst>
    <pc:chgData name="Corrina Stewart" userId="S::corrina.stewart@bramhopeprimaryschool.co.uk::47a46c61-2e17-40ae-9a3d-a14b8220ea0f" providerId="AD" clId="Web-{760820DA-9445-4831-0742-8467F4C42239}"/>
    <pc:docChg chg="modSld">
      <pc:chgData name="Corrina Stewart" userId="S::corrina.stewart@bramhopeprimaryschool.co.uk::47a46c61-2e17-40ae-9a3d-a14b8220ea0f" providerId="AD" clId="Web-{760820DA-9445-4831-0742-8467F4C42239}" dt="2021-06-29T11:20:27.430" v="72"/>
      <pc:docMkLst>
        <pc:docMk/>
      </pc:docMkLst>
      <pc:sldChg chg="addSp delSp modSp mod setBg">
        <pc:chgData name="Corrina Stewart" userId="S::corrina.stewart@bramhopeprimaryschool.co.uk::47a46c61-2e17-40ae-9a3d-a14b8220ea0f" providerId="AD" clId="Web-{760820DA-9445-4831-0742-8467F4C42239}" dt="2021-06-29T11:20:27.430" v="72"/>
        <pc:sldMkLst>
          <pc:docMk/>
          <pc:sldMk cId="3867446027" sldId="303"/>
        </pc:sldMkLst>
        <pc:spChg chg="mod">
          <ac:chgData name="Corrina Stewart" userId="S::corrina.stewart@bramhopeprimaryschool.co.uk::47a46c61-2e17-40ae-9a3d-a14b8220ea0f" providerId="AD" clId="Web-{760820DA-9445-4831-0742-8467F4C42239}" dt="2021-06-29T11:18:18.239" v="47" actId="14100"/>
          <ac:spMkLst>
            <pc:docMk/>
            <pc:sldMk cId="3867446027" sldId="303"/>
            <ac:spMk id="4" creationId="{68A49BE5-44BD-4418-BE47-ABD2A5D0F059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40.412" v="54" actId="1076"/>
          <ac:spMkLst>
            <pc:docMk/>
            <pc:sldMk cId="3867446027" sldId="303"/>
            <ac:spMk id="7" creationId="{94EAA0DA-458F-4FC4-BF09-3D9E42DAA147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36.224" v="53" actId="1076"/>
          <ac:spMkLst>
            <pc:docMk/>
            <pc:sldMk cId="3867446027" sldId="303"/>
            <ac:spMk id="9" creationId="{48DACE9A-0CFE-43C4-94E2-03BB2316DF64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42.755" v="55" actId="1076"/>
          <ac:spMkLst>
            <pc:docMk/>
            <pc:sldMk cId="3867446027" sldId="303"/>
            <ac:spMk id="11" creationId="{EE2916E1-1BD4-40F5-B201-781C7FAEEAE5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52.037" v="56" actId="1076"/>
          <ac:spMkLst>
            <pc:docMk/>
            <pc:sldMk cId="3867446027" sldId="303"/>
            <ac:spMk id="12" creationId="{DF70C97F-8524-494E-B902-AAF0C7344D1C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56.287" v="57" actId="1076"/>
          <ac:spMkLst>
            <pc:docMk/>
            <pc:sldMk cId="3867446027" sldId="303"/>
            <ac:spMk id="13" creationId="{DEE26AC8-3DFD-4347-ACF1-B8C60FC495A4}"/>
          </ac:spMkLst>
        </pc:spChg>
        <pc:spChg chg="mod">
          <ac:chgData name="Corrina Stewart" userId="S::corrina.stewart@bramhopeprimaryschool.co.uk::47a46c61-2e17-40ae-9a3d-a14b8220ea0f" providerId="AD" clId="Web-{760820DA-9445-4831-0742-8467F4C42239}" dt="2021-06-29T11:18:31.849" v="52" actId="1076"/>
          <ac:spMkLst>
            <pc:docMk/>
            <pc:sldMk cId="3867446027" sldId="303"/>
            <ac:spMk id="15" creationId="{607F8041-0F75-4328-8C70-98418521B73E}"/>
          </ac:spMkLst>
        </pc:spChg>
        <pc:graphicFrameChg chg="mod modGraphic">
          <ac:chgData name="Corrina Stewart" userId="S::corrina.stewart@bramhopeprimaryschool.co.uk::47a46c61-2e17-40ae-9a3d-a14b8220ea0f" providerId="AD" clId="Web-{760820DA-9445-4831-0742-8467F4C42239}" dt="2021-06-29T11:19:09.787" v="59"/>
          <ac:graphicFrameMkLst>
            <pc:docMk/>
            <pc:sldMk cId="3867446027" sldId="303"/>
            <ac:graphicFrameMk id="2" creationId="{E148B4CC-9D55-43EF-BA9A-948538165C01}"/>
          </ac:graphicFrameMkLst>
        </pc:graphicFrameChg>
        <pc:graphicFrameChg chg="add del mod modGraphic">
          <ac:chgData name="Corrina Stewart" userId="S::corrina.stewart@bramhopeprimaryschool.co.uk::47a46c61-2e17-40ae-9a3d-a14b8220ea0f" providerId="AD" clId="Web-{760820DA-9445-4831-0742-8467F4C42239}" dt="2021-06-29T11:16:50.893" v="31"/>
          <ac:graphicFrameMkLst>
            <pc:docMk/>
            <pc:sldMk cId="3867446027" sldId="303"/>
            <ac:graphicFrameMk id="14" creationId="{B250619D-3DD0-4AD3-B04F-B5337897E8EF}"/>
          </ac:graphicFrameMkLst>
        </pc:graphicFrameChg>
        <pc:graphicFrameChg chg="add mod modGraphic">
          <ac:chgData name="Corrina Stewart" userId="S::corrina.stewart@bramhopeprimaryschool.co.uk::47a46c61-2e17-40ae-9a3d-a14b8220ea0f" providerId="AD" clId="Web-{760820DA-9445-4831-0742-8467F4C42239}" dt="2021-06-29T11:19:49.851" v="66" actId="1076"/>
          <ac:graphicFrameMkLst>
            <pc:docMk/>
            <pc:sldMk cId="3867446027" sldId="303"/>
            <ac:graphicFrameMk id="16" creationId="{387D51F3-080F-41BD-ACDA-C0D5BEDD6E54}"/>
          </ac:graphicFrameMkLst>
        </pc:graphicFrameChg>
        <pc:graphicFrameChg chg="add mod">
          <ac:chgData name="Corrina Stewart" userId="S::corrina.stewart@bramhopeprimaryschool.co.uk::47a46c61-2e17-40ae-9a3d-a14b8220ea0f" providerId="AD" clId="Web-{760820DA-9445-4831-0742-8467F4C42239}" dt="2021-06-29T11:20:03.461" v="68" actId="1076"/>
          <ac:graphicFrameMkLst>
            <pc:docMk/>
            <pc:sldMk cId="3867446027" sldId="303"/>
            <ac:graphicFrameMk id="17" creationId="{F12D156A-4E90-4D84-B1AD-E7116CF71706}"/>
          </ac:graphicFrameMkLst>
        </pc:graphicFrameChg>
        <pc:graphicFrameChg chg="add mod">
          <ac:chgData name="Corrina Stewart" userId="S::corrina.stewart@bramhopeprimaryschool.co.uk::47a46c61-2e17-40ae-9a3d-a14b8220ea0f" providerId="AD" clId="Web-{760820DA-9445-4831-0742-8467F4C42239}" dt="2021-06-29T11:20:15.148" v="70" actId="1076"/>
          <ac:graphicFrameMkLst>
            <pc:docMk/>
            <pc:sldMk cId="3867446027" sldId="303"/>
            <ac:graphicFrameMk id="18" creationId="{2C8A6C92-F91E-4BB3-9207-18BF3FFA1016}"/>
          </ac:graphicFrameMkLst>
        </pc:graphicFrameChg>
        <pc:picChg chg="mod">
          <ac:chgData name="Corrina Stewart" userId="S::corrina.stewart@bramhopeprimaryschool.co.uk::47a46c61-2e17-40ae-9a3d-a14b8220ea0f" providerId="AD" clId="Web-{760820DA-9445-4831-0742-8467F4C42239}" dt="2021-06-29T11:18:29.099" v="51" actId="14100"/>
          <ac:picMkLst>
            <pc:docMk/>
            <pc:sldMk cId="3867446027" sldId="303"/>
            <ac:picMk id="5" creationId="{27CF67B7-69F2-4ED0-AE58-5A5DD09D3FD0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7011B9FD-E12C-5029-E027-AD19A255DDA4}"/>
    <pc:docChg chg="delSld modSld">
      <pc:chgData name="Corrina Stewart" userId="S::corrina.stewart@bramhopeprimaryschool.co.uk::47a46c61-2e17-40ae-9a3d-a14b8220ea0f" providerId="AD" clId="Web-{7011B9FD-E12C-5029-E027-AD19A255DDA4}" dt="2021-06-29T12:03:42.159" v="1"/>
      <pc:docMkLst>
        <pc:docMk/>
      </pc:docMkLst>
      <pc:sldChg chg="delSp">
        <pc:chgData name="Corrina Stewart" userId="S::corrina.stewart@bramhopeprimaryschool.co.uk::47a46c61-2e17-40ae-9a3d-a14b8220ea0f" providerId="AD" clId="Web-{7011B9FD-E12C-5029-E027-AD19A255DDA4}" dt="2021-06-29T12:03:42.159" v="1"/>
        <pc:sldMkLst>
          <pc:docMk/>
          <pc:sldMk cId="3867446027" sldId="303"/>
        </pc:sldMkLst>
        <pc:graphicFrameChg chg="del">
          <ac:chgData name="Corrina Stewart" userId="S::corrina.stewart@bramhopeprimaryschool.co.uk::47a46c61-2e17-40ae-9a3d-a14b8220ea0f" providerId="AD" clId="Web-{7011B9FD-E12C-5029-E027-AD19A255DDA4}" dt="2021-06-29T12:03:42.159" v="1"/>
          <ac:graphicFrameMkLst>
            <pc:docMk/>
            <pc:sldMk cId="3867446027" sldId="303"/>
            <ac:graphicFrameMk id="2" creationId="{E148B4CC-9D55-43EF-BA9A-948538165C01}"/>
          </ac:graphicFrameMkLst>
        </pc:graphicFrameChg>
      </pc:sldChg>
      <pc:sldChg chg="del">
        <pc:chgData name="Corrina Stewart" userId="S::corrina.stewart@bramhopeprimaryschool.co.uk::47a46c61-2e17-40ae-9a3d-a14b8220ea0f" providerId="AD" clId="Web-{7011B9FD-E12C-5029-E027-AD19A255DDA4}" dt="2021-06-29T07:16:21.279" v="0"/>
        <pc:sldMkLst>
          <pc:docMk/>
          <pc:sldMk cId="2557763429" sldId="308"/>
        </pc:sldMkLst>
      </pc:sldChg>
    </pc:docChg>
  </pc:docChgLst>
  <pc:docChgLst>
    <pc:chgData name="Corrina Stewart" userId="S::corrina.stewart@bramhopeprimaryschool.co.uk::47a46c61-2e17-40ae-9a3d-a14b8220ea0f" providerId="AD" clId="Web-{CBB61DF9-EF1C-DABF-FE48-6D8E907BB36A}"/>
    <pc:docChg chg="modSld">
      <pc:chgData name="Corrina Stewart" userId="S::corrina.stewart@bramhopeprimaryschool.co.uk::47a46c61-2e17-40ae-9a3d-a14b8220ea0f" providerId="AD" clId="Web-{CBB61DF9-EF1C-DABF-FE48-6D8E907BB36A}" dt="2021-06-29T14:03:34.489" v="15" actId="20577"/>
      <pc:docMkLst>
        <pc:docMk/>
      </pc:docMkLst>
      <pc:sldChg chg="modSp">
        <pc:chgData name="Corrina Stewart" userId="S::corrina.stewart@bramhopeprimaryschool.co.uk::47a46c61-2e17-40ae-9a3d-a14b8220ea0f" providerId="AD" clId="Web-{CBB61DF9-EF1C-DABF-FE48-6D8E907BB36A}" dt="2021-06-29T14:03:34.489" v="15" actId="20577"/>
        <pc:sldMkLst>
          <pc:docMk/>
          <pc:sldMk cId="1039016899" sldId="304"/>
        </pc:sldMkLst>
        <pc:spChg chg="mod">
          <ac:chgData name="Corrina Stewart" userId="S::corrina.stewart@bramhopeprimaryschool.co.uk::47a46c61-2e17-40ae-9a3d-a14b8220ea0f" providerId="AD" clId="Web-{CBB61DF9-EF1C-DABF-FE48-6D8E907BB36A}" dt="2021-06-29T14:03:34.489" v="15" actId="20577"/>
          <ac:spMkLst>
            <pc:docMk/>
            <pc:sldMk cId="1039016899" sldId="304"/>
            <ac:spMk id="4" creationId="{68A49BE5-44BD-4418-BE47-ABD2A5D0F059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37701861-EBA1-B1D2-49C0-72C6699FD9DF}"/>
    <pc:docChg chg="addSld delSld modSld">
      <pc:chgData name="Corrina Stewart" userId="S::corrina.stewart@bramhopeprimaryschool.co.uk::47a46c61-2e17-40ae-9a3d-a14b8220ea0f" providerId="AD" clId="Web-{37701861-EBA1-B1D2-49C0-72C6699FD9DF}" dt="2021-07-04T13:32:46.134" v="409" actId="1076"/>
      <pc:docMkLst>
        <pc:docMk/>
      </pc:docMkLst>
      <pc:sldChg chg="modSp">
        <pc:chgData name="Corrina Stewart" userId="S::corrina.stewart@bramhopeprimaryschool.co.uk::47a46c61-2e17-40ae-9a3d-a14b8220ea0f" providerId="AD" clId="Web-{37701861-EBA1-B1D2-49C0-72C6699FD9DF}" dt="2021-07-04T13:02:41.302" v="7" actId="20577"/>
        <pc:sldMkLst>
          <pc:docMk/>
          <pc:sldMk cId="3446572744" sldId="256"/>
        </pc:sldMkLst>
        <pc:spChg chg="mod">
          <ac:chgData name="Corrina Stewart" userId="S::corrina.stewart@bramhopeprimaryschool.co.uk::47a46c61-2e17-40ae-9a3d-a14b8220ea0f" providerId="AD" clId="Web-{37701861-EBA1-B1D2-49C0-72C6699FD9DF}" dt="2021-07-04T13:02:41.302" v="7" actId="20577"/>
          <ac:spMkLst>
            <pc:docMk/>
            <pc:sldMk cId="3446572744" sldId="256"/>
            <ac:spMk id="6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37701861-EBA1-B1D2-49C0-72C6699FD9DF}" dt="2021-07-04T13:20:14.292" v="200" actId="20577"/>
        <pc:sldMkLst>
          <pc:docMk/>
          <pc:sldMk cId="309791862" sldId="25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9:03.898" v="142" actId="20577"/>
          <ac:spMkLst>
            <pc:docMk/>
            <pc:sldMk cId="309791862" sldId="25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0:14.292" v="200" actId="20577"/>
          <ac:spMkLst>
            <pc:docMk/>
            <pc:sldMk cId="309791862" sldId="258"/>
            <ac:spMk id="3" creationId="{00000000-0000-0000-0000-000000000000}"/>
          </ac:spMkLst>
        </pc:spChg>
      </pc:sldChg>
      <pc:sldChg chg="addSp modSp">
        <pc:chgData name="Corrina Stewart" userId="S::corrina.stewart@bramhopeprimaryschool.co.uk::47a46c61-2e17-40ae-9a3d-a14b8220ea0f" providerId="AD" clId="Web-{37701861-EBA1-B1D2-49C0-72C6699FD9DF}" dt="2021-07-04T13:16:13.841" v="81"/>
        <pc:sldMkLst>
          <pc:docMk/>
          <pc:sldMk cId="70286708" sldId="286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5:01.805" v="61" actId="1076"/>
          <ac:spMkLst>
            <pc:docMk/>
            <pc:sldMk cId="70286708" sldId="286"/>
            <ac:spMk id="2" creationId="{68D2CDEA-AD88-48AA-BE64-8B56EE6D9C60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15:04.212" v="62" actId="1076"/>
          <ac:spMkLst>
            <pc:docMk/>
            <pc:sldMk cId="70286708" sldId="286"/>
            <ac:spMk id="3" creationId="{1507D688-4C32-4152-B6B7-A8EC7DD54A57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6:04.528" v="77"/>
          <ac:spMkLst>
            <pc:docMk/>
            <pc:sldMk cId="70286708" sldId="286"/>
            <ac:spMk id="5" creationId="{0DBAE68D-02FD-4E2B-AE75-4650DAEC3F4E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6:13.841" v="81"/>
          <ac:spMkLst>
            <pc:docMk/>
            <pc:sldMk cId="70286708" sldId="286"/>
            <ac:spMk id="6" creationId="{34A8CFE2-F160-4B31-9623-9A2D8DC49149}"/>
          </ac:spMkLst>
        </pc:spChg>
        <pc:picChg chg="add mod">
          <ac:chgData name="Corrina Stewart" userId="S::corrina.stewart@bramhopeprimaryschool.co.uk::47a46c61-2e17-40ae-9a3d-a14b8220ea0f" providerId="AD" clId="Web-{37701861-EBA1-B1D2-49C0-72C6699FD9DF}" dt="2021-07-04T13:15:16.962" v="66" actId="14100"/>
          <ac:picMkLst>
            <pc:docMk/>
            <pc:sldMk cId="70286708" sldId="286"/>
            <ac:picMk id="4" creationId="{900AD0FA-4830-4391-A6D5-DF13B6E77983}"/>
          </ac:picMkLst>
        </pc:picChg>
      </pc:sldChg>
      <pc:sldChg chg="delSp modSp del">
        <pc:chgData name="Corrina Stewart" userId="S::corrina.stewart@bramhopeprimaryschool.co.uk::47a46c61-2e17-40ae-9a3d-a14b8220ea0f" providerId="AD" clId="Web-{37701861-EBA1-B1D2-49C0-72C6699FD9DF}" dt="2021-07-04T13:20:42.044" v="204"/>
        <pc:sldMkLst>
          <pc:docMk/>
          <pc:sldMk cId="3906109575" sldId="287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0:30.934" v="203" actId="1076"/>
          <ac:spMkLst>
            <pc:docMk/>
            <pc:sldMk cId="3906109575" sldId="287"/>
            <ac:spMk id="2" creationId="{77F6DEBF-7088-467F-8756-88E58E7097EC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0:26.465" v="202" actId="14100"/>
          <ac:spMkLst>
            <pc:docMk/>
            <pc:sldMk cId="3906109575" sldId="287"/>
            <ac:spMk id="3" creationId="{DFF9AC98-9BE7-4F34-9A6B-12C6CE7FA418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0:21.902" v="201"/>
          <ac:picMkLst>
            <pc:docMk/>
            <pc:sldMk cId="3906109575" sldId="287"/>
            <ac:picMk id="4" creationId="{D6DF513A-B5C3-4214-9A77-7E3E06FF8866}"/>
          </ac:picMkLst>
        </pc:picChg>
      </pc:sldChg>
      <pc:sldChg chg="del">
        <pc:chgData name="Corrina Stewart" userId="S::corrina.stewart@bramhopeprimaryschool.co.uk::47a46c61-2e17-40ae-9a3d-a14b8220ea0f" providerId="AD" clId="Web-{37701861-EBA1-B1D2-49C0-72C6699FD9DF}" dt="2021-07-04T13:20:44.997" v="205"/>
        <pc:sldMkLst>
          <pc:docMk/>
          <pc:sldMk cId="278719886" sldId="288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47.623" v="206"/>
        <pc:sldMkLst>
          <pc:docMk/>
          <pc:sldMk cId="4164341732" sldId="289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0.576" v="207"/>
        <pc:sldMkLst>
          <pc:docMk/>
          <pc:sldMk cId="2909959615" sldId="291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3.451" v="208"/>
        <pc:sldMkLst>
          <pc:docMk/>
          <pc:sldMk cId="2994628021" sldId="292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0:56.592" v="209"/>
        <pc:sldMkLst>
          <pc:docMk/>
          <pc:sldMk cId="3403922616" sldId="294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0.186" v="210"/>
        <pc:sldMkLst>
          <pc:docMk/>
          <pc:sldMk cId="941901501" sldId="295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16.952" v="215"/>
        <pc:sldMkLst>
          <pc:docMk/>
          <pc:sldMk cId="3490372467" sldId="297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7.093" v="212"/>
        <pc:sldMkLst>
          <pc:docMk/>
          <pc:sldMk cId="1750351638" sldId="300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9.952" v="213"/>
        <pc:sldMkLst>
          <pc:docMk/>
          <pc:sldMk cId="1938210044" sldId="301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13.515" v="214"/>
        <pc:sldMkLst>
          <pc:docMk/>
          <pc:sldMk cId="3346091435" sldId="302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0.125" v="216"/>
        <pc:sldMkLst>
          <pc:docMk/>
          <pc:sldMk cId="3867446027" sldId="303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6.609" v="218"/>
        <pc:sldMkLst>
          <pc:docMk/>
          <pc:sldMk cId="1039016899" sldId="304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23.437" v="217"/>
        <pc:sldMkLst>
          <pc:docMk/>
          <pc:sldMk cId="2126061241" sldId="305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02.905" v="211"/>
        <pc:sldMkLst>
          <pc:docMk/>
          <pc:sldMk cId="4165440055" sldId="306"/>
        </pc:sldMkLst>
      </pc:sldChg>
      <pc:sldChg chg="del">
        <pc:chgData name="Corrina Stewart" userId="S::corrina.stewart@bramhopeprimaryschool.co.uk::47a46c61-2e17-40ae-9a3d-a14b8220ea0f" providerId="AD" clId="Web-{37701861-EBA1-B1D2-49C0-72C6699FD9DF}" dt="2021-07-04T13:21:31.156" v="219"/>
        <pc:sldMkLst>
          <pc:docMk/>
          <pc:sldMk cId="2605530461" sldId="307"/>
        </pc:sldMkLst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17:44.221" v="102" actId="20577"/>
        <pc:sldMkLst>
          <pc:docMk/>
          <pc:sldMk cId="812068928" sldId="30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17:44.221" v="102" actId="20577"/>
          <ac:spMkLst>
            <pc:docMk/>
            <pc:sldMk cId="812068928" sldId="308"/>
            <ac:spMk id="3" creationId="{1507D688-4C32-4152-B6B7-A8EC7DD54A57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16:26.076" v="83"/>
          <ac:spMkLst>
            <pc:docMk/>
            <pc:sldMk cId="812068928" sldId="308"/>
            <ac:spMk id="5" creationId="{0DBAE68D-02FD-4E2B-AE75-4650DAEC3F4E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16:27.951" v="84"/>
          <ac:spMkLst>
            <pc:docMk/>
            <pc:sldMk cId="812068928" sldId="308"/>
            <ac:spMk id="6" creationId="{34A8CFE2-F160-4B31-9623-9A2D8DC49149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17:34.205" v="99"/>
          <ac:spMkLst>
            <pc:docMk/>
            <pc:sldMk cId="812068928" sldId="308"/>
            <ac:spMk id="7" creationId="{F598706C-4235-4B09-8E51-A781CE022D64}"/>
          </ac:spMkLst>
        </pc:sp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22:49.802" v="223"/>
        <pc:sldMkLst>
          <pc:docMk/>
          <pc:sldMk cId="2513193954" sldId="309"/>
        </pc:sldMkLst>
        <pc:spChg chg="del">
          <ac:chgData name="Corrina Stewart" userId="S::corrina.stewart@bramhopeprimaryschool.co.uk::47a46c61-2e17-40ae-9a3d-a14b8220ea0f" providerId="AD" clId="Web-{37701861-EBA1-B1D2-49C0-72C6699FD9DF}" dt="2021-07-04T13:22:46.583" v="222"/>
          <ac:spMkLst>
            <pc:docMk/>
            <pc:sldMk cId="2513193954" sldId="309"/>
            <ac:spMk id="2" creationId="{42BD1A0C-4EF0-4340-A1BF-2215333B064D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22:43.645" v="221"/>
          <ac:spMkLst>
            <pc:docMk/>
            <pc:sldMk cId="2513193954" sldId="309"/>
            <ac:spMk id="3" creationId="{0D98FFB3-57CE-4F99-8813-5368B90D4BB8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2:49.802" v="223"/>
          <ac:picMkLst>
            <pc:docMk/>
            <pc:sldMk cId="2513193954" sldId="309"/>
            <ac:picMk id="4" creationId="{189BF072-296F-482F-A860-6929EFD658D9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37701861-EBA1-B1D2-49C0-72C6699FD9DF}" dt="2021-07-04T13:24:01.306" v="236" actId="20577"/>
        <pc:sldMkLst>
          <pc:docMk/>
          <pc:sldMk cId="349001577" sldId="310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4:01.306" v="236" actId="20577"/>
          <ac:spMkLst>
            <pc:docMk/>
            <pc:sldMk cId="349001577" sldId="310"/>
            <ac:spMk id="2" creationId="{8EE7008C-FD58-4ED1-947F-8268ECA7C465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23:41.789" v="230"/>
          <ac:spMkLst>
            <pc:docMk/>
            <pc:sldMk cId="349001577" sldId="310"/>
            <ac:spMk id="3" creationId="{85E3392A-FCB2-4500-B6F1-46D233626F6C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3:41.789" v="230"/>
          <ac:picMkLst>
            <pc:docMk/>
            <pc:sldMk cId="349001577" sldId="310"/>
            <ac:picMk id="4" creationId="{08E261F2-A5B9-4A37-A975-534A049E7FDD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13.354" v="239"/>
        <pc:sldMkLst>
          <pc:docMk/>
          <pc:sldMk cId="1727112406" sldId="311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13.354" v="239"/>
          <ac:spMkLst>
            <pc:docMk/>
            <pc:sldMk cId="1727112406" sldId="311"/>
            <ac:spMk id="5" creationId="{005BB096-683F-4649-B1A3-9CD5E336AFE8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4:12.541" v="238"/>
          <ac:picMkLst>
            <pc:docMk/>
            <pc:sldMk cId="1727112406" sldId="311"/>
            <ac:picMk id="4" creationId="{08E261F2-A5B9-4A37-A975-534A049E7FDD}"/>
          </ac:picMkLst>
        </pc:picChg>
        <pc:picChg chg="add mod ord">
          <ac:chgData name="Corrina Stewart" userId="S::corrina.stewart@bramhopeprimaryschool.co.uk::47a46c61-2e17-40ae-9a3d-a14b8220ea0f" providerId="AD" clId="Web-{37701861-EBA1-B1D2-49C0-72C6699FD9DF}" dt="2021-07-04T13:24:13.354" v="239"/>
          <ac:picMkLst>
            <pc:docMk/>
            <pc:sldMk cId="1727112406" sldId="311"/>
            <ac:picMk id="6" creationId="{DA9254D1-0D51-42FB-81D7-D04D2FD37183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25.995" v="242"/>
        <pc:sldMkLst>
          <pc:docMk/>
          <pc:sldMk cId="346574041" sldId="312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25.995" v="242"/>
          <ac:spMkLst>
            <pc:docMk/>
            <pc:sldMk cId="346574041" sldId="312"/>
            <ac:spMk id="4" creationId="{8678B05C-F19B-468F-9BCF-2A26924EF182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4:25.995" v="242"/>
          <ac:picMkLst>
            <pc:docMk/>
            <pc:sldMk cId="346574041" sldId="312"/>
            <ac:picMk id="5" creationId="{597F5FF2-ED00-44E2-81E6-38B5E116C350}"/>
          </ac:picMkLst>
        </pc:picChg>
        <pc:picChg chg="del">
          <ac:chgData name="Corrina Stewart" userId="S::corrina.stewart@bramhopeprimaryschool.co.uk::47a46c61-2e17-40ae-9a3d-a14b8220ea0f" providerId="AD" clId="Web-{37701861-EBA1-B1D2-49C0-72C6699FD9DF}" dt="2021-07-04T13:24:18.323" v="241"/>
          <ac:picMkLst>
            <pc:docMk/>
            <pc:sldMk cId="346574041" sldId="312"/>
            <ac:picMk id="6" creationId="{DA9254D1-0D51-42FB-81D7-D04D2FD37183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40.886" v="245"/>
        <pc:sldMkLst>
          <pc:docMk/>
          <pc:sldMk cId="4051631739" sldId="313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40.886" v="245"/>
          <ac:spMkLst>
            <pc:docMk/>
            <pc:sldMk cId="4051631739" sldId="313"/>
            <ac:spMk id="4" creationId="{2A22B2A9-B6D5-4E7E-A60F-874B9309AD3F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4:32.167" v="244"/>
          <ac:picMkLst>
            <pc:docMk/>
            <pc:sldMk cId="4051631739" sldId="313"/>
            <ac:picMk id="5" creationId="{597F5FF2-ED00-44E2-81E6-38B5E116C350}"/>
          </ac:picMkLst>
        </pc:picChg>
        <pc:picChg chg="add mod ord">
          <ac:chgData name="Corrina Stewart" userId="S::corrina.stewart@bramhopeprimaryschool.co.uk::47a46c61-2e17-40ae-9a3d-a14b8220ea0f" providerId="AD" clId="Web-{37701861-EBA1-B1D2-49C0-72C6699FD9DF}" dt="2021-07-04T13:24:40.886" v="245"/>
          <ac:picMkLst>
            <pc:docMk/>
            <pc:sldMk cId="4051631739" sldId="313"/>
            <ac:picMk id="6" creationId="{429AA225-4749-4E80-8C43-912239136F74}"/>
          </ac:picMkLst>
        </pc:picChg>
      </pc:sldChg>
      <pc:sldChg chg="modSp new">
        <pc:chgData name="Corrina Stewart" userId="S::corrina.stewart@bramhopeprimaryschool.co.uk::47a46c61-2e17-40ae-9a3d-a14b8220ea0f" providerId="AD" clId="Web-{37701861-EBA1-B1D2-49C0-72C6699FD9DF}" dt="2021-07-04T13:30:17.141" v="391" actId="20577"/>
        <pc:sldMkLst>
          <pc:docMk/>
          <pc:sldMk cId="1526861020" sldId="314"/>
        </pc:sldMkLst>
        <pc:spChg chg="mod">
          <ac:chgData name="Corrina Stewart" userId="S::corrina.stewart@bramhopeprimaryschool.co.uk::47a46c61-2e17-40ae-9a3d-a14b8220ea0f" providerId="AD" clId="Web-{37701861-EBA1-B1D2-49C0-72C6699FD9DF}" dt="2021-07-04T13:30:17.141" v="391" actId="20577"/>
          <ac:spMkLst>
            <pc:docMk/>
            <pc:sldMk cId="1526861020" sldId="314"/>
            <ac:spMk id="2" creationId="{4808B62B-08F1-4C74-A32F-40BCFA2D99BA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28:23.837" v="348" actId="20577"/>
          <ac:spMkLst>
            <pc:docMk/>
            <pc:sldMk cId="1526861020" sldId="314"/>
            <ac:spMk id="3" creationId="{D43D9FC8-D391-43C6-8C96-6BD5A55CC1DB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4:57.341" v="249"/>
        <pc:sldMkLst>
          <pc:docMk/>
          <pc:sldMk cId="4269813307" sldId="315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4:57.341" v="249"/>
          <ac:spMkLst>
            <pc:docMk/>
            <pc:sldMk cId="4269813307" sldId="315"/>
            <ac:spMk id="4" creationId="{34AE6607-7C1C-4195-B0E4-CEB9ECEC3172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24:57.341" v="249"/>
          <ac:picMkLst>
            <pc:docMk/>
            <pc:sldMk cId="4269813307" sldId="315"/>
            <ac:picMk id="5" creationId="{91D9180A-812C-4EAC-A964-9851EA34CBBA}"/>
          </ac:picMkLst>
        </pc:picChg>
        <pc:picChg chg="del">
          <ac:chgData name="Corrina Stewart" userId="S::corrina.stewart@bramhopeprimaryschool.co.uk::47a46c61-2e17-40ae-9a3d-a14b8220ea0f" providerId="AD" clId="Web-{37701861-EBA1-B1D2-49C0-72C6699FD9DF}" dt="2021-07-04T13:24:49.653" v="248"/>
          <ac:picMkLst>
            <pc:docMk/>
            <pc:sldMk cId="4269813307" sldId="315"/>
            <ac:picMk id="6" creationId="{429AA225-4749-4E80-8C43-912239136F74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7701861-EBA1-B1D2-49C0-72C6699FD9DF}" dt="2021-07-04T13:26:24.752" v="294" actId="1076"/>
        <pc:sldMkLst>
          <pc:docMk/>
          <pc:sldMk cId="3628172458" sldId="316"/>
        </pc:sldMkLst>
        <pc:spChg chg="add del mod">
          <ac:chgData name="Corrina Stewart" userId="S::corrina.stewart@bramhopeprimaryschool.co.uk::47a46c61-2e17-40ae-9a3d-a14b8220ea0f" providerId="AD" clId="Web-{37701861-EBA1-B1D2-49C0-72C6699FD9DF}" dt="2021-07-04T13:25:52.547" v="285"/>
          <ac:spMkLst>
            <pc:docMk/>
            <pc:sldMk cId="3628172458" sldId="316"/>
            <ac:spMk id="4" creationId="{3E64B139-93A4-46DD-AE86-873450A9BCFC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42.046" v="273" actId="1076"/>
          <ac:spMkLst>
            <pc:docMk/>
            <pc:sldMk cId="3628172458" sldId="316"/>
            <ac:spMk id="6" creationId="{692FB556-CFEF-4898-863C-71E4D446ACDE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47.562" v="283" actId="1076"/>
          <ac:spMkLst>
            <pc:docMk/>
            <pc:sldMk cId="3628172458" sldId="316"/>
            <ac:spMk id="8" creationId="{5D43A09B-0618-460E-85DA-0DA48444B082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5:59.735" v="287" actId="1076"/>
          <ac:spMkLst>
            <pc:docMk/>
            <pc:sldMk cId="3628172458" sldId="316"/>
            <ac:spMk id="9" creationId="{7E63CBA8-476A-439E-A935-73452BC07384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6:21.049" v="293" actId="1076"/>
          <ac:spMkLst>
            <pc:docMk/>
            <pc:sldMk cId="3628172458" sldId="316"/>
            <ac:spMk id="10" creationId="{B0871B1B-172C-4FD0-9DD6-E72490A7E32D}"/>
          </ac:spMkLst>
        </pc:spChg>
        <pc:spChg chg="add mod">
          <ac:chgData name="Corrina Stewart" userId="S::corrina.stewart@bramhopeprimaryschool.co.uk::47a46c61-2e17-40ae-9a3d-a14b8220ea0f" providerId="AD" clId="Web-{37701861-EBA1-B1D2-49C0-72C6699FD9DF}" dt="2021-07-04T13:26:09.392" v="290" actId="1076"/>
          <ac:spMkLst>
            <pc:docMk/>
            <pc:sldMk cId="3628172458" sldId="316"/>
            <ac:spMk id="11" creationId="{D0629918-A8A4-4B88-BBAA-210396FF76F2}"/>
          </ac:spMkLst>
        </pc:spChg>
        <pc:picChg chg="del">
          <ac:chgData name="Corrina Stewart" userId="S::corrina.stewart@bramhopeprimaryschool.co.uk::47a46c61-2e17-40ae-9a3d-a14b8220ea0f" providerId="AD" clId="Web-{37701861-EBA1-B1D2-49C0-72C6699FD9DF}" dt="2021-07-04T13:25:03.200" v="251"/>
          <ac:picMkLst>
            <pc:docMk/>
            <pc:sldMk cId="3628172458" sldId="316"/>
            <ac:picMk id="5" creationId="{91D9180A-812C-4EAC-A964-9851EA34CBBA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42.062" v="274" actId="1076"/>
          <ac:picMkLst>
            <pc:docMk/>
            <pc:sldMk cId="3628172458" sldId="316"/>
            <ac:picMk id="7" creationId="{B2895CCD-349E-4DE8-9271-A86C6C7DAAA2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49.781" v="284" actId="1076"/>
          <ac:picMkLst>
            <pc:docMk/>
            <pc:sldMk cId="3628172458" sldId="316"/>
            <ac:picMk id="12" creationId="{DFD74BA9-D0D0-4590-BCEB-718918CF2BC7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6:11.704" v="291" actId="1076"/>
          <ac:picMkLst>
            <pc:docMk/>
            <pc:sldMk cId="3628172458" sldId="316"/>
            <ac:picMk id="13" creationId="{E055AB32-B3F4-4C36-B25C-4E8645F26C44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6:24.752" v="294" actId="1076"/>
          <ac:picMkLst>
            <pc:docMk/>
            <pc:sldMk cId="3628172458" sldId="316"/>
            <ac:picMk id="14" creationId="{017EBB94-1633-4A7B-94F9-F3913E9B5056}"/>
          </ac:picMkLst>
        </pc:picChg>
        <pc:picChg chg="add mod">
          <ac:chgData name="Corrina Stewart" userId="S::corrina.stewart@bramhopeprimaryschool.co.uk::47a46c61-2e17-40ae-9a3d-a14b8220ea0f" providerId="AD" clId="Web-{37701861-EBA1-B1D2-49C0-72C6699FD9DF}" dt="2021-07-04T13:25:56.797" v="286" actId="1076"/>
          <ac:picMkLst>
            <pc:docMk/>
            <pc:sldMk cId="3628172458" sldId="316"/>
            <ac:picMk id="15" creationId="{E7A989BD-5CCD-43CE-A7D8-63C1C9D8D4B1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30:08.656" v="389" actId="14100"/>
        <pc:sldMkLst>
          <pc:docMk/>
          <pc:sldMk cId="944147345" sldId="317"/>
        </pc:sldMkLst>
        <pc:spChg chg="mo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2" creationId="{A6758CEB-E2D5-426C-8CA9-D7E9861CB996}"/>
          </ac:spMkLst>
        </pc:spChg>
        <pc:spChg chg="mod">
          <ac:chgData name="Corrina Stewart" userId="S::corrina.stewart@bramhopeprimaryschool.co.uk::47a46c61-2e17-40ae-9a3d-a14b8220ea0f" providerId="AD" clId="Web-{37701861-EBA1-B1D2-49C0-72C6699FD9DF}" dt="2021-07-04T13:30:08.656" v="389" actId="14100"/>
          <ac:spMkLst>
            <pc:docMk/>
            <pc:sldMk cId="944147345" sldId="317"/>
            <ac:spMk id="3" creationId="{61D33CCE-F580-4106-AA74-0EED6850C053}"/>
          </ac:spMkLst>
        </pc:spChg>
        <pc:spChg chg="ad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6" creationId="{2B97F24A-32CE-4C1C-A50D-3016B394DCFB}"/>
          </ac:spMkLst>
        </pc:spChg>
        <pc:spChg chg="add">
          <ac:chgData name="Corrina Stewart" userId="S::corrina.stewart@bramhopeprimaryschool.co.uk::47a46c61-2e17-40ae-9a3d-a14b8220ea0f" providerId="AD" clId="Web-{37701861-EBA1-B1D2-49C0-72C6699FD9DF}" dt="2021-07-04T13:29:54.374" v="383"/>
          <ac:spMkLst>
            <pc:docMk/>
            <pc:sldMk cId="944147345" sldId="317"/>
            <ac:spMk id="7" creationId="{CD8B4F24-440B-49E9-B85D-733523DC064B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29:54.374" v="382"/>
          <ac:spMkLst>
            <pc:docMk/>
            <pc:sldMk cId="944147345" sldId="317"/>
            <ac:spMk id="9" creationId="{5E39A796-BE83-48B1-B33F-35C4A32AAB57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29:54.374" v="382"/>
          <ac:spMkLst>
            <pc:docMk/>
            <pc:sldMk cId="944147345" sldId="317"/>
            <ac:spMk id="11" creationId="{72F84B47-E267-4194-8194-831DB7B5547F}"/>
          </ac:spMkLst>
        </pc:spChg>
        <pc:picChg chg="add mod">
          <ac:chgData name="Corrina Stewart" userId="S::corrina.stewart@bramhopeprimaryschool.co.uk::47a46c61-2e17-40ae-9a3d-a14b8220ea0f" providerId="AD" clId="Web-{37701861-EBA1-B1D2-49C0-72C6699FD9DF}" dt="2021-07-04T13:29:54.374" v="383"/>
          <ac:picMkLst>
            <pc:docMk/>
            <pc:sldMk cId="944147345" sldId="317"/>
            <ac:picMk id="4" creationId="{EC3F03D9-9B4B-4296-A856-F4052C2BB537}"/>
          </ac:picMkLst>
        </pc:picChg>
      </pc:sldChg>
      <pc:sldChg chg="addSp delSp modSp new mod setBg">
        <pc:chgData name="Corrina Stewart" userId="S::corrina.stewart@bramhopeprimaryschool.co.uk::47a46c61-2e17-40ae-9a3d-a14b8220ea0f" providerId="AD" clId="Web-{37701861-EBA1-B1D2-49C0-72C6699FD9DF}" dt="2021-07-04T13:32:46.134" v="409" actId="1076"/>
        <pc:sldMkLst>
          <pc:docMk/>
          <pc:sldMk cId="2748041091" sldId="318"/>
        </pc:sldMkLst>
        <pc:spChg chg="mod">
          <ac:chgData name="Corrina Stewart" userId="S::corrina.stewart@bramhopeprimaryschool.co.uk::47a46c61-2e17-40ae-9a3d-a14b8220ea0f" providerId="AD" clId="Web-{37701861-EBA1-B1D2-49C0-72C6699FD9DF}" dt="2021-07-04T13:32:39.134" v="406"/>
          <ac:spMkLst>
            <pc:docMk/>
            <pc:sldMk cId="2748041091" sldId="318"/>
            <ac:spMk id="2" creationId="{C1EF9631-A6BF-487E-B8D7-B6382B308A82}"/>
          </ac:spMkLst>
        </pc:spChg>
        <pc:spChg chg="del">
          <ac:chgData name="Corrina Stewart" userId="S::corrina.stewart@bramhopeprimaryschool.co.uk::47a46c61-2e17-40ae-9a3d-a14b8220ea0f" providerId="AD" clId="Web-{37701861-EBA1-B1D2-49C0-72C6699FD9DF}" dt="2021-07-04T13:32:29.164" v="401"/>
          <ac:spMkLst>
            <pc:docMk/>
            <pc:sldMk cId="2748041091" sldId="318"/>
            <ac:spMk id="3" creationId="{9E4EDC34-B831-447E-A6F3-F9234CCB534A}"/>
          </ac:spMkLst>
        </pc:spChg>
        <pc:spChg chg="add del">
          <ac:chgData name="Corrina Stewart" userId="S::corrina.stewart@bramhopeprimaryschool.co.uk::47a46c61-2e17-40ae-9a3d-a14b8220ea0f" providerId="AD" clId="Web-{37701861-EBA1-B1D2-49C0-72C6699FD9DF}" dt="2021-07-04T13:32:39.134" v="405"/>
          <ac:spMkLst>
            <pc:docMk/>
            <pc:sldMk cId="2748041091" sldId="318"/>
            <ac:spMk id="9" creationId="{A4AC5506-6312-4701-8D3C-40187889A947}"/>
          </ac:spMkLst>
        </pc:spChg>
        <pc:picChg chg="add mod ord">
          <ac:chgData name="Corrina Stewart" userId="S::corrina.stewart@bramhopeprimaryschool.co.uk::47a46c61-2e17-40ae-9a3d-a14b8220ea0f" providerId="AD" clId="Web-{37701861-EBA1-B1D2-49C0-72C6699FD9DF}" dt="2021-07-04T13:32:46.134" v="409" actId="1076"/>
          <ac:picMkLst>
            <pc:docMk/>
            <pc:sldMk cId="2748041091" sldId="318"/>
            <ac:picMk id="4" creationId="{AD169657-91FB-4877-8F34-4DB7A5CAAA3D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3DB69377-C7EF-F3C2-12EE-2A91B8E8D796}"/>
    <pc:docChg chg="addSld delSld modSld sldOrd">
      <pc:chgData name="Corrina Stewart" userId="S::corrina.stewart@bramhopeprimaryschool.co.uk::47a46c61-2e17-40ae-9a3d-a14b8220ea0f" providerId="AD" clId="Web-{3DB69377-C7EF-F3C2-12EE-2A91B8E8D796}" dt="2021-06-24T19:37:57.392" v="1556" actId="20577"/>
      <pc:docMkLst>
        <pc:docMk/>
      </pc:docMkLst>
      <pc:sldChg chg="modSp">
        <pc:chgData name="Corrina Stewart" userId="S::corrina.stewart@bramhopeprimaryschool.co.uk::47a46c61-2e17-40ae-9a3d-a14b8220ea0f" providerId="AD" clId="Web-{3DB69377-C7EF-F3C2-12EE-2A91B8E8D796}" dt="2021-06-24T19:20:20.962" v="1346" actId="20577"/>
        <pc:sldMkLst>
          <pc:docMk/>
          <pc:sldMk cId="309791862" sldId="258"/>
        </pc:sldMkLst>
        <pc:spChg chg="mod">
          <ac:chgData name="Corrina Stewart" userId="S::corrina.stewart@bramhopeprimaryschool.co.uk::47a46c61-2e17-40ae-9a3d-a14b8220ea0f" providerId="AD" clId="Web-{3DB69377-C7EF-F3C2-12EE-2A91B8E8D796}" dt="2021-06-24T19:20:20.962" v="1346" actId="20577"/>
          <ac:spMkLst>
            <pc:docMk/>
            <pc:sldMk cId="309791862" sldId="258"/>
            <ac:spMk id="2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25:22.612" v="151" actId="20577"/>
          <ac:spMkLst>
            <pc:docMk/>
            <pc:sldMk cId="309791862" sldId="258"/>
            <ac:spMk id="3" creationId="{00000000-0000-0000-0000-000000000000}"/>
          </ac:spMkLst>
        </pc:spChg>
      </pc:sldChg>
      <pc:sldChg chg="modSp del">
        <pc:chgData name="Corrina Stewart" userId="S::corrina.stewart@bramhopeprimaryschool.co.uk::47a46c61-2e17-40ae-9a3d-a14b8220ea0f" providerId="AD" clId="Web-{3DB69377-C7EF-F3C2-12EE-2A91B8E8D796}" dt="2021-06-24T19:19:43.100" v="1343"/>
        <pc:sldMkLst>
          <pc:docMk/>
          <pc:sldMk cId="4062581475" sldId="284"/>
        </pc:sldMkLst>
        <pc:spChg chg="mod">
          <ac:chgData name="Corrina Stewart" userId="S::corrina.stewart@bramhopeprimaryschool.co.uk::47a46c61-2e17-40ae-9a3d-a14b8220ea0f" providerId="AD" clId="Web-{3DB69377-C7EF-F3C2-12EE-2A91B8E8D796}" dt="2021-06-24T18:12:16.205" v="682" actId="20577"/>
          <ac:spMkLst>
            <pc:docMk/>
            <pc:sldMk cId="4062581475" sldId="284"/>
            <ac:spMk id="2" creationId="{E96D787B-E4B1-458C-A7F8-ADE607F5374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8:10:16.088" v="681" actId="1076"/>
          <ac:spMkLst>
            <pc:docMk/>
            <pc:sldMk cId="4062581475" sldId="284"/>
            <ac:spMk id="3" creationId="{9514989A-FB52-4B94-A277-6098F6BED970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13:26.330" v="85" actId="20577"/>
          <ac:spMkLst>
            <pc:docMk/>
            <pc:sldMk cId="4062581475" sldId="284"/>
            <ac:spMk id="4" creationId="{A87AAF10-2E24-4577-B6B2-E78BF9A84746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7:10:04.457" v="33" actId="20577"/>
        <pc:sldMkLst>
          <pc:docMk/>
          <pc:sldMk cId="3906109575" sldId="287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0:04.457" v="33" actId="20577"/>
          <ac:spMkLst>
            <pc:docMk/>
            <pc:sldMk cId="3906109575" sldId="287"/>
            <ac:spMk id="3" creationId="{DFF9AC98-9BE7-4F34-9A6B-12C6CE7FA418}"/>
          </ac:spMkLst>
        </pc:spChg>
      </pc:sldChg>
      <pc:sldChg chg="delSp modSp">
        <pc:chgData name="Corrina Stewart" userId="S::corrina.stewart@bramhopeprimaryschool.co.uk::47a46c61-2e17-40ae-9a3d-a14b8220ea0f" providerId="AD" clId="Web-{3DB69377-C7EF-F3C2-12EE-2A91B8E8D796}" dt="2021-06-24T17:28:01.388" v="170" actId="20577"/>
        <pc:sldMkLst>
          <pc:docMk/>
          <pc:sldMk cId="4164341732" sldId="289"/>
        </pc:sldMkLst>
        <pc:spChg chg="mod">
          <ac:chgData name="Corrina Stewart" userId="S::corrina.stewart@bramhopeprimaryschool.co.uk::47a46c61-2e17-40ae-9a3d-a14b8220ea0f" providerId="AD" clId="Web-{3DB69377-C7EF-F3C2-12EE-2A91B8E8D796}" dt="2021-06-24T17:28:01.388" v="170" actId="20577"/>
          <ac:spMkLst>
            <pc:docMk/>
            <pc:sldMk cId="4164341732" sldId="289"/>
            <ac:spMk id="2" creationId="{ECFC9111-C48F-4471-821E-BB17B5D6E6C9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0:15.708" v="34"/>
          <ac:spMkLst>
            <pc:docMk/>
            <pc:sldMk cId="4164341732" sldId="289"/>
            <ac:spMk id="12" creationId="{C6BC2CBF-C11B-4133-8FF8-29518EB40CE5}"/>
          </ac:spMkLst>
        </pc:spChg>
      </pc:sldChg>
      <pc:sldChg chg="addSp delSp modSp">
        <pc:chgData name="Corrina Stewart" userId="S::corrina.stewart@bramhopeprimaryschool.co.uk::47a46c61-2e17-40ae-9a3d-a14b8220ea0f" providerId="AD" clId="Web-{3DB69377-C7EF-F3C2-12EE-2A91B8E8D796}" dt="2021-06-24T19:21:34.451" v="1348" actId="20577"/>
        <pc:sldMkLst>
          <pc:docMk/>
          <pc:sldMk cId="2909959615" sldId="291"/>
        </pc:sldMkLst>
        <pc:spChg chg="mod">
          <ac:chgData name="Corrina Stewart" userId="S::corrina.stewart@bramhopeprimaryschool.co.uk::47a46c61-2e17-40ae-9a3d-a14b8220ea0f" providerId="AD" clId="Web-{3DB69377-C7EF-F3C2-12EE-2A91B8E8D796}" dt="2021-06-24T19:21:34.451" v="1348" actId="20577"/>
          <ac:spMkLst>
            <pc:docMk/>
            <pc:sldMk cId="2909959615" sldId="291"/>
            <ac:spMk id="2" creationId="{ECFC9111-C48F-4471-821E-BB17B5D6E6C9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29:03.439" v="172"/>
          <ac:spMkLst>
            <pc:docMk/>
            <pc:sldMk cId="2909959615" sldId="291"/>
            <ac:spMk id="4" creationId="{2CA8ECC1-EE13-44A8-BD3C-CEBB8E3B00DD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32:43.438" v="222" actId="1076"/>
          <ac:spMkLst>
            <pc:docMk/>
            <pc:sldMk cId="2909959615" sldId="291"/>
            <ac:spMk id="7" creationId="{5C127F7D-8953-4340-90BB-E30E6F8CBC20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0:30.881" v="35"/>
          <ac:spMkLst>
            <pc:docMk/>
            <pc:sldMk cId="2909959615" sldId="291"/>
            <ac:spMk id="9" creationId="{F2013B6A-61C5-4416-AD6F-1346655E407B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31:47.731" v="212" actId="1076"/>
          <ac:spMkLst>
            <pc:docMk/>
            <pc:sldMk cId="2909959615" sldId="291"/>
            <ac:spMk id="10" creationId="{12785B66-D1FA-488F-A381-3852A425E4A8}"/>
          </ac:spMkLst>
        </pc:spChg>
        <pc:picChg chg="del">
          <ac:chgData name="Corrina Stewart" userId="S::corrina.stewart@bramhopeprimaryschool.co.uk::47a46c61-2e17-40ae-9a3d-a14b8220ea0f" providerId="AD" clId="Web-{3DB69377-C7EF-F3C2-12EE-2A91B8E8D796}" dt="2021-06-24T17:29:00.454" v="171"/>
          <ac:picMkLst>
            <pc:docMk/>
            <pc:sldMk cId="2909959615" sldId="291"/>
            <ac:picMk id="5" creationId="{03E0438B-961F-4A6A-A23A-0BA029884A69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32:40.516" v="221" actId="14100"/>
          <ac:picMkLst>
            <pc:docMk/>
            <pc:sldMk cId="2909959615" sldId="291"/>
            <ac:picMk id="6" creationId="{130FB2BB-8C0A-44C8-A90E-783D94020859}"/>
          </ac:picMkLst>
        </pc:picChg>
        <pc:picChg chg="add del mod">
          <ac:chgData name="Corrina Stewart" userId="S::corrina.stewart@bramhopeprimaryschool.co.uk::47a46c61-2e17-40ae-9a3d-a14b8220ea0f" providerId="AD" clId="Web-{3DB69377-C7EF-F3C2-12EE-2A91B8E8D796}" dt="2021-06-24T17:30:25.913" v="194"/>
          <ac:picMkLst>
            <pc:docMk/>
            <pc:sldMk cId="2909959615" sldId="291"/>
            <ac:picMk id="8" creationId="{54C8E190-6363-40ED-BFEC-78E9A0F6FDA6}"/>
          </ac:picMkLst>
        </pc:picChg>
        <pc:cxnChg chg="add">
          <ac:chgData name="Corrina Stewart" userId="S::corrina.stewart@bramhopeprimaryschool.co.uk::47a46c61-2e17-40ae-9a3d-a14b8220ea0f" providerId="AD" clId="Web-{3DB69377-C7EF-F3C2-12EE-2A91B8E8D796}" dt="2021-06-24T17:30:46.321" v="199"/>
          <ac:cxnSpMkLst>
            <pc:docMk/>
            <pc:sldMk cId="2909959615" sldId="291"/>
            <ac:cxnSpMk id="11" creationId="{66AC29EB-7C49-4D18-8672-EBD939163477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1:42.434" v="211" actId="1076"/>
          <ac:cxnSpMkLst>
            <pc:docMk/>
            <pc:sldMk cId="2909959615" sldId="291"/>
            <ac:cxnSpMk id="12" creationId="{ED8C9C7F-B2E1-4B4F-8019-387EF791A46D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9:21:13.934" v="1347" actId="14100"/>
          <ac:cxnSpMkLst>
            <pc:docMk/>
            <pc:sldMk cId="2909959615" sldId="291"/>
            <ac:cxnSpMk id="13" creationId="{32C689B8-5C39-4CCA-8AD0-4D8DC67F8D0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2:56.829" v="226" actId="14100"/>
          <ac:cxnSpMkLst>
            <pc:docMk/>
            <pc:sldMk cId="2909959615" sldId="291"/>
            <ac:cxnSpMk id="14" creationId="{6E1E07C3-97FA-4414-A94C-1DB91634E93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32:47.954" v="223" actId="14100"/>
          <ac:cxnSpMkLst>
            <pc:docMk/>
            <pc:sldMk cId="2909959615" sldId="291"/>
            <ac:cxnSpMk id="15" creationId="{CEF1859D-0CEE-4235-87EA-70DC8C9929BD}"/>
          </ac:cxnSpMkLst>
        </pc:cxnChg>
      </pc:sldChg>
      <pc:sldChg chg="modSp">
        <pc:chgData name="Corrina Stewart" userId="S::corrina.stewart@bramhopeprimaryschool.co.uk::47a46c61-2e17-40ae-9a3d-a14b8220ea0f" providerId="AD" clId="Web-{3DB69377-C7EF-F3C2-12EE-2A91B8E8D796}" dt="2021-06-24T17:10:45.413" v="42" actId="20577"/>
        <pc:sldMkLst>
          <pc:docMk/>
          <pc:sldMk cId="2994628021" sldId="292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0:45.413" v="42" actId="20577"/>
          <ac:spMkLst>
            <pc:docMk/>
            <pc:sldMk cId="2994628021" sldId="292"/>
            <ac:spMk id="2" creationId="{23D5E67A-F81D-4505-AE83-EA78F18D6685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9:33:44.343" v="1447" actId="1076"/>
        <pc:sldMkLst>
          <pc:docMk/>
          <pc:sldMk cId="3403922616" sldId="294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3:40.593" v="1446" actId="20577"/>
          <ac:spMkLst>
            <pc:docMk/>
            <pc:sldMk cId="3403922616" sldId="294"/>
            <ac:spMk id="2" creationId="{23D5E67A-F81D-4505-AE83-EA78F18D668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3:37.655" v="1444" actId="20577"/>
          <ac:spMkLst>
            <pc:docMk/>
            <pc:sldMk cId="3403922616" sldId="294"/>
            <ac:spMk id="10" creationId="{DC6891F6-9290-4049-AB0C-669C935A880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3:44.343" v="1447" actId="1076"/>
          <ac:spMkLst>
            <pc:docMk/>
            <pc:sldMk cId="3403922616" sldId="294"/>
            <ac:spMk id="15" creationId="{5055EADA-496A-4BC6-9434-237455972543}"/>
          </ac:spMkLst>
        </pc:spChg>
      </pc:sldChg>
      <pc:sldChg chg="modSp">
        <pc:chgData name="Corrina Stewart" userId="S::corrina.stewart@bramhopeprimaryschool.co.uk::47a46c61-2e17-40ae-9a3d-a14b8220ea0f" providerId="AD" clId="Web-{3DB69377-C7EF-F3C2-12EE-2A91B8E8D796}" dt="2021-06-24T17:33:51.442" v="229" actId="20577"/>
        <pc:sldMkLst>
          <pc:docMk/>
          <pc:sldMk cId="941901501" sldId="295"/>
        </pc:sldMkLst>
        <pc:spChg chg="mod">
          <ac:chgData name="Corrina Stewart" userId="S::corrina.stewart@bramhopeprimaryschool.co.uk::47a46c61-2e17-40ae-9a3d-a14b8220ea0f" providerId="AD" clId="Web-{3DB69377-C7EF-F3C2-12EE-2A91B8E8D796}" dt="2021-06-24T17:33:51.442" v="229" actId="20577"/>
          <ac:spMkLst>
            <pc:docMk/>
            <pc:sldMk cId="941901501" sldId="295"/>
            <ac:spMk id="2" creationId="{23D5E67A-F81D-4505-AE83-EA78F18D6685}"/>
          </ac:spMkLst>
        </pc:spChg>
      </pc:sldChg>
      <pc:sldChg chg="del">
        <pc:chgData name="Corrina Stewart" userId="S::corrina.stewart@bramhopeprimaryschool.co.uk::47a46c61-2e17-40ae-9a3d-a14b8220ea0f" providerId="AD" clId="Web-{3DB69377-C7EF-F3C2-12EE-2A91B8E8D796}" dt="2021-06-24T17:11:04.930" v="43"/>
        <pc:sldMkLst>
          <pc:docMk/>
          <pc:sldMk cId="4275757296" sldId="296"/>
        </pc:sldMkLst>
      </pc:sldChg>
      <pc:sldChg chg="ord">
        <pc:chgData name="Corrina Stewart" userId="S::corrina.stewart@bramhopeprimaryschool.co.uk::47a46c61-2e17-40ae-9a3d-a14b8220ea0f" providerId="AD" clId="Web-{3DB69377-C7EF-F3C2-12EE-2A91B8E8D796}" dt="2021-06-24T17:13:12.798" v="76"/>
        <pc:sldMkLst>
          <pc:docMk/>
          <pc:sldMk cId="3490372467" sldId="297"/>
        </pc:sldMkLst>
      </pc:sldChg>
      <pc:sldChg chg="del">
        <pc:chgData name="Corrina Stewart" userId="S::corrina.stewart@bramhopeprimaryschool.co.uk::47a46c61-2e17-40ae-9a3d-a14b8220ea0f" providerId="AD" clId="Web-{3DB69377-C7EF-F3C2-12EE-2A91B8E8D796}" dt="2021-06-24T19:19:48.804" v="1344"/>
        <pc:sldMkLst>
          <pc:docMk/>
          <pc:sldMk cId="434478744" sldId="298"/>
        </pc:sldMkLst>
      </pc:sldChg>
      <pc:sldChg chg="addSp modSp new mod setBg">
        <pc:chgData name="Corrina Stewart" userId="S::corrina.stewart@bramhopeprimaryschool.co.uk::47a46c61-2e17-40ae-9a3d-a14b8220ea0f" providerId="AD" clId="Web-{3DB69377-C7EF-F3C2-12EE-2A91B8E8D796}" dt="2021-06-24T17:38:45.711" v="294" actId="1076"/>
        <pc:sldMkLst>
          <pc:docMk/>
          <pc:sldMk cId="1750351638" sldId="300"/>
        </pc:sldMkLst>
        <pc:spChg chg="mo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2" creationId="{4FAA727F-B0CE-432E-9237-8E286210F09B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7:38:45.711" v="294" actId="1076"/>
          <ac:spMkLst>
            <pc:docMk/>
            <pc:sldMk cId="1750351638" sldId="300"/>
            <ac:spMk id="3" creationId="{65DD3A2D-14A3-4B43-BC30-930F2E52437F}"/>
          </ac:spMkLst>
        </pc:spChg>
        <pc:spChg chg="ad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9" creationId="{743AA782-23D1-4521-8CAD-47662984AA08}"/>
          </ac:spMkLst>
        </pc:spChg>
        <pc:spChg chg="add">
          <ac:chgData name="Corrina Stewart" userId="S::corrina.stewart@bramhopeprimaryschool.co.uk::47a46c61-2e17-40ae-9a3d-a14b8220ea0f" providerId="AD" clId="Web-{3DB69377-C7EF-F3C2-12EE-2A91B8E8D796}" dt="2021-06-24T17:12:38.733" v="67"/>
          <ac:spMkLst>
            <pc:docMk/>
            <pc:sldMk cId="1750351638" sldId="300"/>
            <ac:spMk id="11" creationId="{650D18FE-0824-4A46-B22C-A86B52E5780A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7:12:38.733" v="67"/>
          <ac:picMkLst>
            <pc:docMk/>
            <pc:sldMk cId="1750351638" sldId="300"/>
            <ac:picMk id="4" creationId="{F469EE52-1274-451A-BE86-9139446E6F7D}"/>
          </ac:picMkLst>
        </pc:picChg>
      </pc:sldChg>
      <pc:sldChg chg="addSp delSp modSp new addAnim delAnim modAnim">
        <pc:chgData name="Corrina Stewart" userId="S::corrina.stewart@bramhopeprimaryschool.co.uk::47a46c61-2e17-40ae-9a3d-a14b8220ea0f" providerId="AD" clId="Web-{3DB69377-C7EF-F3C2-12EE-2A91B8E8D796}" dt="2021-06-24T18:05:12.224" v="678"/>
        <pc:sldMkLst>
          <pc:docMk/>
          <pc:sldMk cId="1938210044" sldId="301"/>
        </pc:sldMkLst>
        <pc:spChg chg="mod">
          <ac:chgData name="Corrina Stewart" userId="S::corrina.stewart@bramhopeprimaryschool.co.uk::47a46c61-2e17-40ae-9a3d-a14b8220ea0f" providerId="AD" clId="Web-{3DB69377-C7EF-F3C2-12EE-2A91B8E8D796}" dt="2021-06-24T17:45:29.975" v="421" actId="14100"/>
          <ac:spMkLst>
            <pc:docMk/>
            <pc:sldMk cId="1938210044" sldId="301"/>
            <ac:spMk id="2" creationId="{86C3A6CE-CBB4-4738-AB9D-55F7FBE92361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7:19:30.182" v="131"/>
          <ac:spMkLst>
            <pc:docMk/>
            <pc:sldMk cId="1938210044" sldId="301"/>
            <ac:spMk id="3" creationId="{93614501-FADC-4A64-B031-C9CD3D76DC3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53.680" v="427" actId="1076"/>
          <ac:spMkLst>
            <pc:docMk/>
            <pc:sldMk cId="1938210044" sldId="301"/>
            <ac:spMk id="6" creationId="{6ACD333E-A583-4017-8ACD-D552C31A734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49.445" v="426" actId="1076"/>
          <ac:spMkLst>
            <pc:docMk/>
            <pc:sldMk cId="1938210044" sldId="301"/>
            <ac:spMk id="8" creationId="{D4DB578B-F534-4F66-B125-2C3C654B466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5:58.008" v="428" actId="1076"/>
          <ac:spMkLst>
            <pc:docMk/>
            <pc:sldMk cId="1938210044" sldId="301"/>
            <ac:spMk id="10" creationId="{1397E325-9A58-47C1-8D19-C769C05D6AD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46:03.759" v="429" actId="1076"/>
          <ac:spMkLst>
            <pc:docMk/>
            <pc:sldMk cId="1938210044" sldId="301"/>
            <ac:spMk id="12" creationId="{DB6DC2EF-794F-4312-85AC-A11862A25710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45:09.802" v="415"/>
          <ac:spMkLst>
            <pc:docMk/>
            <pc:sldMk cId="1938210044" sldId="301"/>
            <ac:spMk id="16" creationId="{C7F475CE-699C-450A-942F-AA22244D903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0:06.931" v="516" actId="20577"/>
          <ac:spMkLst>
            <pc:docMk/>
            <pc:sldMk cId="1938210044" sldId="301"/>
            <ac:spMk id="20" creationId="{A4291D6D-95D9-47EA-ABE4-89DB25560C76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5.942" v="674"/>
          <ac:spMkLst>
            <pc:docMk/>
            <pc:sldMk cId="1938210044" sldId="301"/>
            <ac:spMk id="23" creationId="{75228C11-DEB0-4588-85FA-76663BCC4AAD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9.739" v="676"/>
          <ac:spMkLst>
            <pc:docMk/>
            <pc:sldMk cId="1938210044" sldId="301"/>
            <ac:spMk id="24" creationId="{F9BD5488-949E-4DA4-9486-C7501BAD07DD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3.270" v="673"/>
          <ac:spMkLst>
            <pc:docMk/>
            <pc:sldMk cId="1938210044" sldId="301"/>
            <ac:spMk id="25" creationId="{4B84CB9C-1A13-4B8D-ABF1-42952CC47704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04:57.676" v="675"/>
          <ac:spMkLst>
            <pc:docMk/>
            <pc:sldMk cId="1938210044" sldId="301"/>
            <ac:spMk id="26" creationId="{33E8814D-EEA3-4911-8CC7-3D420F4202F2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55:41.218" v="561"/>
          <ac:spMkLst>
            <pc:docMk/>
            <pc:sldMk cId="1938210044" sldId="301"/>
            <ac:spMk id="27" creationId="{DC79377D-8FB2-4D67-B8B0-9C4357469D9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5:38.171" v="560" actId="1076"/>
          <ac:spMkLst>
            <pc:docMk/>
            <pc:sldMk cId="1938210044" sldId="301"/>
            <ac:spMk id="28" creationId="{6745A838-619F-45B5-BD6E-534080D32C7F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5:50.844" v="563" actId="1076"/>
          <ac:spMkLst>
            <pc:docMk/>
            <pc:sldMk cId="1938210044" sldId="301"/>
            <ac:spMk id="29" creationId="{963C3241-8CC7-4677-924C-89A89E6BC96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24.057" v="586" actId="20577"/>
          <ac:spMkLst>
            <pc:docMk/>
            <pc:sldMk cId="1938210044" sldId="301"/>
            <ac:spMk id="34" creationId="{8D160E6F-5FE3-4262-BD57-D7025F4DEFB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39.371" v="590" actId="20577"/>
          <ac:spMkLst>
            <pc:docMk/>
            <pc:sldMk cId="1938210044" sldId="301"/>
            <ac:spMk id="35" creationId="{7F88EE22-5EF7-4EFD-87B2-A7730E08998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8:51.840" v="594" actId="20577"/>
          <ac:spMkLst>
            <pc:docMk/>
            <pc:sldMk cId="1938210044" sldId="301"/>
            <ac:spMk id="36" creationId="{D4F0D140-68C5-43B1-8B21-2FDF4500A0D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02.044" v="598" actId="20577"/>
          <ac:spMkLst>
            <pc:docMk/>
            <pc:sldMk cId="1938210044" sldId="301"/>
            <ac:spMk id="37" creationId="{A81B94BF-E3C9-4D79-9FBB-35C145829A98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11.779" v="602" actId="20577"/>
          <ac:spMkLst>
            <pc:docMk/>
            <pc:sldMk cId="1938210044" sldId="301"/>
            <ac:spMk id="38" creationId="{9BE2146C-4C94-4867-980F-617B4603C7D3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7:59:19.155" v="605"/>
          <ac:spMkLst>
            <pc:docMk/>
            <pc:sldMk cId="1938210044" sldId="301"/>
            <ac:spMk id="39" creationId="{1A9AF93F-99FF-43D3-B9C9-51F644A87EB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31.515" v="609" actId="20577"/>
          <ac:spMkLst>
            <pc:docMk/>
            <pc:sldMk cId="1938210044" sldId="301"/>
            <ac:spMk id="40" creationId="{F7B0E314-0F5C-469E-A540-4B705E93467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44.281" v="613" actId="20577"/>
          <ac:spMkLst>
            <pc:docMk/>
            <pc:sldMk cId="1938210044" sldId="301"/>
            <ac:spMk id="41" creationId="{9DA5D894-3253-49FE-9EC3-0D2FC9D9D2D6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7:59:57.110" v="617" actId="20577"/>
          <ac:spMkLst>
            <pc:docMk/>
            <pc:sldMk cId="1938210044" sldId="301"/>
            <ac:spMk id="42" creationId="{02B96641-0812-499F-9E1A-8013E21EBDC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11.158" v="623" actId="20577"/>
          <ac:spMkLst>
            <pc:docMk/>
            <pc:sldMk cId="1938210044" sldId="301"/>
            <ac:spMk id="43" creationId="{6090228A-5751-4A80-A26E-D5928A0504B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22.377" v="625" actId="1076"/>
          <ac:spMkLst>
            <pc:docMk/>
            <pc:sldMk cId="1938210044" sldId="301"/>
            <ac:spMk id="44" creationId="{BB105281-BD07-45C5-873F-CB6030B595A6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32.565" v="627" actId="1076"/>
          <ac:spMkLst>
            <pc:docMk/>
            <pc:sldMk cId="1938210044" sldId="301"/>
            <ac:spMk id="45" creationId="{2CD67878-983D-4747-ACAB-3A3F85D0813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40.832" v="629" actId="1076"/>
          <ac:spMkLst>
            <pc:docMk/>
            <pc:sldMk cId="1938210044" sldId="301"/>
            <ac:spMk id="46" creationId="{19956DE4-27D7-4E7A-AC5F-22661FF4036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0:58.020" v="633" actId="20577"/>
          <ac:spMkLst>
            <pc:docMk/>
            <pc:sldMk cId="1938210044" sldId="301"/>
            <ac:spMk id="47" creationId="{3A8FC505-2E84-42C0-BC4A-67BAD8880D41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09.099" v="637" actId="20577"/>
          <ac:spMkLst>
            <pc:docMk/>
            <pc:sldMk cId="1938210044" sldId="301"/>
            <ac:spMk id="48" creationId="{C6F3F5E8-07B4-442C-8B03-F0174040FE8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39.617" v="649" actId="1076"/>
          <ac:spMkLst>
            <pc:docMk/>
            <pc:sldMk cId="1938210044" sldId="301"/>
            <ac:spMk id="49" creationId="{26D8D4C3-8D57-46AA-B713-EB56FD52CE80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1:53.008" v="653" actId="20577"/>
          <ac:spMkLst>
            <pc:docMk/>
            <pc:sldMk cId="1938210044" sldId="301"/>
            <ac:spMk id="50" creationId="{E7DD0702-96DE-4BCE-8ACB-8DDF587FA4F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2:07.493" v="661" actId="20577"/>
          <ac:spMkLst>
            <pc:docMk/>
            <pc:sldMk cId="1938210044" sldId="301"/>
            <ac:spMk id="51" creationId="{635EB4ED-00CB-4DA3-8EBF-5E7131815C1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02:22.119" v="665" actId="20577"/>
          <ac:spMkLst>
            <pc:docMk/>
            <pc:sldMk cId="1938210044" sldId="301"/>
            <ac:spMk id="52" creationId="{EC1F516D-F245-4D8F-BF5B-E0574E682B58}"/>
          </ac:spMkLst>
        </pc:spChg>
        <pc:grpChg chg="add del">
          <ac:chgData name="Corrina Stewart" userId="S::corrina.stewart@bramhopeprimaryschool.co.uk::47a46c61-2e17-40ae-9a3d-a14b8220ea0f" providerId="AD" clId="Web-{3DB69377-C7EF-F3C2-12EE-2A91B8E8D796}" dt="2021-06-24T18:05:10.005" v="677"/>
          <ac:grpSpMkLst>
            <pc:docMk/>
            <pc:sldMk cId="1938210044" sldId="301"/>
            <ac:grpSpMk id="53" creationId="{1E2BB184-6149-4863-9636-9180986135FB}"/>
          </ac:grpSpMkLst>
        </pc:grpChg>
        <pc:grpChg chg="add del">
          <ac:chgData name="Corrina Stewart" userId="S::corrina.stewart@bramhopeprimaryschool.co.uk::47a46c61-2e17-40ae-9a3d-a14b8220ea0f" providerId="AD" clId="Web-{3DB69377-C7EF-F3C2-12EE-2A91B8E8D796}" dt="2021-06-24T18:05:12.224" v="678"/>
          <ac:grpSpMkLst>
            <pc:docMk/>
            <pc:sldMk cId="1938210044" sldId="301"/>
            <ac:grpSpMk id="54" creationId="{D9BEF427-2493-48F1-BBA5-7ED2B66FF6AF}"/>
          </ac:grpSpMkLst>
        </pc:grpChg>
        <pc:graphicFrameChg chg="add del mod modGraphic">
          <ac:chgData name="Corrina Stewart" userId="S::corrina.stewart@bramhopeprimaryschool.co.uk::47a46c61-2e17-40ae-9a3d-a14b8220ea0f" providerId="AD" clId="Web-{3DB69377-C7EF-F3C2-12EE-2A91B8E8D796}" dt="2021-06-24T17:47:53.438" v="446"/>
          <ac:graphicFrameMkLst>
            <pc:docMk/>
            <pc:sldMk cId="1938210044" sldId="301"/>
            <ac:graphicFrameMk id="14" creationId="{23DFB892-06AB-4807-B170-99B3CD25F6E4}"/>
          </ac:graphicFrameMkLst>
        </pc:graphicFrameChg>
        <pc:graphicFrameChg chg="add mod modGraphic">
          <ac:chgData name="Corrina Stewart" userId="S::corrina.stewart@bramhopeprimaryschool.co.uk::47a46c61-2e17-40ae-9a3d-a14b8220ea0f" providerId="AD" clId="Web-{3DB69377-C7EF-F3C2-12EE-2A91B8E8D796}" dt="2021-06-24T17:48:06.642" v="449"/>
          <ac:graphicFrameMkLst>
            <pc:docMk/>
            <pc:sldMk cId="1938210044" sldId="301"/>
            <ac:graphicFrameMk id="19" creationId="{3D1713AF-174D-47BF-812D-FA8A6D66BBF9}"/>
          </ac:graphicFrameMkLst>
        </pc:graphicFrameChg>
        <pc:picChg chg="add del mod ord">
          <ac:chgData name="Corrina Stewart" userId="S::corrina.stewart@bramhopeprimaryschool.co.uk::47a46c61-2e17-40ae-9a3d-a14b8220ea0f" providerId="AD" clId="Web-{3DB69377-C7EF-F3C2-12EE-2A91B8E8D796}" dt="2021-06-24T17:44:06.157" v="412"/>
          <ac:picMkLst>
            <pc:docMk/>
            <pc:sldMk cId="1938210044" sldId="301"/>
            <ac:picMk id="4" creationId="{4522EF4A-CA67-4276-B35A-71753ED5B7F6}"/>
          </ac:picMkLst>
        </pc:picChg>
        <pc:picChg chg="add mod ord">
          <ac:chgData name="Corrina Stewart" userId="S::corrina.stewart@bramhopeprimaryschool.co.uk::47a46c61-2e17-40ae-9a3d-a14b8220ea0f" providerId="AD" clId="Web-{3DB69377-C7EF-F3C2-12EE-2A91B8E8D796}" dt="2021-06-24T17:46:28.276" v="435"/>
          <ac:picMkLst>
            <pc:docMk/>
            <pc:sldMk cId="1938210044" sldId="301"/>
            <ac:picMk id="17" creationId="{9B451A19-8B48-4831-8403-F810471E773F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52:13.236" v="526" actId="14100"/>
          <ac:picMkLst>
            <pc:docMk/>
            <pc:sldMk cId="1938210044" sldId="301"/>
            <ac:picMk id="21" creationId="{42202F4A-1BCA-4E16-8AC6-31E445968169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7:52:07.485" v="524" actId="1076"/>
          <ac:picMkLst>
            <pc:docMk/>
            <pc:sldMk cId="1938210044" sldId="301"/>
            <ac:picMk id="22" creationId="{570A8DF3-B58C-4FAF-B29E-70244C03675D}"/>
          </ac:picMkLst>
        </pc:picChg>
        <pc:cxnChg chg="add mod">
          <ac:chgData name="Corrina Stewart" userId="S::corrina.stewart@bramhopeprimaryschool.co.uk::47a46c61-2e17-40ae-9a3d-a14b8220ea0f" providerId="AD" clId="Web-{3DB69377-C7EF-F3C2-12EE-2A91B8E8D796}" dt="2021-06-24T17:56:47.332" v="570"/>
          <ac:cxnSpMkLst>
            <pc:docMk/>
            <pc:sldMk cId="1938210044" sldId="301"/>
            <ac:cxnSpMk id="30" creationId="{FD4B7EB1-1BDB-4089-8884-8A2F01376A40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08.380" v="573" actId="14100"/>
          <ac:cxnSpMkLst>
            <pc:docMk/>
            <pc:sldMk cId="1938210044" sldId="301"/>
            <ac:cxnSpMk id="31" creationId="{3D1C87A3-BCD0-47ED-ADC0-DA73D9A69F0D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26.365" v="577" actId="1076"/>
          <ac:cxnSpMkLst>
            <pc:docMk/>
            <pc:sldMk cId="1938210044" sldId="301"/>
            <ac:cxnSpMk id="32" creationId="{D941956E-4BCB-4162-9324-96441E20AAA2}"/>
          </ac:cxnSpMkLst>
        </pc:cxnChg>
        <pc:cxnChg chg="add mod">
          <ac:chgData name="Corrina Stewart" userId="S::corrina.stewart@bramhopeprimaryschool.co.uk::47a46c61-2e17-40ae-9a3d-a14b8220ea0f" providerId="AD" clId="Web-{3DB69377-C7EF-F3C2-12EE-2A91B8E8D796}" dt="2021-06-24T17:57:39.523" v="580" actId="14100"/>
          <ac:cxnSpMkLst>
            <pc:docMk/>
            <pc:sldMk cId="1938210044" sldId="301"/>
            <ac:cxnSpMk id="33" creationId="{D60E0F3E-7AA2-4DE4-82B2-89C8C8320A4A}"/>
          </ac:cxnSpMkLst>
        </pc:cxnChg>
      </pc:sldChg>
      <pc:sldChg chg="delSp add replId">
        <pc:chgData name="Corrina Stewart" userId="S::corrina.stewart@bramhopeprimaryschool.co.uk::47a46c61-2e17-40ae-9a3d-a14b8220ea0f" providerId="AD" clId="Web-{3DB69377-C7EF-F3C2-12EE-2A91B8E8D796}" dt="2021-06-24T18:05:31.725" v="680"/>
        <pc:sldMkLst>
          <pc:docMk/>
          <pc:sldMk cId="3346091435" sldId="302"/>
        </pc:sldMkLst>
        <pc:spChg chg="del">
          <ac:chgData name="Corrina Stewart" userId="S::corrina.stewart@bramhopeprimaryschool.co.uk::47a46c61-2e17-40ae-9a3d-a14b8220ea0f" providerId="AD" clId="Web-{3DB69377-C7EF-F3C2-12EE-2A91B8E8D796}" dt="2021-06-24T18:05:29.085" v="679"/>
          <ac:spMkLst>
            <pc:docMk/>
            <pc:sldMk cId="3346091435" sldId="302"/>
            <ac:spMk id="25" creationId="{4B84CB9C-1A13-4B8D-ABF1-42952CC47704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05:31.725" v="680"/>
          <ac:spMkLst>
            <pc:docMk/>
            <pc:sldMk cId="3346091435" sldId="302"/>
            <ac:spMk id="26" creationId="{33E8814D-EEA3-4911-8CC7-3D420F4202F2}"/>
          </ac:spMkLst>
        </pc:spChg>
      </pc:sldChg>
      <pc:sldChg chg="add del replId">
        <pc:chgData name="Corrina Stewart" userId="S::corrina.stewart@bramhopeprimaryschool.co.uk::47a46c61-2e17-40ae-9a3d-a14b8220ea0f" providerId="AD" clId="Web-{3DB69377-C7EF-F3C2-12EE-2A91B8E8D796}" dt="2021-06-24T18:12:42.941" v="684"/>
        <pc:sldMkLst>
          <pc:docMk/>
          <pc:sldMk cId="1010982569" sldId="303"/>
        </pc:sldMkLst>
      </pc:sldChg>
      <pc:sldChg chg="addSp delSp modSp new">
        <pc:chgData name="Corrina Stewart" userId="S::corrina.stewart@bramhopeprimaryschool.co.uk::47a46c61-2e17-40ae-9a3d-a14b8220ea0f" providerId="AD" clId="Web-{3DB69377-C7EF-F3C2-12EE-2A91B8E8D796}" dt="2021-06-24T19:00:49.370" v="1171" actId="20577"/>
        <pc:sldMkLst>
          <pc:docMk/>
          <pc:sldMk cId="3867446027" sldId="303"/>
        </pc:sldMkLst>
        <pc:spChg chg="del">
          <ac:chgData name="Corrina Stewart" userId="S::corrina.stewart@bramhopeprimaryschool.co.uk::47a46c61-2e17-40ae-9a3d-a14b8220ea0f" providerId="AD" clId="Web-{3DB69377-C7EF-F3C2-12EE-2A91B8E8D796}" dt="2021-06-24T18:12:50.629" v="686"/>
          <ac:spMkLst>
            <pc:docMk/>
            <pc:sldMk cId="3867446027" sldId="303"/>
            <ac:spMk id="2" creationId="{AA365C72-4C62-439B-BF54-2315660EE81D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12:53.145" v="687"/>
          <ac:spMkLst>
            <pc:docMk/>
            <pc:sldMk cId="3867446027" sldId="303"/>
            <ac:spMk id="3" creationId="{5E3C0FB7-ADC3-40F2-B912-383A3840F3DA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49.370" v="1171" actId="20577"/>
          <ac:spMkLst>
            <pc:docMk/>
            <pc:sldMk cId="3867446027" sldId="303"/>
            <ac:spMk id="4" creationId="{68A49BE5-44BD-4418-BE47-ABD2A5D0F059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4.179" v="1108" actId="1076"/>
          <ac:spMkLst>
            <pc:docMk/>
            <pc:sldMk cId="3867446027" sldId="303"/>
            <ac:spMk id="7" creationId="{94EAA0DA-458F-4FC4-BF09-3D9E42DAA14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1.522" v="1107" actId="1076"/>
          <ac:spMkLst>
            <pc:docMk/>
            <pc:sldMk cId="3867446027" sldId="303"/>
            <ac:spMk id="9" creationId="{48DACE9A-0CFE-43C4-94E2-03BB2316DF6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57.398" v="1109" actId="1076"/>
          <ac:spMkLst>
            <pc:docMk/>
            <pc:sldMk cId="3867446027" sldId="303"/>
            <ac:spMk id="11" creationId="{EE2916E1-1BD4-40F5-B201-781C7FAEEAE5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01.523" v="1110" actId="1076"/>
          <ac:spMkLst>
            <pc:docMk/>
            <pc:sldMk cId="3867446027" sldId="303"/>
            <ac:spMk id="12" creationId="{DF70C97F-8524-494E-B902-AAF0C7344D1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00:05.461" v="1111" actId="1076"/>
          <ac:spMkLst>
            <pc:docMk/>
            <pc:sldMk cId="3867446027" sldId="303"/>
            <ac:spMk id="13" creationId="{DEE26AC8-3DFD-4347-ACF1-B8C60FC495A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9:42.803" v="1105" actId="1076"/>
          <ac:spMkLst>
            <pc:docMk/>
            <pc:sldMk cId="3867446027" sldId="303"/>
            <ac:spMk id="15" creationId="{607F8041-0F75-4328-8C70-98418521B73E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8:59:32.064" v="1104" actId="1076"/>
          <ac:picMkLst>
            <pc:docMk/>
            <pc:sldMk cId="3867446027" sldId="303"/>
            <ac:picMk id="5" creationId="{27CF67B7-69F2-4ED0-AE58-5A5DD09D3FD0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3DB69377-C7EF-F3C2-12EE-2A91B8E8D796}" dt="2021-06-24T19:35:30.006" v="1486" actId="14100"/>
        <pc:sldMkLst>
          <pc:docMk/>
          <pc:sldMk cId="1039016899" sldId="304"/>
        </pc:sldMkLst>
        <pc:spChg chg="add del mod">
          <ac:chgData name="Corrina Stewart" userId="S::corrina.stewart@bramhopeprimaryschool.co.uk::47a46c61-2e17-40ae-9a3d-a14b8220ea0f" providerId="AD" clId="Web-{3DB69377-C7EF-F3C2-12EE-2A91B8E8D796}" dt="2021-06-24T19:13:58.797" v="1215"/>
          <ac:spMkLst>
            <pc:docMk/>
            <pc:sldMk cId="1039016899" sldId="304"/>
            <ac:spMk id="2" creationId="{D036F837-3B25-495A-AFBA-F94639D92643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35:30.006" v="1486" actId="14100"/>
          <ac:spMkLst>
            <pc:docMk/>
            <pc:sldMk cId="1039016899" sldId="304"/>
            <ac:spMk id="3" creationId="{B61D2B73-2210-40E0-B935-910FCCE05C7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16:18.806" v="1295" actId="20577"/>
          <ac:spMkLst>
            <pc:docMk/>
            <pc:sldMk cId="1039016899" sldId="304"/>
            <ac:spMk id="4" creationId="{68A49BE5-44BD-4418-BE47-ABD2A5D0F059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3DB69377-C7EF-F3C2-12EE-2A91B8E8D796}" dt="2021-06-24T19:35:07.942" v="1471" actId="20577"/>
        <pc:sldMkLst>
          <pc:docMk/>
          <pc:sldMk cId="2126061241" sldId="305"/>
        </pc:sldMkLst>
        <pc:spChg chg="mod">
          <ac:chgData name="Corrina Stewart" userId="S::corrina.stewart@bramhopeprimaryschool.co.uk::47a46c61-2e17-40ae-9a3d-a14b8220ea0f" providerId="AD" clId="Web-{3DB69377-C7EF-F3C2-12EE-2A91B8E8D796}" dt="2021-06-24T19:19:35.178" v="1342" actId="20577"/>
          <ac:spMkLst>
            <pc:docMk/>
            <pc:sldMk cId="2126061241" sldId="305"/>
            <ac:spMk id="4" creationId="{68A49BE5-44BD-4418-BE47-ABD2A5D0F059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6.177" v="990"/>
          <ac:spMkLst>
            <pc:docMk/>
            <pc:sldMk cId="2126061241" sldId="305"/>
            <ac:spMk id="7" creationId="{94EAA0DA-458F-4FC4-BF09-3D9E42DAA147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35:07.942" v="1471" actId="20577"/>
          <ac:spMkLst>
            <pc:docMk/>
            <pc:sldMk cId="2126061241" sldId="305"/>
            <ac:spMk id="8" creationId="{48827F7D-CFCB-4D73-B869-01250B46BB6C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8.896" v="991"/>
          <ac:spMkLst>
            <pc:docMk/>
            <pc:sldMk cId="2126061241" sldId="305"/>
            <ac:spMk id="9" creationId="{48DACE9A-0CFE-43C4-94E2-03BB2316DF64}"/>
          </ac:spMkLst>
        </pc:spChg>
        <pc:spChg chg="add del mod">
          <ac:chgData name="Corrina Stewart" userId="S::corrina.stewart@bramhopeprimaryschool.co.uk::47a46c61-2e17-40ae-9a3d-a14b8220ea0f" providerId="AD" clId="Web-{3DB69377-C7EF-F3C2-12EE-2A91B8E8D796}" dt="2021-06-24T18:58:07.965" v="1075"/>
          <ac:spMkLst>
            <pc:docMk/>
            <pc:sldMk cId="2126061241" sldId="305"/>
            <ac:spMk id="10" creationId="{C5ECF866-20A5-477C-92E2-37135CC263FE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4.052" v="989"/>
          <ac:spMkLst>
            <pc:docMk/>
            <pc:sldMk cId="2126061241" sldId="305"/>
            <ac:spMk id="11" creationId="{EE2916E1-1BD4-40F5-B201-781C7FAEEAE5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31.333" v="988"/>
          <ac:spMkLst>
            <pc:docMk/>
            <pc:sldMk cId="2126061241" sldId="305"/>
            <ac:spMk id="12" creationId="{DF70C97F-8524-494E-B902-AAF0C7344D1C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28.848" v="987"/>
          <ac:spMkLst>
            <pc:docMk/>
            <pc:sldMk cId="2126061241" sldId="305"/>
            <ac:spMk id="13" creationId="{DEE26AC8-3DFD-4347-ACF1-B8C60FC495A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20.716" v="1078" actId="20577"/>
          <ac:spMkLst>
            <pc:docMk/>
            <pc:sldMk cId="2126061241" sldId="305"/>
            <ac:spMk id="14" creationId="{7040A7B2-3D62-44E2-979C-1BA4172BC62B}"/>
          </ac:spMkLst>
        </pc:spChg>
        <pc:spChg chg="del">
          <ac:chgData name="Corrina Stewart" userId="S::corrina.stewart@bramhopeprimaryschool.co.uk::47a46c61-2e17-40ae-9a3d-a14b8220ea0f" providerId="AD" clId="Web-{3DB69377-C7EF-F3C2-12EE-2A91B8E8D796}" dt="2021-06-24T18:45:41.115" v="992"/>
          <ac:spMkLst>
            <pc:docMk/>
            <pc:sldMk cId="2126061241" sldId="305"/>
            <ac:spMk id="15" creationId="{607F8041-0F75-4328-8C70-98418521B73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31.545" v="1082" actId="20577"/>
          <ac:spMkLst>
            <pc:docMk/>
            <pc:sldMk cId="2126061241" sldId="305"/>
            <ac:spMk id="18" creationId="{0364F144-4670-4E1F-B969-23F8A1133044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39.014" v="1085" actId="20577"/>
          <ac:spMkLst>
            <pc:docMk/>
            <pc:sldMk cId="2126061241" sldId="305"/>
            <ac:spMk id="20" creationId="{B46AA2E4-DF17-403A-AFAA-857B1FA9D8B0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8:58:49.608" v="1090" actId="20577"/>
          <ac:spMkLst>
            <pc:docMk/>
            <pc:sldMk cId="2126061241" sldId="305"/>
            <ac:spMk id="22" creationId="{3E396E46-BC99-4229-9E5B-F2CB70ADAB8C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18.911" v="1272" actId="1076"/>
          <ac:spMkLst>
            <pc:docMk/>
            <pc:sldMk cId="2126061241" sldId="305"/>
            <ac:spMk id="24" creationId="{9CF1B851-7255-4E59-95A1-39AA306D511E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14.583" v="1271" actId="1076"/>
          <ac:spMkLst>
            <pc:docMk/>
            <pc:sldMk cId="2126061241" sldId="305"/>
            <ac:spMk id="26" creationId="{16F7EBC8-0816-423A-8394-B9AA4A6F2442}"/>
          </ac:spMkLst>
        </pc:spChg>
        <pc:spChg chg="add mod">
          <ac:chgData name="Corrina Stewart" userId="S::corrina.stewart@bramhopeprimaryschool.co.uk::47a46c61-2e17-40ae-9a3d-a14b8220ea0f" providerId="AD" clId="Web-{3DB69377-C7EF-F3C2-12EE-2A91B8E8D796}" dt="2021-06-24T19:15:22.271" v="1273" actId="1076"/>
          <ac:spMkLst>
            <pc:docMk/>
            <pc:sldMk cId="2126061241" sldId="305"/>
            <ac:spMk id="28" creationId="{8E7F9B77-6E3C-43F5-BD10-5DA1EE23F329}"/>
          </ac:spMkLst>
        </pc:spChg>
        <pc:picChg chg="add del mod">
          <ac:chgData name="Corrina Stewart" userId="S::corrina.stewart@bramhopeprimaryschool.co.uk::47a46c61-2e17-40ae-9a3d-a14b8220ea0f" providerId="AD" clId="Web-{3DB69377-C7EF-F3C2-12EE-2A91B8E8D796}" dt="2021-06-24T18:56:26.610" v="1023"/>
          <ac:picMkLst>
            <pc:docMk/>
            <pc:sldMk cId="2126061241" sldId="305"/>
            <ac:picMk id="2" creationId="{DB3D0BBA-DE03-490E-A751-EC32B9BFE594}"/>
          </ac:picMkLst>
        </pc:picChg>
        <pc:picChg chg="add del mod">
          <ac:chgData name="Corrina Stewart" userId="S::corrina.stewart@bramhopeprimaryschool.co.uk::47a46c61-2e17-40ae-9a3d-a14b8220ea0f" providerId="AD" clId="Web-{3DB69377-C7EF-F3C2-12EE-2A91B8E8D796}" dt="2021-06-24T18:50:32.602" v="1004"/>
          <ac:picMkLst>
            <pc:docMk/>
            <pc:sldMk cId="2126061241" sldId="305"/>
            <ac:picMk id="3" creationId="{AE18770E-E16A-44E1-8820-A03FC0050192}"/>
          </ac:picMkLst>
        </pc:picChg>
        <pc:picChg chg="del">
          <ac:chgData name="Corrina Stewart" userId="S::corrina.stewart@bramhopeprimaryschool.co.uk::47a46c61-2e17-40ae-9a3d-a14b8220ea0f" providerId="AD" clId="Web-{3DB69377-C7EF-F3C2-12EE-2A91B8E8D796}" dt="2021-06-24T18:45:21.394" v="986"/>
          <ac:picMkLst>
            <pc:docMk/>
            <pc:sldMk cId="2126061241" sldId="305"/>
            <ac:picMk id="5" creationId="{27CF67B7-69F2-4ED0-AE58-5A5DD09D3FD0}"/>
          </ac:picMkLst>
        </pc:picChg>
        <pc:picChg chg="add mod">
          <ac:chgData name="Corrina Stewart" userId="S::corrina.stewart@bramhopeprimaryschool.co.uk::47a46c61-2e17-40ae-9a3d-a14b8220ea0f" providerId="AD" clId="Web-{3DB69377-C7EF-F3C2-12EE-2A91B8E8D796}" dt="2021-06-24T19:15:09.317" v="1270" actId="1076"/>
          <ac:picMkLst>
            <pc:docMk/>
            <pc:sldMk cId="2126061241" sldId="305"/>
            <ac:picMk id="6" creationId="{9B5AE3F2-0394-4B76-AC94-142E4FC27F67}"/>
          </ac:picMkLst>
        </pc:picChg>
      </pc:sldChg>
      <pc:sldChg chg="delSp modSp add del replId">
        <pc:chgData name="Corrina Stewart" userId="S::corrina.stewart@bramhopeprimaryschool.co.uk::47a46c61-2e17-40ae-9a3d-a14b8220ea0f" providerId="AD" clId="Web-{3DB69377-C7EF-F3C2-12EE-2A91B8E8D796}" dt="2021-06-24T19:00:57.746" v="1172"/>
        <pc:sldMkLst>
          <pc:docMk/>
          <pc:sldMk cId="2549913035" sldId="306"/>
        </pc:sldMkLst>
        <pc:spChg chg="mod">
          <ac:chgData name="Corrina Stewart" userId="S::corrina.stewart@bramhopeprimaryschool.co.uk::47a46c61-2e17-40ae-9a3d-a14b8220ea0f" providerId="AD" clId="Web-{3DB69377-C7EF-F3C2-12EE-2A91B8E8D796}" dt="2021-06-24T18:55:21.903" v="1022" actId="20577"/>
          <ac:spMkLst>
            <pc:docMk/>
            <pc:sldMk cId="2549913035" sldId="306"/>
            <ac:spMk id="4" creationId="{68A49BE5-44BD-4418-BE47-ABD2A5D0F059}"/>
          </ac:spMkLst>
        </pc:spChg>
        <pc:picChg chg="del">
          <ac:chgData name="Corrina Stewart" userId="S::corrina.stewart@bramhopeprimaryschool.co.uk::47a46c61-2e17-40ae-9a3d-a14b8220ea0f" providerId="AD" clId="Web-{3DB69377-C7EF-F3C2-12EE-2A91B8E8D796}" dt="2021-06-24T18:54:42.634" v="1006"/>
          <ac:picMkLst>
            <pc:docMk/>
            <pc:sldMk cId="2549913035" sldId="306"/>
            <ac:picMk id="5" creationId="{27CF67B7-69F2-4ED0-AE58-5A5DD09D3FD0}"/>
          </ac:picMkLst>
        </pc:picChg>
      </pc:sldChg>
      <pc:sldChg chg="modSp add replId">
        <pc:chgData name="Corrina Stewart" userId="S::corrina.stewart@bramhopeprimaryschool.co.uk::47a46c61-2e17-40ae-9a3d-a14b8220ea0f" providerId="AD" clId="Web-{3DB69377-C7EF-F3C2-12EE-2A91B8E8D796}" dt="2021-06-24T19:33:18.826" v="1431" actId="20577"/>
        <pc:sldMkLst>
          <pc:docMk/>
          <pc:sldMk cId="4165440055" sldId="306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3:18.826" v="1431" actId="20577"/>
          <ac:spMkLst>
            <pc:docMk/>
            <pc:sldMk cId="4165440055" sldId="306"/>
            <ac:spMk id="2" creationId="{23D5E67A-F81D-4505-AE83-EA78F18D6685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2:48.027" v="1427" actId="20577"/>
          <ac:spMkLst>
            <pc:docMk/>
            <pc:sldMk cId="4165440055" sldId="306"/>
            <ac:spMk id="10" creationId="{DC6891F6-9290-4049-AB0C-669C935A8802}"/>
          </ac:spMkLst>
        </pc:spChg>
      </pc:sldChg>
      <pc:sldChg chg="addSp modSp new">
        <pc:chgData name="Corrina Stewart" userId="S::corrina.stewart@bramhopeprimaryschool.co.uk::47a46c61-2e17-40ae-9a3d-a14b8220ea0f" providerId="AD" clId="Web-{3DB69377-C7EF-F3C2-12EE-2A91B8E8D796}" dt="2021-06-24T19:37:57.392" v="1556" actId="20577"/>
        <pc:sldMkLst>
          <pc:docMk/>
          <pc:sldMk cId="2605530461" sldId="307"/>
        </pc:sldMkLst>
        <pc:spChg chg="mod">
          <ac:chgData name="Corrina Stewart" userId="S::corrina.stewart@bramhopeprimaryschool.co.uk::47a46c61-2e17-40ae-9a3d-a14b8220ea0f" providerId="AD" clId="Web-{3DB69377-C7EF-F3C2-12EE-2A91B8E8D796}" dt="2021-06-24T19:37:57.392" v="1556" actId="20577"/>
          <ac:spMkLst>
            <pc:docMk/>
            <pc:sldMk cId="2605530461" sldId="307"/>
            <ac:spMk id="2" creationId="{112A20F7-EE35-4281-AA0D-7943965E6D32}"/>
          </ac:spMkLst>
        </pc:spChg>
        <pc:spChg chg="mod">
          <ac:chgData name="Corrina Stewart" userId="S::corrina.stewart@bramhopeprimaryschool.co.uk::47a46c61-2e17-40ae-9a3d-a14b8220ea0f" providerId="AD" clId="Web-{3DB69377-C7EF-F3C2-12EE-2A91B8E8D796}" dt="2021-06-24T19:37:03.434" v="1551" actId="20577"/>
          <ac:spMkLst>
            <pc:docMk/>
            <pc:sldMk cId="2605530461" sldId="307"/>
            <ac:spMk id="3" creationId="{0C548A7D-D44D-4DB8-952A-F54467CF28D1}"/>
          </ac:spMkLst>
        </pc:spChg>
        <pc:picChg chg="add mod">
          <ac:chgData name="Corrina Stewart" userId="S::corrina.stewart@bramhopeprimaryschool.co.uk::47a46c61-2e17-40ae-9a3d-a14b8220ea0f" providerId="AD" clId="Web-{3DB69377-C7EF-F3C2-12EE-2A91B8E8D796}" dt="2021-06-24T19:37:49.688" v="1554" actId="14100"/>
          <ac:picMkLst>
            <pc:docMk/>
            <pc:sldMk cId="2605530461" sldId="307"/>
            <ac:picMk id="4" creationId="{148B1A6A-2C4E-4476-91C9-CF46662D086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71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9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8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510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7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351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10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79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093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564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7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204A1-8F31-4AF4-8B5D-88C7DE5C6D03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9087A-810B-40C7-9B3A-CEAF04A2A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860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google.co.uk/maps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by | England, United Kingdom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46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58071" y="5713521"/>
            <a:ext cx="8711359" cy="92333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5400" dirty="0"/>
              <a:t>Geography – Whitby – Week 4</a:t>
            </a:r>
          </a:p>
        </p:txBody>
      </p:sp>
    </p:spTree>
    <p:extLst>
      <p:ext uri="{BB962C8B-B14F-4D97-AF65-F5344CB8AC3E}">
        <p14:creationId xmlns:p14="http://schemas.microsoft.com/office/powerpoint/2010/main" val="3446572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136C2-7118-4DBA-B105-664E1BAB5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94" y="-66006"/>
            <a:ext cx="10515600" cy="1325563"/>
          </a:xfrm>
        </p:spPr>
        <p:txBody>
          <a:bodyPr/>
          <a:lstStyle/>
          <a:p>
            <a:r>
              <a:rPr lang="en-US">
                <a:cs typeface="Calibri Light"/>
              </a:rPr>
              <a:t>Revision – name the 7 continents of the world</a:t>
            </a:r>
            <a:endParaRPr lang="en-US"/>
          </a:p>
        </p:txBody>
      </p:sp>
      <p:pic>
        <p:nvPicPr>
          <p:cNvPr id="7" name="Picture 7" descr="Diagram&#10;&#10;Description automatically generated">
            <a:extLst>
              <a:ext uri="{FF2B5EF4-FFF2-40B4-BE49-F238E27FC236}">
                <a16:creationId xmlns:a16="http://schemas.microsoft.com/office/drawing/2014/main" id="{4DEF9724-2B19-4EE4-B094-94E922863B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5995" y="1224046"/>
            <a:ext cx="8228087" cy="5524416"/>
          </a:xfrm>
        </p:spPr>
      </p:pic>
    </p:spTree>
    <p:extLst>
      <p:ext uri="{BB962C8B-B14F-4D97-AF65-F5344CB8AC3E}">
        <p14:creationId xmlns:p14="http://schemas.microsoft.com/office/powerpoint/2010/main" val="1315834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136C2-7118-4DBA-B105-664E1BAB5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9594" y="-66006"/>
            <a:ext cx="10515600" cy="1325563"/>
          </a:xfrm>
        </p:spPr>
        <p:txBody>
          <a:bodyPr/>
          <a:lstStyle/>
          <a:p>
            <a:r>
              <a:rPr lang="en-US">
                <a:cs typeface="Calibri Light"/>
              </a:rPr>
              <a:t>Revision – name the 5 oceans of the world</a:t>
            </a:r>
            <a:endParaRPr lang="en-US"/>
          </a:p>
        </p:txBody>
      </p:sp>
      <p:pic>
        <p:nvPicPr>
          <p:cNvPr id="5" name="Picture 5" descr="Map&#10;&#10;Description automatically generated">
            <a:extLst>
              <a:ext uri="{FF2B5EF4-FFF2-40B4-BE49-F238E27FC236}">
                <a16:creationId xmlns:a16="http://schemas.microsoft.com/office/drawing/2014/main" id="{D3860ECC-8776-4B75-959A-205571111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5731" y="1083678"/>
            <a:ext cx="9929247" cy="563470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244A6C6-9A72-43CE-BF92-0F0C7D06859A}"/>
              </a:ext>
            </a:extLst>
          </p:cNvPr>
          <p:cNvSpPr/>
          <p:nvPr/>
        </p:nvSpPr>
        <p:spPr>
          <a:xfrm>
            <a:off x="9178089" y="2881563"/>
            <a:ext cx="1544052" cy="6918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690F7C-308B-4587-B42B-0C052567FE88}"/>
              </a:ext>
            </a:extLst>
          </p:cNvPr>
          <p:cNvSpPr/>
          <p:nvPr/>
        </p:nvSpPr>
        <p:spPr>
          <a:xfrm>
            <a:off x="7032457" y="4114799"/>
            <a:ext cx="1273341" cy="6918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33850E-85B3-49E4-AD93-A924B1A62FE7}"/>
              </a:ext>
            </a:extLst>
          </p:cNvPr>
          <p:cNvSpPr/>
          <p:nvPr/>
        </p:nvSpPr>
        <p:spPr>
          <a:xfrm>
            <a:off x="5217693" y="1086852"/>
            <a:ext cx="1544052" cy="3208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FFBE6BB-1CB7-4501-A6AF-04F6E569CE19}"/>
              </a:ext>
            </a:extLst>
          </p:cNvPr>
          <p:cNvSpPr/>
          <p:nvPr/>
        </p:nvSpPr>
        <p:spPr>
          <a:xfrm>
            <a:off x="4255168" y="5378115"/>
            <a:ext cx="2205788" cy="6918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6828549-1285-4AA1-87DF-19DB572C8FF3}"/>
              </a:ext>
            </a:extLst>
          </p:cNvPr>
          <p:cNvSpPr/>
          <p:nvPr/>
        </p:nvSpPr>
        <p:spPr>
          <a:xfrm>
            <a:off x="1076825" y="4405562"/>
            <a:ext cx="1544052" cy="6918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BF0A679-D758-416B-9BAA-92076413D2B2}"/>
              </a:ext>
            </a:extLst>
          </p:cNvPr>
          <p:cNvSpPr/>
          <p:nvPr/>
        </p:nvSpPr>
        <p:spPr>
          <a:xfrm>
            <a:off x="3252536" y="2540668"/>
            <a:ext cx="1283368" cy="6918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14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32897"/>
            <a:ext cx="10515600" cy="1325563"/>
          </a:xfrm>
        </p:spPr>
        <p:txBody>
          <a:bodyPr/>
          <a:lstStyle/>
          <a:p>
            <a:r>
              <a:rPr lang="en-US"/>
              <a:t>Revision of the geography of the UK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22426"/>
            <a:ext cx="682534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Name the countries and capital cities of the four countries of the United Kingdom.</a:t>
            </a:r>
          </a:p>
          <a:p>
            <a:endParaRPr lang="en-US"/>
          </a:p>
          <a:p>
            <a:r>
              <a:rPr lang="en-US"/>
              <a:t>Which countries make up Great Britain?</a:t>
            </a:r>
          </a:p>
          <a:p>
            <a:endParaRPr lang="en-US"/>
          </a:p>
          <a:p>
            <a:r>
              <a:rPr lang="en-US"/>
              <a:t>What are the seas/oceans surrounding the UK? 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347" y="1279297"/>
            <a:ext cx="4336596" cy="544527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11029" y="4001934"/>
            <a:ext cx="638628" cy="45395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296400" y="2891591"/>
            <a:ext cx="638628" cy="45395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504385" y="3283933"/>
            <a:ext cx="791028" cy="473947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977086" y="4581105"/>
            <a:ext cx="638628" cy="453952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254344" y="5039701"/>
            <a:ext cx="638628" cy="45395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296400" y="5267524"/>
            <a:ext cx="638628" cy="45395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935687" y="6211242"/>
            <a:ext cx="1342572" cy="453952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826A0A3-A124-4513-832A-6F3D55C0B44C}"/>
              </a:ext>
            </a:extLst>
          </p:cNvPr>
          <p:cNvSpPr/>
          <p:nvPr/>
        </p:nvSpPr>
        <p:spPr>
          <a:xfrm>
            <a:off x="9824851" y="3140033"/>
            <a:ext cx="296883" cy="28698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D9F1078-C71B-4213-974D-39A553BE802A}"/>
              </a:ext>
            </a:extLst>
          </p:cNvPr>
          <p:cNvSpPr/>
          <p:nvPr/>
        </p:nvSpPr>
        <p:spPr>
          <a:xfrm>
            <a:off x="9043058" y="4000994"/>
            <a:ext cx="296883" cy="28698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1DDDE8B-CBA9-4E8A-971D-DDEA7FCFB8A0}"/>
              </a:ext>
            </a:extLst>
          </p:cNvPr>
          <p:cNvSpPr/>
          <p:nvPr/>
        </p:nvSpPr>
        <p:spPr>
          <a:xfrm>
            <a:off x="9795161" y="5653643"/>
            <a:ext cx="296883" cy="28698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EB1F49-5E6A-4513-9E65-CBB43D365170}"/>
              </a:ext>
            </a:extLst>
          </p:cNvPr>
          <p:cNvSpPr/>
          <p:nvPr/>
        </p:nvSpPr>
        <p:spPr>
          <a:xfrm>
            <a:off x="10863940" y="5594266"/>
            <a:ext cx="296883" cy="286987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3E6080-43DC-45DF-A4A1-D189C310D4E1}"/>
              </a:ext>
            </a:extLst>
          </p:cNvPr>
          <p:cNvSpPr txBox="1"/>
          <p:nvPr/>
        </p:nvSpPr>
        <p:spPr>
          <a:xfrm>
            <a:off x="7361093" y="1947923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Atlantic Ocean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3545CB-D701-44DF-8232-F360D201728B}"/>
              </a:ext>
            </a:extLst>
          </p:cNvPr>
          <p:cNvSpPr txBox="1"/>
          <p:nvPr/>
        </p:nvSpPr>
        <p:spPr>
          <a:xfrm>
            <a:off x="8380391" y="5639169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Celtic Sea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8C1C76-D017-41B9-B18A-6EA8B43F5C5B}"/>
              </a:ext>
            </a:extLst>
          </p:cNvPr>
          <p:cNvSpPr/>
          <p:nvPr/>
        </p:nvSpPr>
        <p:spPr>
          <a:xfrm>
            <a:off x="8307450" y="5579830"/>
            <a:ext cx="929573" cy="315610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5DC99C-E29B-4EEC-A402-AFA10962FA10}"/>
              </a:ext>
            </a:extLst>
          </p:cNvPr>
          <p:cNvSpPr txBox="1"/>
          <p:nvPr/>
        </p:nvSpPr>
        <p:spPr>
          <a:xfrm>
            <a:off x="7766833" y="6440754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Atlantic Ocean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DD826A-93B8-47CC-A4F8-EEA1164AA635}"/>
              </a:ext>
            </a:extLst>
          </p:cNvPr>
          <p:cNvSpPr/>
          <p:nvPr/>
        </p:nvSpPr>
        <p:spPr>
          <a:xfrm>
            <a:off x="7288151" y="1779726"/>
            <a:ext cx="1444170" cy="473947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6FFDC69-7B86-4819-B10B-6981DB969964}"/>
              </a:ext>
            </a:extLst>
          </p:cNvPr>
          <p:cNvSpPr/>
          <p:nvPr/>
        </p:nvSpPr>
        <p:spPr>
          <a:xfrm>
            <a:off x="7535554" y="6213181"/>
            <a:ext cx="1444170" cy="473947"/>
          </a:xfrm>
          <a:prstGeom prst="rect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89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2CDEA-AD88-48AA-BE64-8B56EE6D9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09" y="205901"/>
            <a:ext cx="5329451" cy="1336936"/>
          </a:xfrm>
        </p:spPr>
        <p:txBody>
          <a:bodyPr/>
          <a:lstStyle/>
          <a:p>
            <a:r>
              <a:rPr lang="en-US" dirty="0">
                <a:cs typeface="Calibri Light"/>
              </a:rPr>
              <a:t>Revision – Counties of the UK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7D688-4C32-4152-B6B7-A8EC7DD54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409" y="181425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Can you identify the following: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North Yorkshire</a:t>
            </a:r>
          </a:p>
          <a:p>
            <a:r>
              <a:rPr lang="en-US" dirty="0">
                <a:cs typeface="Calibri"/>
              </a:rPr>
              <a:t>West Yorkshire</a:t>
            </a: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900AD0FA-4830-4391-A6D5-DF13B6E77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698" y="89162"/>
            <a:ext cx="5518244" cy="67137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DBAE68D-02FD-4E2B-AE75-4650DAEC3F4E}"/>
              </a:ext>
            </a:extLst>
          </p:cNvPr>
          <p:cNvSpPr/>
          <p:nvPr/>
        </p:nvSpPr>
        <p:spPr>
          <a:xfrm>
            <a:off x="5832143" y="94397"/>
            <a:ext cx="1319282" cy="29115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A8CFE2-F160-4B31-9623-9A2D8DC49149}"/>
              </a:ext>
            </a:extLst>
          </p:cNvPr>
          <p:cNvSpPr/>
          <p:nvPr/>
        </p:nvSpPr>
        <p:spPr>
          <a:xfrm>
            <a:off x="7151426" y="94396"/>
            <a:ext cx="1319282" cy="5004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8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2CDEA-AD88-48AA-BE64-8B56EE6D9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09" y="205901"/>
            <a:ext cx="5329451" cy="1336936"/>
          </a:xfrm>
        </p:spPr>
        <p:txBody>
          <a:bodyPr/>
          <a:lstStyle/>
          <a:p>
            <a:r>
              <a:rPr lang="en-US" dirty="0">
                <a:cs typeface="Calibri Light"/>
              </a:rPr>
              <a:t>Revision – Counties of the UK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7D688-4C32-4152-B6B7-A8EC7DD54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409" y="181425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Can you identify the following: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North Yorkshire – no 4</a:t>
            </a:r>
          </a:p>
          <a:p>
            <a:r>
              <a:rPr lang="en-US" dirty="0">
                <a:cs typeface="Calibri"/>
              </a:rPr>
              <a:t>West Yorkshire – no 5</a:t>
            </a: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900AD0FA-4830-4391-A6D5-DF13B6E77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2698" y="89162"/>
            <a:ext cx="5518244" cy="6713793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F598706C-4235-4B09-8E51-A781CE022D64}"/>
              </a:ext>
            </a:extLst>
          </p:cNvPr>
          <p:cNvSpPr/>
          <p:nvPr/>
        </p:nvSpPr>
        <p:spPr>
          <a:xfrm>
            <a:off x="9460172" y="3529084"/>
            <a:ext cx="1160060" cy="90985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068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828" y="357174"/>
            <a:ext cx="11776544" cy="1325563"/>
          </a:xfrm>
        </p:spPr>
        <p:txBody>
          <a:bodyPr>
            <a:normAutofit/>
          </a:bodyPr>
          <a:lstStyle/>
          <a:p>
            <a:r>
              <a:rPr lang="en-US" sz="4000" dirty="0"/>
              <a:t>LC: Can I compare land use in Whitby and </a:t>
            </a:r>
            <a:r>
              <a:rPr lang="en-US" sz="4000" dirty="0" err="1"/>
              <a:t>Bramhope</a:t>
            </a:r>
            <a:r>
              <a:rPr lang="en-US" sz="4000" dirty="0"/>
              <a:t>?</a:t>
            </a:r>
            <a:endParaRPr lang="en-US" sz="4000" dirty="0"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978" y="232421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Name different types of land use.</a:t>
            </a:r>
          </a:p>
          <a:p>
            <a:r>
              <a:rPr lang="en-US" dirty="0">
                <a:cs typeface="Calibri"/>
              </a:rPr>
              <a:t>Identify how land is used from a digital map.</a:t>
            </a:r>
          </a:p>
          <a:p>
            <a:r>
              <a:rPr lang="en-US" dirty="0">
                <a:cs typeface="Calibri"/>
              </a:rPr>
              <a:t>Use a key to record the different land use.</a:t>
            </a:r>
          </a:p>
          <a:p>
            <a:r>
              <a:rPr lang="en-US" dirty="0">
                <a:cs typeface="Calibri"/>
              </a:rPr>
              <a:t>Identify similarities and differences between Whitby and </a:t>
            </a:r>
            <a:r>
              <a:rPr lang="en-US" dirty="0" err="1">
                <a:cs typeface="Calibri"/>
              </a:rPr>
              <a:t>Bramhope</a:t>
            </a:r>
            <a:r>
              <a:rPr lang="en-US" dirty="0">
                <a:cs typeface="Calibri"/>
              </a:rPr>
              <a:t>.</a:t>
            </a:r>
          </a:p>
          <a:p>
            <a:pPr lvl="1"/>
            <a:endParaRPr lang="en-US">
              <a:cs typeface="Calibri"/>
            </a:endParaRPr>
          </a:p>
          <a:p>
            <a:pPr marL="457200" lvl="1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79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, table&#10;&#10;Description automatically generated">
            <a:extLst>
              <a:ext uri="{FF2B5EF4-FFF2-40B4-BE49-F238E27FC236}">
                <a16:creationId xmlns:a16="http://schemas.microsoft.com/office/drawing/2014/main" id="{189BF072-296F-482F-A860-6929EFD65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4889" y="643466"/>
            <a:ext cx="790222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93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pic>
        <p:nvPicPr>
          <p:cNvPr id="4" name="Picture 4" descr="A picture containing text, building, outdoor, store&#10;&#10;Description automatically generated">
            <a:extLst>
              <a:ext uri="{FF2B5EF4-FFF2-40B4-BE49-F238E27FC236}">
                <a16:creationId xmlns:a16="http://schemas.microsoft.com/office/drawing/2014/main" id="{08E261F2-A5B9-4A37-A975-534A049E7F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1762" y="2001044"/>
            <a:ext cx="6848475" cy="4000500"/>
          </a:xfrm>
        </p:spPr>
      </p:pic>
    </p:spTree>
    <p:extLst>
      <p:ext uri="{BB962C8B-B14F-4D97-AF65-F5344CB8AC3E}">
        <p14:creationId xmlns:p14="http://schemas.microsoft.com/office/powerpoint/2010/main" val="349001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pic>
        <p:nvPicPr>
          <p:cNvPr id="6" name="Picture 6" descr="A picture containing text, building, outdoor&#10;&#10;Description automatically generated">
            <a:extLst>
              <a:ext uri="{FF2B5EF4-FFF2-40B4-BE49-F238E27FC236}">
                <a16:creationId xmlns:a16="http://schemas.microsoft.com/office/drawing/2014/main" id="{DA9254D1-0D51-42FB-81D7-D04D2FD37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1762" y="2001044"/>
            <a:ext cx="6848475" cy="4000500"/>
          </a:xfrm>
        </p:spPr>
      </p:pic>
    </p:spTree>
    <p:extLst>
      <p:ext uri="{BB962C8B-B14F-4D97-AF65-F5344CB8AC3E}">
        <p14:creationId xmlns:p14="http://schemas.microsoft.com/office/powerpoint/2010/main" val="1727112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pic>
        <p:nvPicPr>
          <p:cNvPr id="5" name="Picture 6" descr="A picture containing building, outdoor, city, orange&#10;&#10;Description automatically generated">
            <a:extLst>
              <a:ext uri="{FF2B5EF4-FFF2-40B4-BE49-F238E27FC236}">
                <a16:creationId xmlns:a16="http://schemas.microsoft.com/office/drawing/2014/main" id="{597F5FF2-ED00-44E2-81E6-38B5E116C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1762" y="1996281"/>
            <a:ext cx="6848475" cy="4010025"/>
          </a:xfrm>
        </p:spPr>
      </p:pic>
    </p:spTree>
    <p:extLst>
      <p:ext uri="{BB962C8B-B14F-4D97-AF65-F5344CB8AC3E}">
        <p14:creationId xmlns:p14="http://schemas.microsoft.com/office/powerpoint/2010/main" val="346574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pic>
        <p:nvPicPr>
          <p:cNvPr id="6" name="Picture 6" descr="A picture containing sky, outdoor&#10;&#10;Description automatically generated">
            <a:extLst>
              <a:ext uri="{FF2B5EF4-FFF2-40B4-BE49-F238E27FC236}">
                <a16:creationId xmlns:a16="http://schemas.microsoft.com/office/drawing/2014/main" id="{429AA225-4749-4E80-8C43-912239136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6525" y="1996281"/>
            <a:ext cx="6838950" cy="4010025"/>
          </a:xfrm>
        </p:spPr>
      </p:pic>
    </p:spTree>
    <p:extLst>
      <p:ext uri="{BB962C8B-B14F-4D97-AF65-F5344CB8AC3E}">
        <p14:creationId xmlns:p14="http://schemas.microsoft.com/office/powerpoint/2010/main" val="4051631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pic>
        <p:nvPicPr>
          <p:cNvPr id="5" name="Picture 6" descr="A picture containing grass, sky, outdoor, hill&#10;&#10;Description automatically generated">
            <a:extLst>
              <a:ext uri="{FF2B5EF4-FFF2-40B4-BE49-F238E27FC236}">
                <a16:creationId xmlns:a16="http://schemas.microsoft.com/office/drawing/2014/main" id="{91D9180A-812C-4EAC-A964-9851EA34C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1762" y="2001044"/>
            <a:ext cx="6848475" cy="4000500"/>
          </a:xfrm>
        </p:spPr>
      </p:pic>
    </p:spTree>
    <p:extLst>
      <p:ext uri="{BB962C8B-B14F-4D97-AF65-F5344CB8AC3E}">
        <p14:creationId xmlns:p14="http://schemas.microsoft.com/office/powerpoint/2010/main" val="4269813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7008C-FD58-4ED1-947F-8268ECA7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being used in this picture?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2FB556-CFEF-4898-863C-71E4D446ACDE}"/>
              </a:ext>
            </a:extLst>
          </p:cNvPr>
          <p:cNvSpPr/>
          <p:nvPr/>
        </p:nvSpPr>
        <p:spPr>
          <a:xfrm>
            <a:off x="2875129" y="1837854"/>
            <a:ext cx="2716906" cy="209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agricultural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895CCD-349E-4DE8-9271-A86C6C7DAA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" b="22096"/>
          <a:stretch/>
        </p:blipFill>
        <p:spPr>
          <a:xfrm>
            <a:off x="2875130" y="1915763"/>
            <a:ext cx="2716906" cy="159411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D43A09B-0618-460E-85DA-0DA48444B082}"/>
              </a:ext>
            </a:extLst>
          </p:cNvPr>
          <p:cNvSpPr/>
          <p:nvPr/>
        </p:nvSpPr>
        <p:spPr>
          <a:xfrm>
            <a:off x="6360260" y="1826481"/>
            <a:ext cx="2716906" cy="209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industrial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63CBA8-476A-439E-A935-73452BC07384}"/>
              </a:ext>
            </a:extLst>
          </p:cNvPr>
          <p:cNvSpPr/>
          <p:nvPr/>
        </p:nvSpPr>
        <p:spPr>
          <a:xfrm>
            <a:off x="7786706" y="4108473"/>
            <a:ext cx="2716906" cy="209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retail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871B1B-172C-4FD0-9DD6-E72490A7E32D}"/>
              </a:ext>
            </a:extLst>
          </p:cNvPr>
          <p:cNvSpPr/>
          <p:nvPr/>
        </p:nvSpPr>
        <p:spPr>
          <a:xfrm>
            <a:off x="1494903" y="4108473"/>
            <a:ext cx="2716906" cy="209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leisure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629918-A8A4-4B88-BBAA-210396FF76F2}"/>
              </a:ext>
            </a:extLst>
          </p:cNvPr>
          <p:cNvSpPr/>
          <p:nvPr/>
        </p:nvSpPr>
        <p:spPr>
          <a:xfrm>
            <a:off x="4676335" y="4108473"/>
            <a:ext cx="2716906" cy="209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housing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FD74BA9-D0D0-4590-BCEB-718918CF2B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18" b="33459"/>
          <a:stretch/>
        </p:blipFill>
        <p:spPr>
          <a:xfrm>
            <a:off x="6360260" y="1834561"/>
            <a:ext cx="2716906" cy="15970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055AB32-B3F4-4C36-B25C-4E8645F26C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0" b="5778"/>
          <a:stretch/>
        </p:blipFill>
        <p:spPr>
          <a:xfrm>
            <a:off x="4673513" y="4108212"/>
            <a:ext cx="2719868" cy="15966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7EBB94-1633-4A7B-94F9-F3913E9B505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2200" r="116"/>
          <a:stretch/>
        </p:blipFill>
        <p:spPr>
          <a:xfrm>
            <a:off x="1494905" y="4106652"/>
            <a:ext cx="2716904" cy="15982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7A989BD-5CCD-43CE-A7D8-63C1C9D8D4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5" b="20115"/>
          <a:stretch/>
        </p:blipFill>
        <p:spPr>
          <a:xfrm>
            <a:off x="7772512" y="4177087"/>
            <a:ext cx="2719867" cy="159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72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758CEB-E2D5-426C-8CA9-D7E9861CB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3800">
                <a:cs typeface="Calibri Light"/>
              </a:rPr>
              <a:t>How is land used in Whitby?</a:t>
            </a:r>
            <a:endParaRPr lang="en-US" sz="3800"/>
          </a:p>
        </p:txBody>
      </p:sp>
      <p:sp>
        <p:nvSpPr>
          <p:cNvPr id="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33CCE-F580-4106-AA74-0EED6850C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79" y="2602492"/>
            <a:ext cx="4589058" cy="344483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GB" dirty="0">
                <a:ea typeface="+mn-lt"/>
                <a:cs typeface="+mn-lt"/>
              </a:rPr>
              <a:t>Visit </a:t>
            </a:r>
            <a:r>
              <a:rPr lang="en-GB" dirty="0">
                <a:ea typeface="+mn-lt"/>
                <a:cs typeface="+mn-lt"/>
                <a:hlinkClick r:id="rId2"/>
              </a:rPr>
              <a:t>Google Maps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>
              <a:ea typeface="+mn-lt"/>
              <a:cs typeface="+mn-lt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GB" dirty="0">
                <a:ea typeface="+mn-lt"/>
                <a:cs typeface="+mn-lt"/>
              </a:rPr>
              <a:t>Search for Whitby.</a:t>
            </a:r>
            <a:endParaRPr lang="en-US">
              <a:ea typeface="+mn-lt"/>
              <a:cs typeface="+mn-lt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GB" dirty="0">
                <a:ea typeface="+mn-lt"/>
                <a:cs typeface="+mn-lt"/>
              </a:rPr>
              <a:t>Use the information on the map and from the Earth view to annotate your map to show how areas of land are used.</a:t>
            </a:r>
            <a:endParaRPr lang="en-US">
              <a:ea typeface="+mn-lt"/>
              <a:cs typeface="+mn-lt"/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Arial,Sans-Serif" panose="020B0604020202020204" pitchFamily="34" charset="0"/>
            </a:pPr>
            <a:r>
              <a:rPr lang="en-GB" dirty="0">
                <a:cs typeface="Calibri"/>
              </a:rPr>
              <a:t>Colour in your map and don't forget to add your key.</a:t>
            </a: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EC3F03D9-9B4B-4296-A856-F4052C2BB5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296" y="805587"/>
            <a:ext cx="6903720" cy="524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7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F9631-A6BF-487E-B8D7-B6382B308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1090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Complete the map and use a key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D169657-91FB-4877-8F34-4DB7A5CAA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0695" y="1329264"/>
            <a:ext cx="11361981" cy="5407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410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8B62B-08F1-4C74-A32F-40BCFA2D9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How is land used where you live? Can you draw a quick sketch map?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D9FC8-D391-43C6-8C96-6BD5A55CC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513" y="1916610"/>
            <a:ext cx="11016017" cy="46811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cs typeface="Calibri"/>
              </a:rPr>
              <a:t>Open google maps on </a:t>
            </a:r>
            <a:r>
              <a:rPr lang="en-US" sz="3200" dirty="0" err="1">
                <a:cs typeface="Calibri"/>
              </a:rPr>
              <a:t>Bramhope</a:t>
            </a:r>
            <a:r>
              <a:rPr lang="en-US" sz="3200" dirty="0">
                <a:cs typeface="Calibri"/>
              </a:rPr>
              <a:t>.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Which are the main roads we need to draw on our sketch map?</a:t>
            </a:r>
            <a:endParaRPr lang="en-US" sz="320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Where are the main areas of  green space – are they parks or farmland?</a:t>
            </a:r>
            <a:endParaRPr lang="en-US" sz="320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How is the land used in the centre of the village?</a:t>
            </a:r>
            <a:endParaRPr lang="en-US" sz="3200" dirty="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Where is most of the housing located?</a:t>
            </a:r>
            <a:endParaRPr lang="en-US" sz="320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Are there any retail areas we need to add?</a:t>
            </a:r>
            <a:endParaRPr lang="en-US" sz="3200" dirty="0">
              <a:ea typeface="+mn-lt"/>
              <a:cs typeface="+mn-lt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GB" sz="3200" dirty="0">
                <a:ea typeface="+mn-lt"/>
                <a:cs typeface="+mn-lt"/>
              </a:rPr>
              <a:t>What about businesses or industrial estates?</a:t>
            </a:r>
            <a:endParaRPr lang="en-US" sz="32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6861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9" ma:contentTypeDescription="Create a new document." ma:contentTypeScope="" ma:versionID="58316a41fdb10e4374ebbe0f6a78c32c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d08063b42303640061f75cadf3db2622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283EEB-FB2C-4117-9877-9AA2D2F97ADB}">
  <ds:schemaRefs>
    <ds:schemaRef ds:uri="59afcfd7-f6ed-4d7f-977c-eddcb1be5363"/>
    <ds:schemaRef ds:uri="a17d96a2-ef1e-491a-a9ed-81f0bb1fbf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8195149-B04A-40FE-874F-ECF31ACB7E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ABABDE-C8B4-49AB-B76F-D1A1C11D18C3}">
  <ds:schemaRefs>
    <ds:schemaRef ds:uri="59afcfd7-f6ed-4d7f-977c-eddcb1be5363"/>
    <ds:schemaRef ds:uri="a17d96a2-ef1e-491a-a9ed-81f0bb1fbf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Revision – name the 7 continents of the world</vt:lpstr>
      <vt:lpstr>Revision – name the 5 oceans of the world</vt:lpstr>
      <vt:lpstr>Revision of the geography of the UK</vt:lpstr>
      <vt:lpstr>Revision – Counties of the UK</vt:lpstr>
      <vt:lpstr>Revision – Counties of the UK</vt:lpstr>
      <vt:lpstr>LC: Can I compare land use in Whitby and Bramhope?</vt:lpstr>
      <vt:lpstr>PowerPoint Presentation</vt:lpstr>
      <vt:lpstr>How is land being used in this picture?</vt:lpstr>
      <vt:lpstr>How is land being used in this picture?</vt:lpstr>
      <vt:lpstr>How is land being used in this picture?</vt:lpstr>
      <vt:lpstr>How is land being used in this picture?</vt:lpstr>
      <vt:lpstr>How is land being used in this picture?</vt:lpstr>
      <vt:lpstr>How is land being used in this picture?</vt:lpstr>
      <vt:lpstr>How is land used in Whitby?</vt:lpstr>
      <vt:lpstr>Complete the map and use a key</vt:lpstr>
      <vt:lpstr>How is land used where you live? Can you draw a quick sketch map?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Corrina Stewart</dc:creator>
  <cp:revision>114</cp:revision>
  <dcterms:created xsi:type="dcterms:W3CDTF">2021-06-13T07:47:39Z</dcterms:created>
  <dcterms:modified xsi:type="dcterms:W3CDTF">2021-07-04T13:32:49Z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