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03" r:id="rId14"/>
    <p:sldId id="314" r:id="rId15"/>
    <p:sldId id="299" r:id="rId16"/>
    <p:sldId id="300" r:id="rId17"/>
    <p:sldId id="306" r:id="rId18"/>
    <p:sldId id="307" r:id="rId19"/>
    <p:sldId id="304" r:id="rId20"/>
    <p:sldId id="308" r:id="rId21"/>
    <p:sldId id="309" r:id="rId22"/>
    <p:sldId id="311" r:id="rId23"/>
    <p:sldId id="310" r:id="rId24"/>
    <p:sldId id="313" r:id="rId25"/>
    <p:sldId id="312" r:id="rId26"/>
    <p:sldId id="301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5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3978" autoAdjust="0"/>
  </p:normalViewPr>
  <p:slideViewPr>
    <p:cSldViewPr snapToGrid="0" snapToObjects="1">
      <p:cViewPr varScale="1">
        <p:scale>
          <a:sx n="94" d="100"/>
          <a:sy n="94" d="100"/>
        </p:scale>
        <p:origin x="1166" y="86"/>
      </p:cViewPr>
      <p:guideLst>
        <p:guide orient="horz" pos="2160"/>
        <p:guide pos="28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C1A4106-6992-4F4C-9A86-0971A30D813C}"/>
    <pc:docChg chg="custSel modSld">
      <pc:chgData name="James Clegg" userId="c6df1435-7a36-4b38-be4d-16e68e91152f" providerId="ADAL" clId="{6C1A4106-6992-4F4C-9A86-0971A30D813C}" dt="2021-01-14T08:51:59.248" v="13"/>
      <pc:docMkLst>
        <pc:docMk/>
      </pc:docMkLst>
      <pc:sldChg chg="modTransition">
        <pc:chgData name="James Clegg" userId="c6df1435-7a36-4b38-be4d-16e68e91152f" providerId="ADAL" clId="{6C1A4106-6992-4F4C-9A86-0971A30D813C}" dt="2021-01-14T08:51:59.248" v="1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C1A4106-6992-4F4C-9A86-0971A30D813C}" dt="2021-01-14T08:51:59.248" v="13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4128357408" sldId="298"/>
        </pc:sldMkLst>
        <pc:picChg chg="del">
          <ac:chgData name="James Clegg" userId="c6df1435-7a36-4b38-be4d-16e68e91152f" providerId="ADAL" clId="{6C1A4106-6992-4F4C-9A86-0971A30D813C}" dt="2021-01-14T08:51:14.259" v="0" actId="478"/>
          <ac:picMkLst>
            <pc:docMk/>
            <pc:sldMk cId="4128357408" sldId="298"/>
            <ac:picMk id="8" creationId="{00000000-0000-0000-0000-000000000000}"/>
          </ac:picMkLst>
        </pc:picChg>
      </pc:sldChg>
      <pc:sldChg chg="modTransition">
        <pc:chgData name="James Clegg" userId="c6df1435-7a36-4b38-be4d-16e68e91152f" providerId="ADAL" clId="{6C1A4106-6992-4F4C-9A86-0971A30D813C}" dt="2021-01-14T08:51:59.248" v="13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3939627984" sldId="300"/>
        </pc:sldMkLst>
        <pc:picChg chg="del">
          <ac:chgData name="James Clegg" userId="c6df1435-7a36-4b38-be4d-16e68e91152f" providerId="ADAL" clId="{6C1A4106-6992-4F4C-9A86-0971A30D813C}" dt="2021-01-14T08:51:20.027" v="2" actId="478"/>
          <ac:picMkLst>
            <pc:docMk/>
            <pc:sldMk cId="3939627984" sldId="300"/>
            <ac:picMk id="1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3782242679" sldId="301"/>
        </pc:sldMkLst>
        <pc:picChg chg="del">
          <ac:chgData name="James Clegg" userId="c6df1435-7a36-4b38-be4d-16e68e91152f" providerId="ADAL" clId="{6C1A4106-6992-4F4C-9A86-0971A30D813C}" dt="2021-01-14T08:51:54.103" v="12" actId="478"/>
          <ac:picMkLst>
            <pc:docMk/>
            <pc:sldMk cId="3782242679" sldId="30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286264232" sldId="303"/>
        </pc:sldMkLst>
        <pc:picChg chg="del">
          <ac:chgData name="James Clegg" userId="c6df1435-7a36-4b38-be4d-16e68e91152f" providerId="ADAL" clId="{6C1A4106-6992-4F4C-9A86-0971A30D813C}" dt="2021-01-14T08:51:16.384" v="1" actId="478"/>
          <ac:picMkLst>
            <pc:docMk/>
            <pc:sldMk cId="286264232" sldId="303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3195527484" sldId="304"/>
        </pc:sldMkLst>
        <pc:picChg chg="del">
          <ac:chgData name="James Clegg" userId="c6df1435-7a36-4b38-be4d-16e68e91152f" providerId="ADAL" clId="{6C1A4106-6992-4F4C-9A86-0971A30D813C}" dt="2021-01-14T08:51:27.351" v="5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3285043783" sldId="306"/>
        </pc:sldMkLst>
        <pc:picChg chg="del">
          <ac:chgData name="James Clegg" userId="c6df1435-7a36-4b38-be4d-16e68e91152f" providerId="ADAL" clId="{6C1A4106-6992-4F4C-9A86-0971A30D813C}" dt="2021-01-14T08:51:22.177" v="3" actId="478"/>
          <ac:picMkLst>
            <pc:docMk/>
            <pc:sldMk cId="3285043783" sldId="30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2581304230" sldId="307"/>
        </pc:sldMkLst>
        <pc:picChg chg="del">
          <ac:chgData name="James Clegg" userId="c6df1435-7a36-4b38-be4d-16e68e91152f" providerId="ADAL" clId="{6C1A4106-6992-4F4C-9A86-0971A30D813C}" dt="2021-01-14T08:51:24.964" v="4" actId="478"/>
          <ac:picMkLst>
            <pc:docMk/>
            <pc:sldMk cId="2581304230" sldId="3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4062145714" sldId="308"/>
        </pc:sldMkLst>
        <pc:picChg chg="del">
          <ac:chgData name="James Clegg" userId="c6df1435-7a36-4b38-be4d-16e68e91152f" providerId="ADAL" clId="{6C1A4106-6992-4F4C-9A86-0971A30D813C}" dt="2021-01-14T08:51:29.809" v="6" actId="478"/>
          <ac:picMkLst>
            <pc:docMk/>
            <pc:sldMk cId="4062145714" sldId="308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1406942254" sldId="309"/>
        </pc:sldMkLst>
        <pc:picChg chg="del">
          <ac:chgData name="James Clegg" userId="c6df1435-7a36-4b38-be4d-16e68e91152f" providerId="ADAL" clId="{6C1A4106-6992-4F4C-9A86-0971A30D813C}" dt="2021-01-14T08:51:40.811" v="7" actId="478"/>
          <ac:picMkLst>
            <pc:docMk/>
            <pc:sldMk cId="1406942254" sldId="309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513275571" sldId="310"/>
        </pc:sldMkLst>
        <pc:picChg chg="del">
          <ac:chgData name="James Clegg" userId="c6df1435-7a36-4b38-be4d-16e68e91152f" providerId="ADAL" clId="{6C1A4106-6992-4F4C-9A86-0971A30D813C}" dt="2021-01-14T08:51:45.468" v="9" actId="478"/>
          <ac:picMkLst>
            <pc:docMk/>
            <pc:sldMk cId="513275571" sldId="31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3762976941" sldId="311"/>
        </pc:sldMkLst>
        <pc:picChg chg="del">
          <ac:chgData name="James Clegg" userId="c6df1435-7a36-4b38-be4d-16e68e91152f" providerId="ADAL" clId="{6C1A4106-6992-4F4C-9A86-0971A30D813C}" dt="2021-01-14T08:51:43.275" v="8" actId="478"/>
          <ac:picMkLst>
            <pc:docMk/>
            <pc:sldMk cId="3762976941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1115574059" sldId="312"/>
        </pc:sldMkLst>
        <pc:picChg chg="del">
          <ac:chgData name="James Clegg" userId="c6df1435-7a36-4b38-be4d-16e68e91152f" providerId="ADAL" clId="{6C1A4106-6992-4F4C-9A86-0971A30D813C}" dt="2021-01-14T08:51:52.020" v="11" actId="478"/>
          <ac:picMkLst>
            <pc:docMk/>
            <pc:sldMk cId="1115574059" sldId="312"/>
            <ac:picMk id="2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C1A4106-6992-4F4C-9A86-0971A30D813C}" dt="2021-01-14T08:51:59.248" v="13"/>
        <pc:sldMkLst>
          <pc:docMk/>
          <pc:sldMk cId="1128342245" sldId="313"/>
        </pc:sldMkLst>
        <pc:picChg chg="del">
          <ac:chgData name="James Clegg" userId="c6df1435-7a36-4b38-be4d-16e68e91152f" providerId="ADAL" clId="{6C1A4106-6992-4F4C-9A86-0971A30D813C}" dt="2021-01-14T08:51:47.622" v="10" actId="478"/>
          <ac:picMkLst>
            <pc:docMk/>
            <pc:sldMk cId="1128342245" sldId="313"/>
            <ac:picMk id="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31/01/2021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500362215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0.png"/><Relationship Id="rId5" Type="http://schemas.openxmlformats.org/officeDocument/2006/relationships/image" Target="../media/image14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3" Type="http://schemas.openxmlformats.org/officeDocument/2006/relationships/image" Target="../media/image9.png"/><Relationship Id="rId7" Type="http://schemas.openxmlformats.org/officeDocument/2006/relationships/image" Target="../media/image25.png"/><Relationship Id="rId12" Type="http://schemas.openxmlformats.org/officeDocument/2006/relationships/image" Target="../media/image2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80.png"/><Relationship Id="rId11" Type="http://schemas.openxmlformats.org/officeDocument/2006/relationships/image" Target="../media/image230.png"/><Relationship Id="rId10" Type="http://schemas.openxmlformats.org/officeDocument/2006/relationships/image" Target="../media/image28.png"/><Relationship Id="rId9" Type="http://schemas.openxmlformats.org/officeDocument/2006/relationships/image" Target="../media/image27.png"/><Relationship Id="rId1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28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0.png"/><Relationship Id="rId13" Type="http://schemas.openxmlformats.org/officeDocument/2006/relationships/image" Target="../media/image34.png"/><Relationship Id="rId3" Type="http://schemas.openxmlformats.org/officeDocument/2006/relationships/image" Target="../media/image14.png"/><Relationship Id="rId7" Type="http://schemas.openxmlformats.org/officeDocument/2006/relationships/image" Target="../media/image37.png"/><Relationship Id="rId12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6.png"/><Relationship Id="rId11" Type="http://schemas.openxmlformats.org/officeDocument/2006/relationships/image" Target="../media/image32.png"/><Relationship Id="rId10" Type="http://schemas.openxmlformats.org/officeDocument/2006/relationships/image" Target="../media/image310.png"/><Relationship Id="rId9" Type="http://schemas.openxmlformats.org/officeDocument/2006/relationships/image" Target="../media/image30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39.png"/><Relationship Id="rId7" Type="http://schemas.openxmlformats.org/officeDocument/2006/relationships/image" Target="../media/image46.png"/><Relationship Id="rId12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5.png"/><Relationship Id="rId11" Type="http://schemas.openxmlformats.org/officeDocument/2006/relationships/image" Target="../media/image49.png"/><Relationship Id="rId5" Type="http://schemas.openxmlformats.org/officeDocument/2006/relationships/image" Target="../media/image44.png"/><Relationship Id="rId10" Type="http://schemas.openxmlformats.org/officeDocument/2006/relationships/image" Target="../media/image9.png"/><Relationship Id="rId9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7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7" Type="http://schemas.openxmlformats.org/officeDocument/2006/relationships/image" Target="../media/image6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9" Type="http://schemas.openxmlformats.org/officeDocument/2006/relationships/image" Target="../media/image6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71.png"/><Relationship Id="rId7" Type="http://schemas.openxmlformats.org/officeDocument/2006/relationships/image" Target="../media/image380.png"/><Relationship Id="rId12" Type="http://schemas.openxmlformats.org/officeDocument/2006/relationships/image" Target="../media/image70.png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0.png"/><Relationship Id="rId1" Type="http://schemas.openxmlformats.org/officeDocument/2006/relationships/tags" Target="../tags/tag11.xml"/><Relationship Id="rId6" Type="http://schemas.openxmlformats.org/officeDocument/2006/relationships/image" Target="../media/image64.png"/><Relationship Id="rId11" Type="http://schemas.openxmlformats.org/officeDocument/2006/relationships/image" Target="../media/image69.png"/><Relationship Id="rId5" Type="http://schemas.openxmlformats.org/officeDocument/2006/relationships/image" Target="../media/image350.png"/><Relationship Id="rId15" Type="http://schemas.openxmlformats.org/officeDocument/2006/relationships/image" Target="../media/image390.png"/><Relationship Id="rId10" Type="http://schemas.openxmlformats.org/officeDocument/2006/relationships/image" Target="../media/image68.png"/><Relationship Id="rId9" Type="http://schemas.openxmlformats.org/officeDocument/2006/relationships/image" Target="../media/image67.png"/><Relationship Id="rId1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24A18FF3-F7C0-4543-8638-E4ACF65DF5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37213"/>
            <a:ext cx="6041660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xmlns="" id="{4FC698B8-DC87-49CF-BF60-B4591C4B8AC5}"/>
                  </a:ext>
                </a:extLst>
              </p:cNvPr>
              <p:cNvSpPr txBox="1"/>
              <p:nvPr/>
            </p:nvSpPr>
            <p:spPr>
              <a:xfrm>
                <a:off x="667512" y="260057"/>
                <a:ext cx="7622950" cy="5605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equivalent fraction.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	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Write the first 7 multiples of 7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the first 7 multiples of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the lowest common multiple of 4 and 7?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4FC698B8-DC87-49CF-BF60-B4591C4B8A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260057"/>
                <a:ext cx="7622950" cy="5605958"/>
              </a:xfrm>
              <a:prstGeom prst="rect">
                <a:avLst/>
              </a:prstGeom>
              <a:blipFill>
                <a:blip r:embed="rId8"/>
                <a:stretch>
                  <a:fillRect l="-1680" t="-1197" r="-8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1389921B-1F5E-4745-BD66-08CC91B3D287}"/>
              </a:ext>
            </a:extLst>
          </p:cNvPr>
          <p:cNvSpPr/>
          <p:nvPr/>
        </p:nvSpPr>
        <p:spPr>
          <a:xfrm>
            <a:off x="2164818" y="1155892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xmlns="" id="{F17005E7-7D4B-4D8D-9620-4636F0A8D031}"/>
                  </a:ext>
                </a:extLst>
              </p:cNvPr>
              <p:cNvSpPr txBox="1"/>
              <p:nvPr/>
            </p:nvSpPr>
            <p:spPr>
              <a:xfrm>
                <a:off x="667512" y="217660"/>
                <a:ext cx="7622950" cy="56059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equivalent fraction.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>
                            <a:cs typeface="Calibri" panose="020F0502020204030204" pitchFamily="34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 	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cs typeface="Calibri" panose="020F0502020204030204" pitchFamily="34" charset="0"/>
                  </a:rPr>
                  <a:t>	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Write the first 7 multiples of 7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Write the first 7 multiples of 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What is the lowest common multiple of 4 and 7?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17005E7-7D4B-4D8D-9620-4636F0A8D0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217660"/>
                <a:ext cx="7622950" cy="5605958"/>
              </a:xfrm>
              <a:prstGeom prst="rect">
                <a:avLst/>
              </a:prstGeom>
              <a:blipFill>
                <a:blip r:embed="rId5"/>
                <a:stretch>
                  <a:fillRect l="-1680" t="-1197" r="-8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>
                              <a:solidFill>
                                <a:schemeClr val="accent1"/>
                              </a:solidFill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5893" y="1208328"/>
                <a:ext cx="498764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2164818" y="1155892"/>
            <a:ext cx="415636" cy="49762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eft Bracket 7"/>
          <p:cNvSpPr/>
          <p:nvPr/>
        </p:nvSpPr>
        <p:spPr>
          <a:xfrm rot="16200000" flipV="1">
            <a:off x="1810728" y="1720197"/>
            <a:ext cx="194077" cy="968163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1630286" y="1953291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0286" y="1953291"/>
                <a:ext cx="554960" cy="400110"/>
              </a:xfrm>
              <a:prstGeom prst="rect">
                <a:avLst/>
              </a:prstGeom>
              <a:blipFill>
                <a:blip r:embed="rId7"/>
                <a:stretch>
                  <a:fillRect t="-7576" r="-10989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1055974" y="2933685"/>
            <a:ext cx="425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7, 14, 21, 28, 35, 42, 49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5974" y="4272732"/>
            <a:ext cx="425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4, 8, 12, 16, 20, 24, 28</a:t>
            </a:r>
          </a:p>
        </p:txBody>
      </p:sp>
      <p:sp>
        <p:nvSpPr>
          <p:cNvPr id="12" name="Oval 11"/>
          <p:cNvSpPr/>
          <p:nvPr/>
        </p:nvSpPr>
        <p:spPr>
          <a:xfrm>
            <a:off x="2317589" y="2933685"/>
            <a:ext cx="401780" cy="5717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509080" y="4260089"/>
            <a:ext cx="401780" cy="57174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055974" y="5361953"/>
            <a:ext cx="4250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28</a:t>
            </a:r>
          </a:p>
        </p:txBody>
      </p:sp>
      <p:sp>
        <p:nvSpPr>
          <p:cNvPr id="15" name="Left Bracket 14"/>
          <p:cNvSpPr/>
          <p:nvPr/>
        </p:nvSpPr>
        <p:spPr>
          <a:xfrm rot="16200000" flipH="1" flipV="1">
            <a:off x="1734797" y="509513"/>
            <a:ext cx="307515" cy="968163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630286" y="808218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0286" y="808218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9231" r="-10989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/>
      <p:bldP spid="10" grpId="0"/>
      <p:bldP spid="11" grpId="0"/>
      <p:bldP spid="12" grpId="0" animBg="1"/>
      <p:bldP spid="13" grpId="0" animBg="1"/>
      <p:bldP spid="14" grpId="0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27570" y="3244334"/>
            <a:ext cx="30888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vimeo.com/500362215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03998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921168"/>
                <a:ext cx="4556628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075793" y="3919261"/>
                <a:ext cx="4556628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is </a:t>
                </a:r>
                <a:r>
                  <a:rPr lang="en-GB" sz="2800" u="sng" dirty="0"/>
                  <a:t>					</a:t>
                </a:r>
                <a:r>
                  <a:rPr lang="en-GB" sz="2800" dirty="0"/>
                  <a:t> than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5793" y="3919261"/>
                <a:ext cx="4556628" cy="707181"/>
              </a:xfrm>
              <a:prstGeom prst="rect">
                <a:avLst/>
              </a:prstGeom>
              <a:blipFill>
                <a:blip r:embed="rId6"/>
                <a:stretch>
                  <a:fillRect b="-120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3909847" y="107635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9659007"/>
              </p:ext>
            </p:extLst>
          </p:nvPr>
        </p:nvGraphicFramePr>
        <p:xfrm>
          <a:off x="1460500" y="1982903"/>
          <a:ext cx="60960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xmlns="" val="130066735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20947238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17929727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34085000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36091559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32093808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1895466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311743291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11931874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167064917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68713705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3594115" y="3978321"/>
            <a:ext cx="1250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smaller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915599" y="109672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5599" y="1096729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3393" y="320489"/>
                <a:ext cx="5822490" cy="461665"/>
              </a:xfrm>
              <a:prstGeom prst="rect">
                <a:avLst/>
              </a:prstGeom>
              <a:blipFill>
                <a:blip r:embed="rId8"/>
                <a:stretch>
                  <a:fillRect l="-1675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/>
          <p:cNvSpPr txBox="1"/>
          <p:nvPr/>
        </p:nvSpPr>
        <p:spPr>
          <a:xfrm>
            <a:off x="298591" y="5052449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</a:t>
            </a:r>
            <a:r>
              <a:rPr lang="en-GB" sz="2400" u="sng" dirty="0"/>
              <a:t>			</a:t>
            </a:r>
            <a:r>
              <a:rPr lang="en-GB" sz="2400" dirty="0"/>
              <a:t> the numerator,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51092" y="5017522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02016" y="5386175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418580"/>
              </p:ext>
            </p:extLst>
          </p:nvPr>
        </p:nvGraphicFramePr>
        <p:xfrm>
          <a:off x="1460500" y="2894850"/>
          <a:ext cx="6096000" cy="6052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xmlns="" val="130066735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209472381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179297276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340850006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360915599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3209380838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189546682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311743291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119318748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xmlns="" val="1670649178"/>
                    </a:ext>
                  </a:extLst>
                </a:gridCol>
              </a:tblGrid>
              <a:tr h="60522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368713705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951092" y="5017522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92866" y="5400462"/>
            <a:ext cx="1582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  <p:bldP spid="13" grpId="1"/>
      <p:bldP spid="14" grpId="0"/>
      <p:bldP spid="14" grpId="1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791471" y="2179056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1471" y="2179056"/>
                <a:ext cx="5822490" cy="461665"/>
              </a:xfrm>
              <a:prstGeom prst="rect">
                <a:avLst/>
              </a:prstGeom>
              <a:blipFill>
                <a:blip r:embed="rId5"/>
                <a:stretch>
                  <a:fillRect l="-167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021586" y="2893690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1586" y="2893690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al 16"/>
          <p:cNvSpPr/>
          <p:nvPr/>
        </p:nvSpPr>
        <p:spPr>
          <a:xfrm>
            <a:off x="3942748" y="2958408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966548" y="2988459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6548" y="2988459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917681" y="3995058"/>
            <a:ext cx="5822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Multiples of 5: 5, 10, 15</a:t>
            </a:r>
          </a:p>
        </p:txBody>
      </p:sp>
      <p:sp>
        <p:nvSpPr>
          <p:cNvPr id="20" name="Oval 19"/>
          <p:cNvSpPr/>
          <p:nvPr/>
        </p:nvSpPr>
        <p:spPr>
          <a:xfrm>
            <a:off x="4596363" y="3790288"/>
            <a:ext cx="380127" cy="81853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195007" y="4144783"/>
                <a:ext cx="4556628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/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5007" y="4144783"/>
                <a:ext cx="4556628" cy="70942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Left Bracket 21"/>
          <p:cNvSpPr/>
          <p:nvPr/>
        </p:nvSpPr>
        <p:spPr>
          <a:xfrm rot="16200000" flipV="1">
            <a:off x="6339268" y="4508614"/>
            <a:ext cx="194077" cy="1067307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6138100" y="4739196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100" y="4739196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Rectangle 23"/>
              <p:cNvSpPr/>
              <p:nvPr/>
            </p:nvSpPr>
            <p:spPr>
              <a:xfrm>
                <a:off x="6138100" y="3906214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4" name="Rectangle 2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38100" y="3906214"/>
                <a:ext cx="554960" cy="400110"/>
              </a:xfrm>
              <a:prstGeom prst="rect">
                <a:avLst/>
              </a:prstGeom>
              <a:blipFill>
                <a:blip r:embed="rId10"/>
                <a:stretch>
                  <a:fillRect t="-9231" r="-9890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Left Bracket 24"/>
          <p:cNvSpPr/>
          <p:nvPr/>
        </p:nvSpPr>
        <p:spPr>
          <a:xfrm rot="5400000">
            <a:off x="6295140" y="3485153"/>
            <a:ext cx="240880" cy="1011791"/>
          </a:xfrm>
          <a:prstGeom prst="leftBracket">
            <a:avLst>
              <a:gd name="adj" fmla="val 258000"/>
            </a:avLst>
          </a:prstGeom>
          <a:ln w="38100"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6712911" y="4098650"/>
            <a:ext cx="773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329275" y="4822229"/>
                <a:ext cx="4556628" cy="709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/>
                  <a:t>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9275" y="4822229"/>
                <a:ext cx="4556628" cy="70942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306694" y="736919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denominators are the same, the </a:t>
            </a:r>
            <a:r>
              <a:rPr lang="en-GB" sz="2400" u="sng" dirty="0"/>
              <a:t>			</a:t>
            </a:r>
            <a:r>
              <a:rPr lang="en-GB" sz="2400" dirty="0"/>
              <a:t> the numerator,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54849" y="733506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452754" y="1096788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754849" y="718817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489341" y="1073685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5043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/>
      <p:bldP spid="19" grpId="0"/>
      <p:bldP spid="20" grpId="0" animBg="1"/>
      <p:bldP spid="21" grpId="0"/>
      <p:bldP spid="22" grpId="0" animBg="1"/>
      <p:bldP spid="23" grpId="0"/>
      <p:bldP spid="24" grpId="0"/>
      <p:bldP spid="25" grpId="0" animBg="1"/>
      <p:bldP spid="26" grpId="0"/>
      <p:bldP spid="27" grpId="0"/>
      <p:bldP spid="28" grpId="0"/>
      <p:bldP spid="29" grpId="0"/>
      <p:bldP spid="29" grpId="1"/>
      <p:bldP spid="30" grpId="0"/>
      <p:bldP spid="30" grpId="1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19023" y="1286479"/>
                <a:ext cx="5822490" cy="461665"/>
              </a:xfrm>
              <a:prstGeom prst="rect">
                <a:avLst/>
              </a:prstGeom>
              <a:blipFill>
                <a:blip r:embed="rId6"/>
                <a:stretch>
                  <a:fillRect l="-157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922768" y="2206660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18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2206660"/>
                <a:ext cx="1921162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Oval 8"/>
          <p:cNvSpPr/>
          <p:nvPr/>
        </p:nvSpPr>
        <p:spPr>
          <a:xfrm>
            <a:off x="3563874" y="228144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3587674" y="231150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674" y="2311501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25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3502062"/>
                <a:ext cx="1921162" cy="71275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3563874" y="356677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922768" y="4937162"/>
                <a:ext cx="1921162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36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2768" y="4937162"/>
                <a:ext cx="1921162" cy="712759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3563874" y="5011951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173323" y="2206659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3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18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3323" y="2206659"/>
                <a:ext cx="612215" cy="71275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box>
                        <m:boxPr>
                          <m:ctrlPr>
                            <a:rPr lang="en-GB" sz="2800" i="1" smtClean="0">
                              <a:solidFill>
                                <a:schemeClr val="accent1"/>
                              </a:solidFill>
                              <a:latin typeface="Cambria Math" panose="02040503050406030204" pitchFamily="18" charset="0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GB" sz="2800" i="1">
                                  <a:solidFill>
                                    <a:schemeClr val="accent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15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n-GB" sz="2800" b="0" i="0" smtClean="0">
                                  <a:solidFill>
                                    <a:schemeClr val="accent1"/>
                                  </a:solidFill>
                                </a:rPr>
                                <m:t>25</m:t>
                              </m:r>
                            </m:den>
                          </m:f>
                        </m:e>
                      </m:box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2663" y="3500481"/>
                <a:ext cx="612215" cy="712759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3587674" y="3582554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674" y="3582554"/>
                <a:ext cx="53572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3587674" y="503193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674" y="5031931"/>
                <a:ext cx="535724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8130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512" y="1230653"/>
            <a:ext cx="1336281" cy="9224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1013518" y="222683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/>
                  <a:t>I know that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greater than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without having to draw a bar model or find a common denominator.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3518" y="222683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8511" y="1188745"/>
            <a:ext cx="747045" cy="74704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5361355" y="13314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06333"/>
            <a:ext cx="1336281" cy="9224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759518" y="130251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/>
                  <a:t>I know that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greater than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without having to draw a bar model.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9518" y="1302519"/>
                <a:ext cx="6883586" cy="1239040"/>
              </a:xfrm>
              <a:prstGeom prst="wedgeRoundRectCallout">
                <a:avLst>
                  <a:gd name="adj1" fmla="val -32249"/>
                  <a:gd name="adj2" fmla="val -72214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851524" y="1205739"/>
                <a:ext cx="6883586" cy="1541650"/>
              </a:xfrm>
              <a:prstGeom prst="wedgeRoundRectCallout">
                <a:avLst>
                  <a:gd name="adj1" fmla="val -36677"/>
                  <a:gd name="adj2" fmla="val -69252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tIns="36000" bIns="36000" rtlCol="0" anchor="ctr">
                <a:noAutofit/>
              </a:bodyPr>
              <a:lstStyle/>
              <a:p>
                <a:pPr algn="ctr"/>
                <a:r>
                  <a:rPr lang="en-GB" sz="2400" dirty="0"/>
                  <a:t>I know that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greater than one half and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/>
                              <m:t>5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400" dirty="0"/>
                  <a:t> is less than one half, so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/>
                          <m:t>7</m:t>
                        </m:r>
                      </m:den>
                    </m:f>
                  </m:oMath>
                </a14:m>
                <a:r>
                  <a:rPr lang="en-GB" sz="2400" dirty="0"/>
                  <a:t> has to be greater.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524" y="1205739"/>
                <a:ext cx="6883586" cy="1541650"/>
              </a:xfrm>
              <a:prstGeom prst="wedgeRoundRectCallout">
                <a:avLst>
                  <a:gd name="adj1" fmla="val -36677"/>
                  <a:gd name="adj2" fmla="val -69252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226837" y="3348232"/>
                <a:ext cx="1219200" cy="885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4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7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6837" y="3348232"/>
                <a:ext cx="1219200" cy="88588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335652" y="4209912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3.5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5652" y="4209912"/>
                <a:ext cx="2401114" cy="523220"/>
              </a:xfrm>
              <a:prstGeom prst="rect">
                <a:avLst/>
              </a:prstGeom>
              <a:blipFill>
                <a:blip r:embed="rId9"/>
                <a:stretch>
                  <a:fillRect l="-507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75461" y="3305264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75461" y="3305264"/>
                <a:ext cx="1219200" cy="89024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241990" y="4238476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5.5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990" y="4238476"/>
                <a:ext cx="2401114" cy="523220"/>
              </a:xfrm>
              <a:prstGeom prst="rect">
                <a:avLst/>
              </a:prstGeom>
              <a:blipFill>
                <a:blip r:embed="rId11"/>
                <a:stretch>
                  <a:fillRect l="-53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1916023" y="3348106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&gt;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6023" y="3348106"/>
                <a:ext cx="818237" cy="885307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885542" y="3324605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</a:rPr>
                        <m:t>&lt;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5542" y="3324605"/>
                <a:ext cx="818237" cy="885307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62145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2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680848" y="1264287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14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0848" y="1264287"/>
                <a:ext cx="4556628" cy="71275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667500" y="1329005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715100" y="1341008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5100" y="1341008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62597" y="2906683"/>
                <a:ext cx="1219200" cy="885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2597" y="2906683"/>
                <a:ext cx="1219200" cy="88588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2099911" y="2906557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>
                          <a:latin typeface="Cambria Math" panose="02040503050406030204" pitchFamily="18" charset="0"/>
                        </a:rPr>
                        <m:t>&gt;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9911" y="2906557"/>
                <a:ext cx="818237" cy="88530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266386" y="2086851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14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7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6386" y="2086851"/>
                <a:ext cx="2401114" cy="523220"/>
              </a:xfrm>
              <a:prstGeom prst="rect">
                <a:avLst/>
              </a:prstGeom>
              <a:blipFill>
                <a:blip r:embed="rId9"/>
                <a:stretch>
                  <a:fillRect l="-53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1653" y="517242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04497" y="65993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430268" y="2086851"/>
                <a:ext cx="240111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22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11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268" y="2086851"/>
                <a:ext cx="2401114" cy="523220"/>
              </a:xfrm>
              <a:prstGeom prst="rect">
                <a:avLst/>
              </a:prstGeom>
              <a:blipFill>
                <a:blip r:embed="rId11"/>
                <a:stretch>
                  <a:fillRect l="-533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406192" y="2932585"/>
                <a:ext cx="1219200" cy="8858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6192" y="2932585"/>
                <a:ext cx="1219200" cy="88588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5149522" y="2932459"/>
                <a:ext cx="818237" cy="88530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</a:rPr>
                        <m:t>&lt;</m:t>
                      </m:r>
                      <m:f>
                        <m:fPr>
                          <m:ctrlPr>
                            <a:rPr lang="en-GB" sz="28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/>
                            <m:t>2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9522" y="2932459"/>
                <a:ext cx="818237" cy="885307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06942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7319788"/>
              </p:ext>
            </p:extLst>
          </p:nvPr>
        </p:nvGraphicFramePr>
        <p:xfrm>
          <a:off x="2962493" y="519148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094">
                  <a:extLst>
                    <a:ext uri="{9D8B030D-6E8A-4147-A177-3AD203B41FA5}">
                      <a16:colId xmlns:a16="http://schemas.microsoft.com/office/drawing/2014/main" xmlns="" val="1300667352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xmlns="" val="402945355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xmlns="" val="879959651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xmlns="" val="2149007492"/>
                    </a:ext>
                  </a:extLst>
                </a:gridCol>
                <a:gridCol w="392095">
                  <a:extLst>
                    <a:ext uri="{9D8B030D-6E8A-4147-A177-3AD203B41FA5}">
                      <a16:colId xmlns:a16="http://schemas.microsoft.com/office/drawing/2014/main" xmlns="" val="195227361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xmlns="" val="3455182100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xmlns="" val="1427169616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xmlns="" val="2256267984"/>
                    </a:ext>
                  </a:extLst>
                </a:gridCol>
                <a:gridCol w="392094">
                  <a:extLst>
                    <a:ext uri="{9D8B030D-6E8A-4147-A177-3AD203B41FA5}">
                      <a16:colId xmlns:a16="http://schemas.microsoft.com/office/drawing/2014/main" xmlns="" val="1920972653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687137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796272"/>
              </p:ext>
            </p:extLst>
          </p:nvPr>
        </p:nvGraphicFramePr>
        <p:xfrm>
          <a:off x="2962493" y="1136584"/>
          <a:ext cx="3528847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5769">
                  <a:extLst>
                    <a:ext uri="{9D8B030D-6E8A-4147-A177-3AD203B41FA5}">
                      <a16:colId xmlns:a16="http://schemas.microsoft.com/office/drawing/2014/main" xmlns="" val="130066735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xmlns="" val="907486673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xmlns="" val="965439962"/>
                    </a:ext>
                  </a:extLst>
                </a:gridCol>
                <a:gridCol w="705770">
                  <a:extLst>
                    <a:ext uri="{9D8B030D-6E8A-4147-A177-3AD203B41FA5}">
                      <a16:colId xmlns:a16="http://schemas.microsoft.com/office/drawing/2014/main" xmlns="" val="3192285875"/>
                    </a:ext>
                  </a:extLst>
                </a:gridCol>
                <a:gridCol w="705769">
                  <a:extLst>
                    <a:ext uri="{9D8B030D-6E8A-4147-A177-3AD203B41FA5}">
                      <a16:colId xmlns:a16="http://schemas.microsoft.com/office/drawing/2014/main" xmlns="" val="3800758307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68713705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0730649"/>
              </p:ext>
            </p:extLst>
          </p:nvPr>
        </p:nvGraphicFramePr>
        <p:xfrm>
          <a:off x="2962493" y="2600153"/>
          <a:ext cx="3528848" cy="365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6283">
                  <a:extLst>
                    <a:ext uri="{9D8B030D-6E8A-4147-A177-3AD203B41FA5}">
                      <a16:colId xmlns:a16="http://schemas.microsoft.com/office/drawing/2014/main" xmlns="" val="1300667352"/>
                    </a:ext>
                  </a:extLst>
                </a:gridCol>
                <a:gridCol w="1176282">
                  <a:extLst>
                    <a:ext uri="{9D8B030D-6E8A-4147-A177-3AD203B41FA5}">
                      <a16:colId xmlns:a16="http://schemas.microsoft.com/office/drawing/2014/main" xmlns="" val="1440360710"/>
                    </a:ext>
                  </a:extLst>
                </a:gridCol>
                <a:gridCol w="1176283">
                  <a:extLst>
                    <a:ext uri="{9D8B030D-6E8A-4147-A177-3AD203B41FA5}">
                      <a16:colId xmlns:a16="http://schemas.microsoft.com/office/drawing/2014/main" xmlns="" val="3965326996"/>
                    </a:ext>
                  </a:extLst>
                </a:gridCol>
              </a:tblGrid>
              <a:tr h="32817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68713705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646429" y="4063831"/>
            <a:ext cx="7095539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What’s the same and what’s different?</a:t>
            </a:r>
          </a:p>
          <a:p>
            <a:pPr algn="ctr"/>
            <a:endParaRPr lang="en-GB" sz="900" dirty="0"/>
          </a:p>
          <a:p>
            <a:pPr algn="ctr"/>
            <a:r>
              <a:rPr lang="en-GB" sz="2400" dirty="0"/>
              <a:t>What do you notice?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1879654"/>
              </p:ext>
            </p:extLst>
          </p:nvPr>
        </p:nvGraphicFramePr>
        <p:xfrm>
          <a:off x="2962493" y="3243528"/>
          <a:ext cx="352884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121">
                  <a:extLst>
                    <a:ext uri="{9D8B030D-6E8A-4147-A177-3AD203B41FA5}">
                      <a16:colId xmlns:a16="http://schemas.microsoft.com/office/drawing/2014/main" xmlns="" val="148733499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xmlns="" val="1095701854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xmlns="" val="2521471150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xmlns="" val="2085780940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xmlns="" val="804667486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xmlns="" val="289740771"/>
                    </a:ext>
                  </a:extLst>
                </a:gridCol>
                <a:gridCol w="504121">
                  <a:extLst>
                    <a:ext uri="{9D8B030D-6E8A-4147-A177-3AD203B41FA5}">
                      <a16:colId xmlns:a16="http://schemas.microsoft.com/office/drawing/2014/main" xmlns="" val="82707714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5844508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96206" y="693148"/>
                <a:ext cx="1542437" cy="707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9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4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6206" y="693148"/>
                <a:ext cx="1542437" cy="70718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al 13"/>
          <p:cNvSpPr/>
          <p:nvPr/>
        </p:nvSpPr>
        <p:spPr>
          <a:xfrm>
            <a:off x="1575763" y="78978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588587" y="798785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88587" y="798785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06091" y="2691535"/>
                <a:ext cx="1451920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6091" y="2691535"/>
                <a:ext cx="1451920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Oval 16"/>
          <p:cNvSpPr/>
          <p:nvPr/>
        </p:nvSpPr>
        <p:spPr>
          <a:xfrm>
            <a:off x="1520389" y="2820970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564189" y="283928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4189" y="2839281"/>
                <a:ext cx="535724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14049" y="3448622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716893" y="35913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15586" y="5093601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/>
              <a:t>			</a:t>
            </a:r>
            <a:r>
              <a:rPr lang="en-GB" sz="2400" dirty="0"/>
              <a:t> the denominator,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660920" y="5047381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792150" y="5422993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29387" y="5079510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729412" y="5427158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297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8" grpId="0"/>
      <p:bldP spid="20" grpId="0"/>
      <p:bldP spid="22" grpId="0"/>
      <p:bldP spid="23" grpId="0"/>
      <p:bldP spid="23" grpId="1"/>
      <p:bldP spid="24" grpId="0"/>
      <p:bldP spid="25" grpId="0"/>
      <p:bldP spid="26" grpId="0"/>
      <p:bldP spid="26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063475" y="1211167"/>
                <a:ext cx="2801769" cy="8878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3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3600" dirty="0"/>
                  <a:t>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36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36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36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3600" b="0" i="0" smtClean="0"/>
                              <m:t>100</m:t>
                            </m:r>
                          </m:den>
                        </m:f>
                      </m:e>
                    </m:box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3475" y="1211167"/>
                <a:ext cx="2801769" cy="88787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3779434" y="1249190"/>
            <a:ext cx="823065" cy="776033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3950937" y="1375596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0937" y="1375596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15586" y="3362501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/>
              <a:t>			</a:t>
            </a:r>
            <a:r>
              <a:rPr lang="en-GB" sz="2400" dirty="0"/>
              <a:t> the denominator,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660920" y="3316281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31476" y="5188058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greater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500915" y="4839023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724038" y="3731324"/>
            <a:ext cx="2081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smaller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97427" y="4858144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/>
              <a:t>			</a:t>
            </a:r>
            <a:r>
              <a:rPr lang="en-GB" sz="2400" dirty="0"/>
              <a:t> the denominator, the </a:t>
            </a:r>
            <a:r>
              <a:rPr lang="en-GB" sz="2400" u="sng" dirty="0"/>
              <a:t>			</a:t>
            </a:r>
            <a:r>
              <a:rPr lang="en-GB" sz="2400" dirty="0"/>
              <a:t> the fraction.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327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715575" y="551321"/>
                <a:ext cx="58224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Write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400" dirty="0"/>
                  <a:t> or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to compare the fractions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5575" y="551321"/>
                <a:ext cx="5822490" cy="461665"/>
              </a:xfrm>
              <a:prstGeom prst="rect">
                <a:avLst/>
              </a:prstGeom>
              <a:blipFill>
                <a:blip r:embed="rId5"/>
                <a:stretch>
                  <a:fillRect l="-156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945690" y="1265955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5690" y="1265955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3866852" y="1330673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3878937" y="1374780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8937" y="1374780"/>
                <a:ext cx="535724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945690" y="3582622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6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11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5690" y="3582622"/>
                <a:ext cx="4556628" cy="71275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/>
          <p:cNvSpPr/>
          <p:nvPr/>
        </p:nvSpPr>
        <p:spPr>
          <a:xfrm>
            <a:off x="3915746" y="3647339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6" name="TextBox 15"/>
          <p:cNvSpPr txBox="1"/>
          <p:nvPr/>
        </p:nvSpPr>
        <p:spPr>
          <a:xfrm>
            <a:off x="312341" y="2389834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>
                <a:solidFill>
                  <a:srgbClr val="FF0000"/>
                </a:solidFill>
              </a:rPr>
              <a:t>greater</a:t>
            </a:r>
            <a:r>
              <a:rPr lang="en-GB" sz="2400" dirty="0"/>
              <a:t> the denominator, the </a:t>
            </a:r>
            <a:r>
              <a:rPr lang="en-GB" sz="2400" u="sng" dirty="0">
                <a:solidFill>
                  <a:srgbClr val="FF0000"/>
                </a:solidFill>
              </a:rPr>
              <a:t>smaller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2182349" y="4184190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82349" y="4184190"/>
                <a:ext cx="554960" cy="400110"/>
              </a:xfrm>
              <a:prstGeom prst="rect">
                <a:avLst/>
              </a:prstGeom>
              <a:blipFill>
                <a:blip r:embed="rId9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Left Bracket 17"/>
          <p:cNvSpPr/>
          <p:nvPr/>
        </p:nvSpPr>
        <p:spPr>
          <a:xfrm>
            <a:off x="2870731" y="3939559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927599" y="4488436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14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27599" y="4488436"/>
                <a:ext cx="1219200" cy="890244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28342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 animBg="1"/>
      <p:bldP spid="16" grpId="0"/>
      <p:bldP spid="17" grpId="0"/>
      <p:bldP spid="18" grpId="0" animBg="1"/>
      <p:bldP spid="1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236806" y="2946419"/>
                <a:ext cx="1981065" cy="7126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27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20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62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6806" y="2946419"/>
                <a:ext cx="1981065" cy="71269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06056" y="2986079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10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12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37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056" y="2986079"/>
                <a:ext cx="4556628" cy="71275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al 3"/>
          <p:cNvSpPr/>
          <p:nvPr/>
        </p:nvSpPr>
        <p:spPr>
          <a:xfrm>
            <a:off x="2338055" y="305079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5" name="Oval 4"/>
          <p:cNvSpPr/>
          <p:nvPr/>
        </p:nvSpPr>
        <p:spPr>
          <a:xfrm>
            <a:off x="5917996" y="3050797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45941" y="4332088"/>
                <a:ext cx="4556628" cy="7127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box>
                      <m:box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3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8</m:t>
                            </m:r>
                          </m:den>
                        </m:f>
                      </m:e>
                    </m:box>
                  </m:oMath>
                </a14:m>
                <a:r>
                  <a:rPr lang="en-GB" sz="2800" dirty="0"/>
                  <a:t>         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800" i="1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8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800" b="0" i="0" smtClean="0"/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800" b="0" i="0" smtClean="0"/>
                              <m:t>5</m:t>
                            </m:r>
                          </m:den>
                        </m:f>
                      </m:e>
                    </m:box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45941" y="4332088"/>
                <a:ext cx="4556628" cy="71275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/>
          <p:cNvSpPr/>
          <p:nvPr/>
        </p:nvSpPr>
        <p:spPr>
          <a:xfrm>
            <a:off x="4129331" y="4431284"/>
            <a:ext cx="583324" cy="583324"/>
          </a:xfrm>
          <a:prstGeom prst="ellipse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644392" y="3547094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4392" y="3547094"/>
                <a:ext cx="554960" cy="400110"/>
              </a:xfrm>
              <a:prstGeom prst="rect">
                <a:avLst/>
              </a:prstGeom>
              <a:blipFill>
                <a:blip r:embed="rId8"/>
                <a:stretch>
                  <a:fillRect t="-9091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Left Bracket 8"/>
          <p:cNvSpPr/>
          <p:nvPr/>
        </p:nvSpPr>
        <p:spPr>
          <a:xfrm>
            <a:off x="1215373" y="3362901"/>
            <a:ext cx="484667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324828" y="3835482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40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4828" y="3835482"/>
                <a:ext cx="1219200" cy="890244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2355793" y="306822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5793" y="3068221"/>
                <a:ext cx="535724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7551303" y="3452198"/>
                <a:ext cx="564578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1303" y="3452198"/>
                <a:ext cx="564578" cy="400110"/>
              </a:xfrm>
              <a:prstGeom prst="rect">
                <a:avLst/>
              </a:prstGeom>
              <a:blipFill>
                <a:blip r:embed="rId11"/>
                <a:stretch>
                  <a:fillRect t="-7576" r="-978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Left Bracket 12"/>
          <p:cNvSpPr/>
          <p:nvPr/>
        </p:nvSpPr>
        <p:spPr>
          <a:xfrm flipH="1">
            <a:off x="7158357" y="3174839"/>
            <a:ext cx="398276" cy="918564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304482" y="3661580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31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4482" y="3661580"/>
                <a:ext cx="1219200" cy="890244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5965316" y="3068221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65316" y="3068221"/>
                <a:ext cx="535724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07068" y="466161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509912" y="6088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89525" y="1547442"/>
            <a:ext cx="8081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When the numerators are the same, the </a:t>
            </a:r>
            <a:r>
              <a:rPr lang="en-GB" sz="2400" u="sng" dirty="0">
                <a:solidFill>
                  <a:srgbClr val="FF0000"/>
                </a:solidFill>
              </a:rPr>
              <a:t>greater</a:t>
            </a:r>
            <a:r>
              <a:rPr lang="en-GB" sz="2400" dirty="0"/>
              <a:t> the denominator, the </a:t>
            </a:r>
            <a:r>
              <a:rPr lang="en-GB" sz="2400" u="sng" dirty="0">
                <a:solidFill>
                  <a:srgbClr val="FF0000"/>
                </a:solidFill>
              </a:rPr>
              <a:t>smaller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r>
              <a:rPr lang="en-GB" sz="2400" dirty="0"/>
              <a:t>the fraction.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292521" y="5096331"/>
                <a:ext cx="1219200" cy="8902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15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2521" y="5096331"/>
                <a:ext cx="1219200" cy="890244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5699673" y="4944910"/>
                <a:ext cx="55496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9673" y="4944910"/>
                <a:ext cx="554960" cy="400110"/>
              </a:xfrm>
              <a:prstGeom prst="rect">
                <a:avLst/>
              </a:prstGeom>
              <a:blipFill>
                <a:blip r:embed="rId16"/>
                <a:stretch>
                  <a:fillRect t="-7576" r="-9890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Left Bracket 23"/>
          <p:cNvSpPr/>
          <p:nvPr/>
        </p:nvSpPr>
        <p:spPr>
          <a:xfrm flipH="1">
            <a:off x="5159900" y="4750423"/>
            <a:ext cx="484667" cy="907361"/>
          </a:xfrm>
          <a:prstGeom prst="leftBracket">
            <a:avLst>
              <a:gd name="adj" fmla="val 152995"/>
            </a:avLst>
          </a:prstGeom>
          <a:ln w="57150"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Rectangle 24"/>
              <p:cNvSpPr/>
              <p:nvPr/>
            </p:nvSpPr>
            <p:spPr>
              <a:xfrm>
                <a:off x="4175188" y="4434669"/>
                <a:ext cx="535724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5" name="Rectangle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5188" y="4434669"/>
                <a:ext cx="535724" cy="523220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115574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 animBg="1"/>
      <p:bldP spid="10" grpId="0"/>
      <p:bldP spid="11" grpId="0"/>
      <p:bldP spid="12" grpId="0"/>
      <p:bldP spid="13" grpId="0" animBg="1"/>
      <p:bldP spid="14" grpId="0"/>
      <p:bldP spid="15" grpId="0"/>
      <p:bldP spid="21" grpId="0"/>
      <p:bldP spid="23" grpId="0"/>
      <p:bldP spid="24" grpId="0" animBg="1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4.4|0.9|4.8|7|19.5|0.9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2.2|4|1.6|7.6|2.5|2.1|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2.9|1.7|1.3|22.3|5.4|1|4.3|4.2|1.5|5.1|5.6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3.5|8.7|8|10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8.8|7.3|8.7|1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.9|7.5|5.7|6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1.8|3.9|1|21.9|4.7|4|3.2|0.5|4.5|0.8|2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6.5|9.3|1.4|1.2|12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5.4|0.7|2.2|7.3|15.6|0.7|0.8|4.4|11.4|0.8|0.6|3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3886a982429444c66deeca4855d49cbf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5b6f717356876a5943a250004a1543a1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6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7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9" nillable="true" ma:displayName="Tags" ma:internalName="MediaServiceAutoTags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microsoft.com/office/infopath/2007/PartnerControls"/>
    <ds:schemaRef ds:uri="59afcfd7-f6ed-4d7f-977c-eddcb1be5363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a17d96a2-ef1e-491a-a9ed-81f0bb1fbf8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010A472-7869-4AA1-9777-1DF0FD76303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8556</TotalTime>
  <Words>280</Words>
  <Application>Microsoft Office PowerPoint</Application>
  <PresentationFormat>On-screen Show (4:3)</PresentationFormat>
  <Paragraphs>126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Corrina Stewart</cp:lastModifiedBy>
  <cp:revision>229</cp:revision>
  <dcterms:created xsi:type="dcterms:W3CDTF">2019-07-05T11:02:13Z</dcterms:created>
  <dcterms:modified xsi:type="dcterms:W3CDTF">2021-01-31T17:07:43Z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