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319" r:id="rId11"/>
    <p:sldId id="320" r:id="rId12"/>
    <p:sldId id="296" r:id="rId13"/>
    <p:sldId id="297" r:id="rId14"/>
    <p:sldId id="306" r:id="rId15"/>
    <p:sldId id="307" r:id="rId16"/>
    <p:sldId id="299" r:id="rId17"/>
    <p:sldId id="300" r:id="rId18"/>
    <p:sldId id="304" r:id="rId19"/>
    <p:sldId id="308" r:id="rId20"/>
    <p:sldId id="301" r:id="rId21"/>
    <p:sldId id="309" r:id="rId22"/>
    <p:sldId id="311" r:id="rId23"/>
    <p:sldId id="310" r:id="rId24"/>
    <p:sldId id="312" r:id="rId25"/>
    <p:sldId id="313" r:id="rId26"/>
    <p:sldId id="314" r:id="rId27"/>
    <p:sldId id="317" r:id="rId28"/>
    <p:sldId id="315" r:id="rId29"/>
    <p:sldId id="316" r:id="rId30"/>
    <p:sldId id="318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420447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qbg87h/articles/zc7ygd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8.png"/><Relationship Id="rId5" Type="http://schemas.openxmlformats.org/officeDocument/2006/relationships/image" Target="../media/image23.tiff"/><Relationship Id="rId10" Type="http://schemas.openxmlformats.org/officeDocument/2006/relationships/image" Target="../media/image29.png"/><Relationship Id="rId4" Type="http://schemas.openxmlformats.org/officeDocument/2006/relationships/image" Target="../media/image22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emf"/><Relationship Id="rId5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27.png"/><Relationship Id="rId10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openxmlformats.org/officeDocument/2006/relationships/image" Target="../media/image37.png"/><Relationship Id="rId1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5.png"/><Relationship Id="rId11" Type="http://schemas.openxmlformats.org/officeDocument/2006/relationships/image" Target="../media/image49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6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0.png"/><Relationship Id="rId10" Type="http://schemas.openxmlformats.org/officeDocument/2006/relationships/image" Target="../media/image54.png"/><Relationship Id="rId9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C6837-35D9-47F3-9FFA-02B6A5159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link:</a:t>
            </a:r>
            <a:br>
              <a:rPr lang="en-US" dirty="0"/>
            </a:br>
            <a:r>
              <a:rPr lang="en-US" dirty="0">
                <a:hlinkClick r:id="rId2"/>
              </a:rPr>
              <a:t>https://vimeo.com/490420447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83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2EF3E-AB37-4C37-974C-D8FB03262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a link to BBC Bitesize.</a:t>
            </a:r>
            <a:br>
              <a:rPr lang="en-US" dirty="0"/>
            </a:br>
            <a:r>
              <a:rPr lang="en-US" dirty="0"/>
              <a:t>There is a song and some online questions</a:t>
            </a:r>
            <a:br>
              <a:rPr lang="en-US" dirty="0"/>
            </a:br>
            <a:r>
              <a:rPr lang="en-US" dirty="0">
                <a:hlinkClick r:id="rId2"/>
              </a:rPr>
              <a:t>https://www.bbc.co.uk/bitesize/topics/zqbg87h/articles/zc7ygdm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738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758167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554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293604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8155" y="49865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5368" y="272052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47875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451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59060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62871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1287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2646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284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70551" y="5272204"/>
            <a:ext cx="85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0F4F66-5FFE-9549-B31F-CDA589D66F0F}"/>
              </a:ext>
            </a:extLst>
          </p:cNvPr>
          <p:cNvSpPr txBox="1"/>
          <p:nvPr/>
        </p:nvSpPr>
        <p:spPr>
          <a:xfrm>
            <a:off x="896176" y="312461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48B10-A191-A04E-94E7-328970C2D838}"/>
              </a:ext>
            </a:extLst>
          </p:cNvPr>
          <p:cNvSpPr txBox="1"/>
          <p:nvPr/>
        </p:nvSpPr>
        <p:spPr>
          <a:xfrm>
            <a:off x="896176" y="384166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FD3845-F544-4647-8384-753EB908DF43}"/>
              </a:ext>
            </a:extLst>
          </p:cNvPr>
          <p:cNvSpPr txBox="1"/>
          <p:nvPr/>
        </p:nvSpPr>
        <p:spPr>
          <a:xfrm>
            <a:off x="6602391" y="312461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8ED67-2F67-1142-83CD-C8ED508CCD1B}"/>
              </a:ext>
            </a:extLst>
          </p:cNvPr>
          <p:cNvSpPr txBox="1"/>
          <p:nvPr/>
        </p:nvSpPr>
        <p:spPr>
          <a:xfrm>
            <a:off x="7203089" y="384166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1036251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103757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71263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1057705" y="5276234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133625" y="5261458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62411" y="5265536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44" y="985835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3596" y="2074701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5498" y="1743370"/>
            <a:ext cx="708364" cy="99836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5A61A48-A010-FE45-9543-BC8B10131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1840" y="2074701"/>
            <a:ext cx="708364" cy="9983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8081C6C-1BA0-C045-8C22-F4A92F6CB2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3633" y="1758348"/>
            <a:ext cx="708364" cy="9983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8BC35E4-9E53-D84B-AC32-B814FB5729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79965" y="2087307"/>
            <a:ext cx="708364" cy="99836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EFD63FE-8CA0-9149-AE5B-B6722D7C3D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2377" y="1755976"/>
            <a:ext cx="708364" cy="9983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59CCD54-7959-AB4F-BD47-61F4D5BD24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209" y="2087307"/>
            <a:ext cx="708364" cy="9983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E07F6C-EFAA-FE48-919B-AA2261A4E3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0002" y="1770954"/>
            <a:ext cx="708364" cy="9983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C3BAD95-33B0-3A40-B6EB-64451C67B043}"/>
              </a:ext>
            </a:extLst>
          </p:cNvPr>
          <p:cNvSpPr txBox="1"/>
          <p:nvPr/>
        </p:nvSpPr>
        <p:spPr>
          <a:xfrm>
            <a:off x="896176" y="455207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80E3B1-35C0-764A-B674-CC2D397F2AB7}"/>
              </a:ext>
            </a:extLst>
          </p:cNvPr>
          <p:cNvSpPr txBox="1"/>
          <p:nvPr/>
        </p:nvSpPr>
        <p:spPr>
          <a:xfrm>
            <a:off x="7568177" y="455184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821799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89305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56811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851867" y="527817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927787" y="526339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56573" y="526747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00344" y="49579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673" y="89878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6174" y="10414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24853" y="388749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4852" y="1680202"/>
            <a:ext cx="1643717" cy="202700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43670279-CA43-A843-B60E-53F2E79CF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2289487"/>
            <a:ext cx="746740" cy="1052452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4A849304-77AE-3A4B-9009-E9A114138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1945346"/>
            <a:ext cx="746740" cy="1052452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582DD840-D561-1F41-91BB-945BB4976D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2289487"/>
            <a:ext cx="746740" cy="1052452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8C79AEAD-DEDF-B842-8D8A-4F4AEEBE5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1945346"/>
            <a:ext cx="746740" cy="105245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D5154127-1EF1-D245-838D-22C5CADD1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2289487"/>
            <a:ext cx="746740" cy="1052452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390851FE-C9F4-8948-B685-96C5CBF8B5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1958409"/>
            <a:ext cx="746740" cy="1052452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ABF306CF-BD1E-0E45-AB45-53E468D55F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2289487"/>
            <a:ext cx="746740" cy="1052452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CA52D64A-0E03-FE4C-8AAA-3696D392F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1958409"/>
            <a:ext cx="746740" cy="1052452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0DFCB0EB-CC5C-4C48-8275-1A62996594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2289487"/>
            <a:ext cx="746740" cy="1052452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CBB99A5F-F54E-EC41-966F-9577AAB0E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1958409"/>
            <a:ext cx="746740" cy="1052452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72D5D5CB-2194-3B4E-9D22-995A16B55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2289487"/>
            <a:ext cx="746740" cy="1052452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1543BAEE-DC6B-3C4B-9547-48AAD2C72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1958409"/>
            <a:ext cx="746740" cy="105245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816CBFB-D441-C84D-A400-BCC6BD47B5D8}"/>
              </a:ext>
            </a:extLst>
          </p:cNvPr>
          <p:cNvSpPr txBox="1"/>
          <p:nvPr/>
        </p:nvSpPr>
        <p:spPr>
          <a:xfrm>
            <a:off x="3906534" y="5354350"/>
            <a:ext cx="888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E185E1-E4DC-104C-B387-0C9E317D01B7}"/>
              </a:ext>
            </a:extLst>
          </p:cNvPr>
          <p:cNvSpPr txBox="1"/>
          <p:nvPr/>
        </p:nvSpPr>
        <p:spPr>
          <a:xfrm>
            <a:off x="824853" y="323223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46744A-10D6-564A-BB7A-E7EAA100237F}"/>
              </a:ext>
            </a:extLst>
          </p:cNvPr>
          <p:cNvSpPr txBox="1"/>
          <p:nvPr/>
        </p:nvSpPr>
        <p:spPr>
          <a:xfrm>
            <a:off x="824853" y="394928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CF87ECC-2C1E-EF41-8834-16AEF67EC94E}"/>
              </a:ext>
            </a:extLst>
          </p:cNvPr>
          <p:cNvSpPr txBox="1"/>
          <p:nvPr/>
        </p:nvSpPr>
        <p:spPr>
          <a:xfrm>
            <a:off x="6448411" y="3236644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7F2CB6-260D-FC4A-8E09-46CDE2D91322}"/>
              </a:ext>
            </a:extLst>
          </p:cNvPr>
          <p:cNvSpPr txBox="1"/>
          <p:nvPr/>
        </p:nvSpPr>
        <p:spPr>
          <a:xfrm>
            <a:off x="6891722" y="394255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F1CCBC-B9AD-F341-A395-E9CB829505C3}"/>
              </a:ext>
            </a:extLst>
          </p:cNvPr>
          <p:cNvSpPr/>
          <p:nvPr/>
        </p:nvSpPr>
        <p:spPr>
          <a:xfrm>
            <a:off x="927237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10556AD-A662-AA4D-ACF4-CC57D33FC6BE}"/>
              </a:ext>
            </a:extLst>
          </p:cNvPr>
          <p:cNvSpPr/>
          <p:nvPr/>
        </p:nvSpPr>
        <p:spPr>
          <a:xfrm>
            <a:off x="1994743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61D5400-6EFB-A14D-A76C-02910F699F87}"/>
              </a:ext>
            </a:extLst>
          </p:cNvPr>
          <p:cNvSpPr/>
          <p:nvPr/>
        </p:nvSpPr>
        <p:spPr>
          <a:xfrm>
            <a:off x="3062249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0801D238-AFDB-A349-85DE-3DE2B4CF5739}"/>
              </a:ext>
            </a:extLst>
          </p:cNvPr>
          <p:cNvSpPr txBox="1"/>
          <p:nvPr/>
        </p:nvSpPr>
        <p:spPr>
          <a:xfrm>
            <a:off x="940475" y="5356533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5D01E0B-0D42-C745-AECD-9F13A313127B}"/>
              </a:ext>
            </a:extLst>
          </p:cNvPr>
          <p:cNvSpPr txBox="1"/>
          <p:nvPr/>
        </p:nvSpPr>
        <p:spPr>
          <a:xfrm>
            <a:off x="2016395" y="5341757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AFFB3F3-B0EB-D947-AE29-4FB50A38F197}"/>
              </a:ext>
            </a:extLst>
          </p:cNvPr>
          <p:cNvSpPr txBox="1"/>
          <p:nvPr/>
        </p:nvSpPr>
        <p:spPr>
          <a:xfrm>
            <a:off x="3045181" y="5345835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53FC67E-1CD4-3C48-8498-1CBD602B18D5}"/>
              </a:ext>
            </a:extLst>
          </p:cNvPr>
          <p:cNvSpPr txBox="1"/>
          <p:nvPr/>
        </p:nvSpPr>
        <p:spPr>
          <a:xfrm>
            <a:off x="824853" y="46596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40F9BEC-AEA6-6144-BC5A-8F072FE6CD44}"/>
              </a:ext>
            </a:extLst>
          </p:cNvPr>
          <p:cNvSpPr txBox="1"/>
          <p:nvPr/>
        </p:nvSpPr>
        <p:spPr>
          <a:xfrm>
            <a:off x="7348254" y="46650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1FA59EC-264D-D645-9444-68C94D1F504B}"/>
              </a:ext>
            </a:extLst>
          </p:cNvPr>
          <p:cNvSpPr/>
          <p:nvPr/>
        </p:nvSpPr>
        <p:spPr>
          <a:xfrm>
            <a:off x="4712785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5F6A068-575E-2446-B2D7-3822ED0202E2}"/>
              </a:ext>
            </a:extLst>
          </p:cNvPr>
          <p:cNvSpPr/>
          <p:nvPr/>
        </p:nvSpPr>
        <p:spPr>
          <a:xfrm>
            <a:off x="5780291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3F51ADF-6CA2-E248-9151-774761464764}"/>
              </a:ext>
            </a:extLst>
          </p:cNvPr>
          <p:cNvSpPr/>
          <p:nvPr/>
        </p:nvSpPr>
        <p:spPr>
          <a:xfrm>
            <a:off x="6847797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B3BFFDC0-3A48-2F4B-A849-2A1B9AC4A71C}"/>
              </a:ext>
            </a:extLst>
          </p:cNvPr>
          <p:cNvSpPr txBox="1"/>
          <p:nvPr/>
        </p:nvSpPr>
        <p:spPr>
          <a:xfrm>
            <a:off x="4734637" y="535847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6B795AB-CE2A-6248-9AA0-3F8A45CB74D8}"/>
              </a:ext>
            </a:extLst>
          </p:cNvPr>
          <p:cNvSpPr txBox="1"/>
          <p:nvPr/>
        </p:nvSpPr>
        <p:spPr>
          <a:xfrm>
            <a:off x="5810557" y="534369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413CFA1-8BA7-FF4E-9D9D-41A7C9BF1057}"/>
              </a:ext>
            </a:extLst>
          </p:cNvPr>
          <p:cNvSpPr txBox="1"/>
          <p:nvPr/>
        </p:nvSpPr>
        <p:spPr>
          <a:xfrm>
            <a:off x="6839343" y="5347772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584" y="123235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25580" y="13833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00160" y="345937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882" y="1318191"/>
            <a:ext cx="1660335" cy="2002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5929" y="884545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9554" y="884546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39E85E-00F0-004D-9CD2-9E613515703B}"/>
              </a:ext>
            </a:extLst>
          </p:cNvPr>
          <p:cNvSpPr txBox="1"/>
          <p:nvPr/>
        </p:nvSpPr>
        <p:spPr>
          <a:xfrm>
            <a:off x="3881841" y="5376852"/>
            <a:ext cx="69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62469" y="321605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A0BA29-96F6-6941-9A0B-2C9B97FE3C88}"/>
              </a:ext>
            </a:extLst>
          </p:cNvPr>
          <p:cNvSpPr txBox="1"/>
          <p:nvPr/>
        </p:nvSpPr>
        <p:spPr>
          <a:xfrm>
            <a:off x="762469" y="39330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739C1-6A3A-DF4E-9BAB-FD6F8D496A95}"/>
              </a:ext>
            </a:extLst>
          </p:cNvPr>
          <p:cNvSpPr txBox="1"/>
          <p:nvPr/>
        </p:nvSpPr>
        <p:spPr>
          <a:xfrm>
            <a:off x="6206175" y="321214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51F4A-1171-E54D-92FA-B3F270516921}"/>
              </a:ext>
            </a:extLst>
          </p:cNvPr>
          <p:cNvSpPr txBox="1"/>
          <p:nvPr/>
        </p:nvSpPr>
        <p:spPr>
          <a:xfrm>
            <a:off x="6961006" y="392919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AD938F-505F-544E-B2E6-340C5D914282}"/>
              </a:ext>
            </a:extLst>
          </p:cNvPr>
          <p:cNvSpPr/>
          <p:nvPr/>
        </p:nvSpPr>
        <p:spPr>
          <a:xfrm>
            <a:off x="902544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37BD34-AF8E-8348-8832-061E6692B70A}"/>
              </a:ext>
            </a:extLst>
          </p:cNvPr>
          <p:cNvSpPr/>
          <p:nvPr/>
        </p:nvSpPr>
        <p:spPr>
          <a:xfrm>
            <a:off x="1970050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0AD614-E971-504B-9FBF-6842B0C3EE3B}"/>
              </a:ext>
            </a:extLst>
          </p:cNvPr>
          <p:cNvSpPr/>
          <p:nvPr/>
        </p:nvSpPr>
        <p:spPr>
          <a:xfrm>
            <a:off x="3037556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98E7357-F88E-134B-BE46-427010CAF1B0}"/>
              </a:ext>
            </a:extLst>
          </p:cNvPr>
          <p:cNvSpPr txBox="1"/>
          <p:nvPr/>
        </p:nvSpPr>
        <p:spPr>
          <a:xfrm>
            <a:off x="915782" y="537903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FFBF2-3135-D448-A0B9-B6A852A54F6A}"/>
              </a:ext>
            </a:extLst>
          </p:cNvPr>
          <p:cNvSpPr txBox="1"/>
          <p:nvPr/>
        </p:nvSpPr>
        <p:spPr>
          <a:xfrm>
            <a:off x="1991702" y="536425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A5000F1-90EF-BA40-A2F3-4F76582C7D14}"/>
              </a:ext>
            </a:extLst>
          </p:cNvPr>
          <p:cNvSpPr txBox="1"/>
          <p:nvPr/>
        </p:nvSpPr>
        <p:spPr>
          <a:xfrm>
            <a:off x="3020488" y="536833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EC01E5-61D6-5242-89BF-B3499D412AF1}"/>
              </a:ext>
            </a:extLst>
          </p:cNvPr>
          <p:cNvSpPr txBox="1"/>
          <p:nvPr/>
        </p:nvSpPr>
        <p:spPr>
          <a:xfrm>
            <a:off x="762469" y="46435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751CF5-A3AA-E64F-880D-2B7EDB41BC92}"/>
              </a:ext>
            </a:extLst>
          </p:cNvPr>
          <p:cNvSpPr txBox="1"/>
          <p:nvPr/>
        </p:nvSpPr>
        <p:spPr>
          <a:xfrm>
            <a:off x="7210019" y="4662008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6C08-206F-044B-96D3-A599C564A1B0}"/>
              </a:ext>
            </a:extLst>
          </p:cNvPr>
          <p:cNvSpPr/>
          <p:nvPr/>
        </p:nvSpPr>
        <p:spPr>
          <a:xfrm>
            <a:off x="4688092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2B1FB5-8827-D143-91A7-3A1DA6AD2D5C}"/>
              </a:ext>
            </a:extLst>
          </p:cNvPr>
          <p:cNvSpPr/>
          <p:nvPr/>
        </p:nvSpPr>
        <p:spPr>
          <a:xfrm>
            <a:off x="5755598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7D9CD6-DEE5-AD42-99B6-C2E93AD205B2}"/>
              </a:ext>
            </a:extLst>
          </p:cNvPr>
          <p:cNvSpPr/>
          <p:nvPr/>
        </p:nvSpPr>
        <p:spPr>
          <a:xfrm>
            <a:off x="6823104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152F44EB-15FB-AA4E-A858-B04363BD5841}"/>
              </a:ext>
            </a:extLst>
          </p:cNvPr>
          <p:cNvSpPr txBox="1"/>
          <p:nvPr/>
        </p:nvSpPr>
        <p:spPr>
          <a:xfrm>
            <a:off x="4709944" y="5380972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166590-2C7E-4942-821A-3FE1B3762B7A}"/>
              </a:ext>
            </a:extLst>
          </p:cNvPr>
          <p:cNvSpPr txBox="1"/>
          <p:nvPr/>
        </p:nvSpPr>
        <p:spPr>
          <a:xfrm>
            <a:off x="5785864" y="5366196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5BD1AC-257E-3340-9BE5-99CD2598F574}"/>
              </a:ext>
            </a:extLst>
          </p:cNvPr>
          <p:cNvSpPr txBox="1"/>
          <p:nvPr/>
        </p:nvSpPr>
        <p:spPr>
          <a:xfrm>
            <a:off x="6814650" y="5370274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396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7"/>
            <a:ext cx="11809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3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6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34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94268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15782" y="2161973"/>
            <a:ext cx="1230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55730" y="3219708"/>
            <a:ext cx="846667" cy="238760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663484" y="4623921"/>
            <a:ext cx="477826" cy="903156"/>
            <a:chOff x="2663484" y="4623921"/>
            <a:chExt cx="477826" cy="90315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978461"/>
              <a:ext cx="477826" cy="54861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623921"/>
              <a:ext cx="477826" cy="548616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978461"/>
            <a:ext cx="477826" cy="5486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49064" y="3219708"/>
            <a:ext cx="846667" cy="23876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623921"/>
            <a:ext cx="477826" cy="548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397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1.48148E-6 L -0.23142 -0.001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9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22743 -0.0013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14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78221" y="222868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13352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709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63600" y="252614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1764" y="2501145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516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7484" y="396664"/>
            <a:ext cx="78480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Annie’s plane flew twice as far as Amir’s.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Amir’s plane flew 9 metres.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How far did Annie’s fly?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89" b="92444" l="889" r="97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278634">
            <a:off x="-2437166" y="1151858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68426" flipH="1">
            <a:off x="9723465" y="3504444"/>
            <a:ext cx="2752844" cy="1856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08540" y="1510797"/>
            <a:ext cx="1469125" cy="303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9220" y="963006"/>
            <a:ext cx="1349655" cy="15335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988" y="886031"/>
            <a:ext cx="1427798" cy="1703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0601" y="1643691"/>
            <a:ext cx="1159457" cy="11594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96207">
            <a:off x="5347642" y="1665439"/>
            <a:ext cx="990392" cy="6679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5694" y="2803148"/>
            <a:ext cx="2259106" cy="61240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855694" y="3583077"/>
            <a:ext cx="4519463" cy="612405"/>
            <a:chOff x="1855694" y="3583077"/>
            <a:chExt cx="4519463" cy="612405"/>
          </a:xfrm>
        </p:grpSpPr>
        <p:sp>
          <p:nvSpPr>
            <p:cNvPr id="16" name="Rectangle 15"/>
            <p:cNvSpPr/>
            <p:nvPr/>
          </p:nvSpPr>
          <p:spPr>
            <a:xfrm>
              <a:off x="4116051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55694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5265" y="3505896"/>
            <a:ext cx="674828" cy="76676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4203" y="2642735"/>
            <a:ext cx="782370" cy="9332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94200" y="280266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47230" y="3598883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11771" y="359689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97109" y="52328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Annie’s plane flew 18 metres.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18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blipFill>
                <a:blip r:embed="rId14"/>
                <a:stretch>
                  <a:fillRect l="-202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2439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25 0.23888 L 1.27014 0.07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611" y="-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-1.38455 -0.5400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36" y="-2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4 - 5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77011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975691" y="1981717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78369" y="1981717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81047" y="1981717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5682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is the same as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blipFill>
                <a:blip r:embed="rId6"/>
                <a:stretch>
                  <a:fillRect b="-898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  <a:solidFill>
            <a:srgbClr val="FF0000"/>
          </a:solidFill>
        </p:grpSpPr>
        <p:sp>
          <p:nvSpPr>
            <p:cNvPr id="43" name="Oval 42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31740" y="52036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  <a:solidFill>
            <a:srgbClr val="FF0000"/>
          </a:solidFill>
        </p:grpSpPr>
        <p:sp>
          <p:nvSpPr>
            <p:cNvPr id="48" name="Oval 4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blipFill>
                <a:blip r:embed="rId9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3" name="Group 52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54" name="Oval 53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81047" y="1981277"/>
            <a:ext cx="432000" cy="955998"/>
            <a:chOff x="3765047" y="942436"/>
            <a:chExt cx="432000" cy="955998"/>
          </a:xfrm>
          <a:solidFill>
            <a:srgbClr val="0070C0"/>
          </a:solidFill>
        </p:grpSpPr>
        <p:sp>
          <p:nvSpPr>
            <p:cNvPr id="57" name="Oval 5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0" name="Oval 59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3" name="Oval 62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blipFill>
                <a:blip r:embed="rId10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6" name="Group 65"/>
          <p:cNvGrpSpPr/>
          <p:nvPr/>
        </p:nvGrpSpPr>
        <p:grpSpPr>
          <a:xfrm>
            <a:off x="3472847" y="1978548"/>
            <a:ext cx="432000" cy="955998"/>
            <a:chOff x="3262369" y="942436"/>
            <a:chExt cx="432000" cy="955998"/>
          </a:xfrm>
          <a:solidFill>
            <a:srgbClr val="0070C0"/>
          </a:solidFill>
        </p:grpSpPr>
        <p:sp>
          <p:nvSpPr>
            <p:cNvPr id="67" name="Oval 66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85" name="Oval 84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blipFill>
                <a:blip r:embed="rId11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6172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51" grpId="0"/>
      <p:bldP spid="65" grpId="0"/>
      <p:bldP spid="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418145" y="1674996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18003" y="1674996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17861" y="1674996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417577" y="1674996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917719" y="1674996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917435" y="1674996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3642" y="51844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blipFill>
                <a:blip r:embed="rId6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complete the comparisons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2" name="Group 61"/>
          <p:cNvGrpSpPr/>
          <p:nvPr/>
        </p:nvGrpSpPr>
        <p:grpSpPr>
          <a:xfrm>
            <a:off x="5917149" y="1674996"/>
            <a:ext cx="432000" cy="955998"/>
            <a:chOff x="2759691" y="942436"/>
            <a:chExt cx="432000" cy="955998"/>
          </a:xfrm>
        </p:grpSpPr>
        <p:sp>
          <p:nvSpPr>
            <p:cNvPr id="63" name="Oval 62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417293" y="1674996"/>
            <a:ext cx="432000" cy="955998"/>
            <a:chOff x="2759691" y="942436"/>
            <a:chExt cx="432000" cy="955998"/>
          </a:xfrm>
        </p:grpSpPr>
        <p:sp>
          <p:nvSpPr>
            <p:cNvPr id="66" name="Oval 65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" name="Oval 2"/>
          <p:cNvSpPr/>
          <p:nvPr/>
        </p:nvSpPr>
        <p:spPr>
          <a:xfrm>
            <a:off x="3849861" y="3310970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blipFill>
                <a:blip r:embed="rId8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4244155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411337" y="1568921"/>
            <a:ext cx="1965503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4383343" y="1559434"/>
            <a:ext cx="1982466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2389335" y="1573002"/>
            <a:ext cx="1982467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4376840" y="1568107"/>
            <a:ext cx="1513481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7312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4" grpId="0" animBg="1"/>
      <p:bldP spid="70" grpId="0" animBg="1"/>
      <p:bldP spid="71" grpId="0" animBg="1"/>
      <p:bldP spid="71" grpId="1" animBg="1"/>
      <p:bldP spid="72" grpId="0" animBg="1"/>
      <p:bldP spid="72" grpId="1" animBg="1"/>
      <p:bldP spid="9" grpId="0"/>
      <p:bldP spid="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578938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6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1|2.9|0.3|0.3|0.4|0.8|1.3|2.6|0.7|1.1|1.9|5.4|5.9|1.9|7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1.2|2.4|3|4.3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6|1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5.2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5|5.1|15.7|6.1|5.4|3.5|2.9|7.6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1.7|14.9|24.2|1|2.1|4.3|3.4|4.6|2.5|7.6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|1|8.1|9.7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metadata/properties"/>
    <ds:schemaRef ds:uri="http://purl.org/dc/dcmitype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74DABA-B7D2-4590-8E37-07C5F6E3B3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9871</TotalTime>
  <Words>450</Words>
  <Application>Microsoft Office PowerPoint</Application>
  <PresentationFormat>On-screen Show (4:3)</PresentationFormat>
  <Paragraphs>563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Video link: https://vimeo.com/490420447</vt:lpstr>
      <vt:lpstr>This is a link to BBC Bitesize. There is a song and some online questions https://www.bbc.co.uk/bitesize/topics/zqbg87h/articles/zc7ygdm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4 - 5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232</cp:revision>
  <dcterms:created xsi:type="dcterms:W3CDTF">2019-07-05T11:02:13Z</dcterms:created>
  <dcterms:modified xsi:type="dcterms:W3CDTF">2021-01-08T15:45:48Z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