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1450" y="6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5AC9DD-DE31-4D24-BC8B-08097C13F74D}" type="datetimeFigureOut">
              <a:rPr lang="en-GB" smtClean="0"/>
              <a:t>27/02/2021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A62322-4758-4364-B414-B860891462FA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5AC9DD-DE31-4D24-BC8B-08097C13F74D}" type="datetimeFigureOut">
              <a:rPr lang="en-GB" smtClean="0"/>
              <a:t>27/02/2021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A62322-4758-4364-B414-B860891462FA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5AC9DD-DE31-4D24-BC8B-08097C13F74D}" type="datetimeFigureOut">
              <a:rPr lang="en-GB" smtClean="0"/>
              <a:t>27/02/2021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A62322-4758-4364-B414-B860891462FA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5AC9DD-DE31-4D24-BC8B-08097C13F74D}" type="datetimeFigureOut">
              <a:rPr lang="en-GB" smtClean="0"/>
              <a:t>27/02/2021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A62322-4758-4364-B414-B860891462FA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5AC9DD-DE31-4D24-BC8B-08097C13F74D}" type="datetimeFigureOut">
              <a:rPr lang="en-GB" smtClean="0"/>
              <a:t>27/02/2021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A62322-4758-4364-B414-B860891462FA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5AC9DD-DE31-4D24-BC8B-08097C13F74D}" type="datetimeFigureOut">
              <a:rPr lang="en-GB" smtClean="0"/>
              <a:t>27/02/2021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A62322-4758-4364-B414-B860891462FA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5AC9DD-DE31-4D24-BC8B-08097C13F74D}" type="datetimeFigureOut">
              <a:rPr lang="en-GB" smtClean="0"/>
              <a:t>27/02/2021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A62322-4758-4364-B414-B860891462FA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5AC9DD-DE31-4D24-BC8B-08097C13F74D}" type="datetimeFigureOut">
              <a:rPr lang="en-GB" smtClean="0"/>
              <a:t>27/02/2021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A62322-4758-4364-B414-B860891462FA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5AC9DD-DE31-4D24-BC8B-08097C13F74D}" type="datetimeFigureOut">
              <a:rPr lang="en-GB" smtClean="0"/>
              <a:t>27/02/2021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A62322-4758-4364-B414-B860891462FA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5AC9DD-DE31-4D24-BC8B-08097C13F74D}" type="datetimeFigureOut">
              <a:rPr lang="en-GB" smtClean="0"/>
              <a:t>27/02/2021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A62322-4758-4364-B414-B860891462FA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5AC9DD-DE31-4D24-BC8B-08097C13F74D}" type="datetimeFigureOut">
              <a:rPr lang="en-GB" smtClean="0"/>
              <a:t>27/02/2021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A62322-4758-4364-B414-B860891462FA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5AC9DD-DE31-4D24-BC8B-08097C13F74D}" type="datetimeFigureOut">
              <a:rPr lang="en-GB" smtClean="0"/>
              <a:t>27/02/2021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A62322-4758-4364-B414-B860891462FA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L.C. Can I explain why journeys are special to Christians?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Toolkit </a:t>
            </a:r>
            <a:endParaRPr lang="en-GB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685800" y="620688"/>
            <a:ext cx="3670176" cy="70788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09160" y="1552575"/>
            <a:ext cx="6829425" cy="466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Box 3"/>
          <p:cNvSpPr txBox="1"/>
          <p:nvPr/>
        </p:nvSpPr>
        <p:spPr>
          <a:xfrm>
            <a:off x="685800" y="620688"/>
            <a:ext cx="446226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/>
              <a:t>Discuss…………….</a:t>
            </a:r>
            <a:endParaRPr lang="en-GB" sz="40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274638"/>
            <a:ext cx="8507288" cy="3010346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What do you know about these places? </a:t>
            </a: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Have </a:t>
            </a:r>
            <a:r>
              <a:rPr lang="en-GB" dirty="0"/>
              <a:t>you heard of them?  </a:t>
            </a: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Where </a:t>
            </a:r>
            <a:r>
              <a:rPr lang="en-GB" dirty="0"/>
              <a:t>have you heard / seen / read about them?</a:t>
            </a:r>
          </a:p>
          <a:p>
            <a:endParaRPr lang="en-GB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212976"/>
            <a:ext cx="2781300" cy="2228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87824" y="3212976"/>
            <a:ext cx="3476625" cy="2228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05575" y="3212976"/>
            <a:ext cx="2638425" cy="2257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Box 3"/>
          <p:cNvSpPr txBox="1"/>
          <p:nvPr/>
        </p:nvSpPr>
        <p:spPr>
          <a:xfrm>
            <a:off x="179512" y="5589240"/>
            <a:ext cx="86409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Bethlehem                       Jerusalem                                 The Red Sea </a:t>
            </a:r>
            <a:endParaRPr lang="en-GB" sz="24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/>
          <p:cNvSpPr/>
          <p:nvPr/>
        </p:nvSpPr>
        <p:spPr>
          <a:xfrm>
            <a:off x="162465" y="274638"/>
            <a:ext cx="1961263" cy="58241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flipH="1">
            <a:off x="8686800" y="274638"/>
            <a:ext cx="709736" cy="1143000"/>
          </a:xfrm>
        </p:spPr>
        <p:txBody>
          <a:bodyPr/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274638"/>
            <a:ext cx="8435280" cy="293833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 smtClean="0"/>
              <a:t>Discussion </a:t>
            </a:r>
          </a:p>
          <a:p>
            <a:pPr marL="0" indent="0">
              <a:buNone/>
            </a:pPr>
            <a:r>
              <a:rPr lang="en-GB" dirty="0" smtClean="0"/>
              <a:t>These </a:t>
            </a:r>
            <a:r>
              <a:rPr lang="en-GB" dirty="0"/>
              <a:t>are all special places which are mentioned in the Bible.  </a:t>
            </a: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Which </a:t>
            </a:r>
            <a:r>
              <a:rPr lang="en-GB" dirty="0"/>
              <a:t>do you think is most important and why?</a:t>
            </a:r>
          </a:p>
          <a:p>
            <a:endParaRPr lang="en-GB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212976"/>
            <a:ext cx="2781300" cy="2228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87824" y="3212976"/>
            <a:ext cx="3476625" cy="2228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05575" y="2852936"/>
            <a:ext cx="2638425" cy="2257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tangle 6"/>
          <p:cNvSpPr/>
          <p:nvPr/>
        </p:nvSpPr>
        <p:spPr>
          <a:xfrm>
            <a:off x="179512" y="5691157"/>
            <a:ext cx="230425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Bethlehem - </a:t>
            </a:r>
          </a:p>
          <a:p>
            <a:r>
              <a:rPr lang="en-GB" dirty="0"/>
              <a:t>birthplace of Jesus.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131840" y="5661248"/>
            <a:ext cx="31683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Jerusalem - where Jesus </a:t>
            </a:r>
            <a:r>
              <a:rPr lang="en-GB" dirty="0" smtClean="0"/>
              <a:t>died.</a:t>
            </a:r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6660232" y="5085184"/>
            <a:ext cx="230425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The Red Sea - where Moses led the children of Israel to safety away from the Egyptians.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323528" y="476651"/>
            <a:ext cx="2952328" cy="70788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GB" dirty="0" smtClean="0"/>
              <a:t>Diamond 9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1556792"/>
            <a:ext cx="5040560" cy="4680520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n-GB" sz="3600" dirty="0" smtClean="0"/>
              <a:t>Cut out </a:t>
            </a:r>
            <a:r>
              <a:rPr lang="en-GB" sz="3600" dirty="0" smtClean="0"/>
              <a:t>the pictures </a:t>
            </a:r>
            <a:r>
              <a:rPr lang="en-GB" sz="3600" dirty="0"/>
              <a:t>of </a:t>
            </a:r>
            <a:r>
              <a:rPr lang="en-GB" sz="3600" dirty="0" smtClean="0"/>
              <a:t>the different Christian pilgrimages </a:t>
            </a:r>
            <a:r>
              <a:rPr lang="en-GB" sz="3600" dirty="0"/>
              <a:t>and </a:t>
            </a:r>
            <a:r>
              <a:rPr lang="en-GB" sz="3600" dirty="0" smtClean="0"/>
              <a:t>recounts </a:t>
            </a:r>
            <a:r>
              <a:rPr lang="en-GB" sz="3600" dirty="0"/>
              <a:t>of </a:t>
            </a:r>
            <a:r>
              <a:rPr lang="en-GB" sz="3600" dirty="0" smtClean="0"/>
              <a:t>why </a:t>
            </a:r>
            <a:r>
              <a:rPr lang="en-GB" sz="3600" dirty="0"/>
              <a:t>they are important.</a:t>
            </a:r>
          </a:p>
          <a:p>
            <a:pPr marL="0" indent="0">
              <a:buNone/>
            </a:pPr>
            <a:endParaRPr lang="en-GB" sz="3600" dirty="0"/>
          </a:p>
          <a:p>
            <a:pPr marL="0" indent="0">
              <a:buNone/>
            </a:pPr>
            <a:r>
              <a:rPr lang="en-GB" sz="3600" dirty="0" smtClean="0"/>
              <a:t>Rank </a:t>
            </a:r>
            <a:r>
              <a:rPr lang="en-GB" sz="3600" dirty="0" smtClean="0"/>
              <a:t>them in a Diamond 9. Think about why you </a:t>
            </a:r>
            <a:r>
              <a:rPr lang="en-GB" sz="3600" dirty="0"/>
              <a:t>have ranked them </a:t>
            </a:r>
            <a:r>
              <a:rPr lang="en-GB" sz="3600" dirty="0" smtClean="0"/>
              <a:t>in this </a:t>
            </a:r>
            <a:r>
              <a:rPr lang="en-GB" sz="3600" dirty="0"/>
              <a:t>way.  </a:t>
            </a:r>
            <a:endParaRPr lang="en-GB" sz="3600" dirty="0" smtClean="0"/>
          </a:p>
          <a:p>
            <a:pPr marL="0" indent="0">
              <a:buNone/>
            </a:pPr>
            <a:endParaRPr lang="en-GB" sz="3600" dirty="0" smtClean="0"/>
          </a:p>
          <a:p>
            <a:pPr marL="0" indent="0">
              <a:buNone/>
            </a:pPr>
            <a:r>
              <a:rPr lang="en-GB" sz="3600" dirty="0" smtClean="0"/>
              <a:t>Stick them into your book</a:t>
            </a:r>
            <a:r>
              <a:rPr lang="en-GB" sz="3600" dirty="0" smtClean="0"/>
              <a:t>. Write an </a:t>
            </a:r>
          </a:p>
          <a:p>
            <a:pPr marL="0" indent="0">
              <a:buNone/>
            </a:pPr>
            <a:r>
              <a:rPr lang="en-GB" sz="3600" dirty="0" smtClean="0"/>
              <a:t>explanation about why </a:t>
            </a:r>
            <a:r>
              <a:rPr lang="en-GB" sz="3600" smtClean="0"/>
              <a:t>and where </a:t>
            </a:r>
            <a:r>
              <a:rPr lang="en-GB" sz="3600" dirty="0" smtClean="0"/>
              <a:t>you have chosen to place each one.  </a:t>
            </a:r>
            <a:endParaRPr lang="en-GB" sz="3600" dirty="0"/>
          </a:p>
          <a:p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24128" y="548680"/>
            <a:ext cx="2946183" cy="5688632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431094" y="459883"/>
            <a:ext cx="5581065" cy="70788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GB" dirty="0" smtClean="0"/>
              <a:t>Final thoughts…………….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How would a Christian benefit from taking such a pilgrimage?  </a:t>
            </a:r>
          </a:p>
          <a:p>
            <a:endParaRPr lang="en-GB" dirty="0"/>
          </a:p>
          <a:p>
            <a:r>
              <a:rPr lang="en-GB" dirty="0"/>
              <a:t>How does this compare with a Muslim visiting </a:t>
            </a:r>
            <a:r>
              <a:rPr lang="en-GB" dirty="0" err="1"/>
              <a:t>Makkah</a:t>
            </a:r>
            <a:r>
              <a:rPr lang="en-GB" dirty="0"/>
              <a:t>, or a Jew visiting the Western Wall?</a:t>
            </a:r>
          </a:p>
          <a:p>
            <a:endParaRPr lang="en-GB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32</TotalTime>
  <Words>188</Words>
  <Application>Microsoft Office PowerPoint</Application>
  <PresentationFormat>On-screen Show (4:3)</PresentationFormat>
  <Paragraphs>26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9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Diamond 9 </vt:lpstr>
      <vt:lpstr>Final thoughts…………….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StaffLaws</dc:creator>
  <cp:lastModifiedBy>StaffLaws</cp:lastModifiedBy>
  <cp:revision>5</cp:revision>
  <dcterms:created xsi:type="dcterms:W3CDTF">2021-02-15T12:58:45Z</dcterms:created>
  <dcterms:modified xsi:type="dcterms:W3CDTF">2021-02-27T13:11:07Z</dcterms:modified>
</cp:coreProperties>
</file>