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298" r:id="rId13"/>
    <p:sldId id="315" r:id="rId14"/>
    <p:sldId id="299" r:id="rId15"/>
    <p:sldId id="309" r:id="rId16"/>
    <p:sldId id="306" r:id="rId17"/>
    <p:sldId id="307" r:id="rId18"/>
    <p:sldId id="304" r:id="rId19"/>
    <p:sldId id="310" r:id="rId20"/>
    <p:sldId id="31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63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91" d="100"/>
          <a:sy n="91" d="100"/>
        </p:scale>
        <p:origin x="1238" y="62"/>
      </p:cViewPr>
      <p:guideLst>
        <p:guide orient="horz" pos="663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30/12/20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30/12/20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70390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counters?	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counters?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Which representations show 6?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33695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036373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539051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544407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041729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538335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041013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543691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549047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046369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538335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2041013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543691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49047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46369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80483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939690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29889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58104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17311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37651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601935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961142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320349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601935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961142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320348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468635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827842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18704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46256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905463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26466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34358" y="55696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750736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109943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750736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109943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469149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6772163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7131370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6772163" y="5483309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6772163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7131370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7131370" y="5484093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   How many counters?	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  How many counters?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  Which representations show 6?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33695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2036373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2539051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544407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3041729" y="1011127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538335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2041013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543691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3549047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046369" y="2405476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1538335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2041013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543691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49047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046369" y="2929474"/>
            <a:ext cx="432000" cy="432000"/>
          </a:xfrm>
          <a:prstGeom prst="ellipse">
            <a:avLst/>
          </a:prstGeom>
          <a:solidFill>
            <a:schemeClr val="accent4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80483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939690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29889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658104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017311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376517" y="4550217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601935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961142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320349" y="522047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601935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961142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320348" y="5617919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772163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7131370" y="4688425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6772163" y="5483309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772163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131370" y="5085867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131370" y="5484093"/>
            <a:ext cx="288000" cy="288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468635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827842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18704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4546256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905463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5264669" y="55725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5634358" y="5569688"/>
            <a:ext cx="288000" cy="288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4750736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109943" y="4440775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750736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109943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469149" y="4838217"/>
            <a:ext cx="288000" cy="28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173332" y="913291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378858" y="2614144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341912" y="4409535"/>
            <a:ext cx="2532873" cy="566890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1375705" y="5120690"/>
            <a:ext cx="1437123" cy="90379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6554160" y="4541123"/>
            <a:ext cx="1074939" cy="1351147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19370" y="2405476"/>
            <a:ext cx="209729" cy="3246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528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7" grpId="0"/>
      <p:bldP spid="11" grpId="0" animBg="1"/>
      <p:bldP spid="59" grpId="0" animBg="1"/>
      <p:bldP spid="60" grpId="0" animBg="1"/>
      <p:bldP spid="9" grpId="0" animBg="1"/>
      <p:bldP spid="9" grpId="1" animBg="1"/>
      <p:bldP spid="9" grpId="2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21411" y="565097"/>
            <a:ext cx="3114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tarts?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999225" y="2416199"/>
            <a:ext cx="8360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18410" y="4351544"/>
            <a:ext cx="5226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2                 2               2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128" y="1901974"/>
            <a:ext cx="5603694" cy="26354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8467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21411" y="565097"/>
            <a:ext cx="31774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How many cakes?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043" y="985964"/>
            <a:ext cx="4570449" cy="47555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176584" y="1478458"/>
            <a:ext cx="1201783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10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10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10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10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812174" y="5351433"/>
            <a:ext cx="34165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5           5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204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uild="allAtOnce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615" y="2141150"/>
            <a:ext cx="1031554" cy="99073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1411" y="565097"/>
            <a:ext cx="32864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What is an array?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365" y="2141150"/>
            <a:ext cx="1031554" cy="9907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865" y="2141150"/>
            <a:ext cx="1031554" cy="9907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115" y="2141150"/>
            <a:ext cx="1031554" cy="9907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365" y="2141150"/>
            <a:ext cx="1031554" cy="9907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613" y="2141150"/>
            <a:ext cx="1031554" cy="9907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585" y="3131887"/>
            <a:ext cx="1031554" cy="9907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335" y="3131887"/>
            <a:ext cx="1031554" cy="9907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835" y="3131887"/>
            <a:ext cx="1031554" cy="99073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085" y="3131887"/>
            <a:ext cx="1031554" cy="9907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335" y="3131887"/>
            <a:ext cx="1031554" cy="9907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583" y="3131887"/>
            <a:ext cx="1031554" cy="99073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57225" y="4506097"/>
                <a:ext cx="204096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12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7225" y="4506097"/>
                <a:ext cx="2040966" cy="954107"/>
              </a:xfrm>
              <a:prstGeom prst="rect">
                <a:avLst/>
              </a:prstGeom>
              <a:blipFill>
                <a:blip r:embed="rId6"/>
                <a:stretch>
                  <a:fillRect l="-5970" t="-6369" r="-1194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ounded Rectangle 16"/>
          <p:cNvSpPr/>
          <p:nvPr/>
        </p:nvSpPr>
        <p:spPr>
          <a:xfrm>
            <a:off x="2032365" y="2202704"/>
            <a:ext cx="566189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043333" y="3166454"/>
            <a:ext cx="566189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57225" y="2842425"/>
            <a:ext cx="1914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 rows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21265" y="1576545"/>
            <a:ext cx="1914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6 columns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110559" y="221114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3046364" y="2192167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3995631" y="2192167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4895720" y="220270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828606" y="2205311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740700" y="2202704"/>
            <a:ext cx="840056" cy="191148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490101" y="4528232"/>
                <a:ext cx="482450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12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12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0101" y="4528232"/>
                <a:ext cx="4824500" cy="954107"/>
              </a:xfrm>
              <a:prstGeom prst="rect">
                <a:avLst/>
              </a:prstGeom>
              <a:blipFill>
                <a:blip r:embed="rId7"/>
                <a:stretch>
                  <a:fillRect l="-2655" t="-7051" r="-126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54585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11829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1629770"/>
            <a:ext cx="783908" cy="976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1629770"/>
            <a:ext cx="783908" cy="976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1629770"/>
            <a:ext cx="783908" cy="976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1629770"/>
            <a:ext cx="783908" cy="9769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2759159"/>
            <a:ext cx="783908" cy="9769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2759159"/>
            <a:ext cx="783908" cy="9769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2759159"/>
            <a:ext cx="783908" cy="9769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2759159"/>
            <a:ext cx="783908" cy="9769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11242" y="4329327"/>
                <a:ext cx="2784376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8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1242" y="4329327"/>
                <a:ext cx="2784376" cy="954107"/>
              </a:xfrm>
              <a:prstGeom prst="rect">
                <a:avLst/>
              </a:prstGeom>
              <a:blipFill>
                <a:blip r:embed="rId7"/>
                <a:stretch>
                  <a:fillRect l="-4595" t="-6369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231081" y="4329328"/>
                <a:ext cx="4478301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1081" y="4329328"/>
                <a:ext cx="4478301" cy="1384995"/>
              </a:xfrm>
              <a:prstGeom prst="rect">
                <a:avLst/>
              </a:prstGeom>
              <a:blipFill>
                <a:blip r:embed="rId8"/>
                <a:stretch>
                  <a:fillRect l="-2721" t="-44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4"/>
          <p:cNvSpPr/>
          <p:nvPr/>
        </p:nvSpPr>
        <p:spPr>
          <a:xfrm>
            <a:off x="2156830" y="1657116"/>
            <a:ext cx="4034964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168116" y="2783061"/>
            <a:ext cx="4023678" cy="92918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347282" y="1676456"/>
            <a:ext cx="840056" cy="20357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330457" y="1657116"/>
            <a:ext cx="840056" cy="2079032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308275" y="1676456"/>
            <a:ext cx="840056" cy="203578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3334256" y="1657904"/>
            <a:ext cx="840056" cy="207824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3" grpId="0"/>
      <p:bldP spid="14" grpId="0"/>
      <p:bldP spid="15" grpId="0" animBg="1"/>
      <p:bldP spid="15" grpId="1" animBg="1"/>
      <p:bldP spid="16" grpId="0" animBg="1"/>
      <p:bldP spid="16" grpId="1" animBg="1"/>
      <p:bldP spid="18" grpId="0" animBg="1"/>
      <p:bldP spid="19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4685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1629770"/>
            <a:ext cx="783908" cy="97698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1629770"/>
            <a:ext cx="783908" cy="976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1629770"/>
            <a:ext cx="783908" cy="97698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1629770"/>
            <a:ext cx="783908" cy="9769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430" y="2759159"/>
            <a:ext cx="783908" cy="9769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717" y="2759159"/>
            <a:ext cx="783908" cy="97698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04" y="2759159"/>
            <a:ext cx="783908" cy="9769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291" y="2759159"/>
            <a:ext cx="783908" cy="97698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734878" y="4445008"/>
                <a:ext cx="447830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9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2800" b="0" i="0" dirty="0" smtClean="0">
                        <a:latin typeface="Comic Sans MS" panose="030F0702030302020204" pitchFamily="66" charset="0"/>
                      </a:rPr>
                      <m:t>9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4878" y="4445008"/>
                <a:ext cx="4478301" cy="954107"/>
              </a:xfrm>
              <a:prstGeom prst="rect">
                <a:avLst/>
              </a:prstGeom>
              <a:blipFill>
                <a:blip r:embed="rId7"/>
                <a:stretch>
                  <a:fillRect l="-2861" t="-6369" b="-165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113" y="1629770"/>
            <a:ext cx="783908" cy="9769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057" y="5112899"/>
            <a:ext cx="1327185" cy="880300"/>
          </a:xfrm>
          <a:prstGeom prst="rect">
            <a:avLst/>
          </a:prstGeom>
        </p:spPr>
      </p:pic>
      <p:sp>
        <p:nvSpPr>
          <p:cNvPr id="25" name="Rounded Rectangular Callout 24"/>
          <p:cNvSpPr/>
          <p:nvPr/>
        </p:nvSpPr>
        <p:spPr>
          <a:xfrm>
            <a:off x="2377449" y="3819637"/>
            <a:ext cx="3124742" cy="2009061"/>
          </a:xfrm>
          <a:prstGeom prst="wedgeRoundRectCallout">
            <a:avLst>
              <a:gd name="adj1" fmla="val -60988"/>
              <a:gd name="adj2" fmla="val 24859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You can’t make an array because 9 is an odd number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7040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-0.22118 -0.1553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-7778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-0.32066 -0.3224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1613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20642 -0.15949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-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93B2C7-26B4-41ED-A27C-CC90A1E41A45}"/>
              </a:ext>
            </a:extLst>
          </p:cNvPr>
          <p:cNvSpPr txBox="1"/>
          <p:nvPr/>
        </p:nvSpPr>
        <p:spPr>
          <a:xfrm>
            <a:off x="1677798" y="1275127"/>
            <a:ext cx="52766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Activity:</a:t>
            </a:r>
          </a:p>
          <a:p>
            <a:endParaRPr lang="en-GB" dirty="0"/>
          </a:p>
          <a:p>
            <a:r>
              <a:rPr lang="en-GB" dirty="0"/>
              <a:t>Can you write the repeated additions and multiplications for each image.</a:t>
            </a:r>
          </a:p>
          <a:p>
            <a:endParaRPr lang="en-GB" dirty="0"/>
          </a:p>
          <a:p>
            <a:r>
              <a:rPr lang="en-GB" dirty="0"/>
              <a:t>(Rows </a:t>
            </a:r>
            <a:r>
              <a:rPr lang="en-GB"/>
              <a:t>and columns)</a:t>
            </a:r>
          </a:p>
        </p:txBody>
      </p:sp>
    </p:spTree>
    <p:extLst>
      <p:ext uri="{BB962C8B-B14F-4D97-AF65-F5344CB8AC3E}">
        <p14:creationId xmlns:p14="http://schemas.microsoft.com/office/powerpoint/2010/main" val="390366863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3.3|7.9|8.5|1.9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3.4|4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2.2|1.4|0.8|0.8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9|8.6|2.7|22|2.1|3.6|1.5|1.1|0.9|0.8|0.9|4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6.1|1|2.2|2.2|8.9|1.9|1|0.8|0.8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6|1.8|9.4|30.1|1|1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2006/metadata/properties"/>
    <ds:schemaRef ds:uri="522d4c35-b548-4432-90ae-af4376e1c4b4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14227</TotalTime>
  <Words>171</Words>
  <Application>Microsoft Office PowerPoint</Application>
  <PresentationFormat>On-screen Show (4:3)</PresentationFormat>
  <Paragraphs>347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Steve Flower</cp:lastModifiedBy>
  <cp:revision>238</cp:revision>
  <dcterms:created xsi:type="dcterms:W3CDTF">2019-07-05T11:02:13Z</dcterms:created>
  <dcterms:modified xsi:type="dcterms:W3CDTF">2020-12-30T13:38:10Z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