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930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87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409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28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67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7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613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452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985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514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405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6967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9699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88391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7461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2756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9627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43867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82256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727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190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84109" y="1989209"/>
            <a:ext cx="7605216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7111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117F8-5001-4331-ABE2-040D80FF60B9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61C77-C4DF-4C80-8ACD-E4446DD336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4.png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7.xml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Relationship Id="rId5" Type="http://schemas.openxmlformats.org/officeDocument/2006/relationships/image" Target="../media/image28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1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9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0.xml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4731" y="818606"/>
            <a:ext cx="101454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L.C. Can I calculate salaries? </a:t>
            </a:r>
          </a:p>
          <a:p>
            <a:endParaRPr lang="en-GB" sz="4000" dirty="0"/>
          </a:p>
          <a:p>
            <a:r>
              <a:rPr lang="en-GB" sz="4000" dirty="0" smtClean="0"/>
              <a:t>Toolkit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21720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52" y="3509465"/>
            <a:ext cx="909470" cy="700786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5776756" y="1330241"/>
            <a:ext cx="2410972" cy="707695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I want to be an astronaut!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92548">
            <a:off x="9756473" y="5528885"/>
            <a:ext cx="3156702" cy="31567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413" y="1710852"/>
            <a:ext cx="947267" cy="65416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320679" y="2190336"/>
            <a:ext cx="2410972" cy="707695"/>
          </a:xfrm>
          <a:prstGeom prst="wedgeRoundRectCallout">
            <a:avLst>
              <a:gd name="adj1" fmla="val -49974"/>
              <a:gd name="adj2" fmla="val -69131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I want to work with animals!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513" y="2337288"/>
            <a:ext cx="1042357" cy="6400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157" y="1486507"/>
            <a:ext cx="751348" cy="6765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003" y="2925299"/>
            <a:ext cx="646022" cy="4522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694" y="2813825"/>
            <a:ext cx="759598" cy="7577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654" y="1485186"/>
            <a:ext cx="648955" cy="672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008" y="2337288"/>
            <a:ext cx="653658" cy="4773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28" y="2920692"/>
            <a:ext cx="640681" cy="5627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52" y="1419654"/>
            <a:ext cx="924340" cy="638333"/>
          </a:xfrm>
          <a:prstGeom prst="rect">
            <a:avLst/>
          </a:prstGeom>
        </p:spPr>
      </p:pic>
      <p:sp>
        <p:nvSpPr>
          <p:cNvPr id="16" name="Rounded Rectangular Callout 15"/>
          <p:cNvSpPr/>
          <p:nvPr/>
        </p:nvSpPr>
        <p:spPr>
          <a:xfrm>
            <a:off x="5880321" y="3489092"/>
            <a:ext cx="2410972" cy="812615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I want to help people!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9230" y="4158885"/>
            <a:ext cx="738555" cy="1008027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3441297" y="4446108"/>
            <a:ext cx="2410972" cy="707695"/>
          </a:xfrm>
          <a:prstGeom prst="wedgeRoundRectCallout">
            <a:avLst>
              <a:gd name="adj1" fmla="val -59570"/>
              <a:gd name="adj2" fmla="val 921"/>
              <a:gd name="adj3" fmla="val 16667"/>
            </a:avLst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I want to be a teacher!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0B9F2E3-6698-497D-B659-08FBF3FFE76A}"/>
              </a:ext>
            </a:extLst>
          </p:cNvPr>
          <p:cNvGrpSpPr/>
          <p:nvPr/>
        </p:nvGrpSpPr>
        <p:grpSpPr>
          <a:xfrm>
            <a:off x="5899959" y="5091846"/>
            <a:ext cx="1438754" cy="967067"/>
            <a:chOff x="5095336" y="5302370"/>
            <a:chExt cx="1438754" cy="967067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321DB2D-CDCE-4083-B685-F8AE90699947}"/>
                </a:ext>
              </a:extLst>
            </p:cNvPr>
            <p:cNvSpPr/>
            <p:nvPr/>
          </p:nvSpPr>
          <p:spPr>
            <a:xfrm>
              <a:off x="5095336" y="5302370"/>
              <a:ext cx="994913" cy="5348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BA5D466-CB98-4475-8F6F-ABA51ABF0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821913" y="5394385"/>
              <a:ext cx="712177" cy="875052"/>
            </a:xfrm>
            <a:prstGeom prst="rect">
              <a:avLst/>
            </a:prstGeom>
          </p:spPr>
        </p:pic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573113B-9ECF-4F9D-A994-7CEC1BD5FCA0}"/>
                </a:ext>
              </a:extLst>
            </p:cNvPr>
            <p:cNvSpPr/>
            <p:nvPr/>
          </p:nvSpPr>
          <p:spPr>
            <a:xfrm>
              <a:off x="5181600" y="5428789"/>
              <a:ext cx="152345" cy="207136"/>
            </a:xfrm>
            <a:custGeom>
              <a:avLst/>
              <a:gdLst>
                <a:gd name="connsiteX0" fmla="*/ 28755 w 152345"/>
                <a:gd name="connsiteY0" fmla="*/ 11603 h 207136"/>
                <a:gd name="connsiteX1" fmla="*/ 120770 w 152345"/>
                <a:gd name="connsiteY1" fmla="*/ 102 h 207136"/>
                <a:gd name="connsiteX2" fmla="*/ 138023 w 152345"/>
                <a:gd name="connsiteY2" fmla="*/ 5853 h 207136"/>
                <a:gd name="connsiteX3" fmla="*/ 132272 w 152345"/>
                <a:gd name="connsiteY3" fmla="*/ 80615 h 207136"/>
                <a:gd name="connsiteX4" fmla="*/ 115019 w 152345"/>
                <a:gd name="connsiteY4" fmla="*/ 86366 h 207136"/>
                <a:gd name="connsiteX5" fmla="*/ 69011 w 152345"/>
                <a:gd name="connsiteY5" fmla="*/ 109369 h 207136"/>
                <a:gd name="connsiteX6" fmla="*/ 143774 w 152345"/>
                <a:gd name="connsiteY6" fmla="*/ 132373 h 207136"/>
                <a:gd name="connsiteX7" fmla="*/ 143774 w 152345"/>
                <a:gd name="connsiteY7" fmla="*/ 195634 h 207136"/>
                <a:gd name="connsiteX8" fmla="*/ 120770 w 152345"/>
                <a:gd name="connsiteY8" fmla="*/ 201385 h 207136"/>
                <a:gd name="connsiteX9" fmla="*/ 103517 w 152345"/>
                <a:gd name="connsiteY9" fmla="*/ 207136 h 207136"/>
                <a:gd name="connsiteX10" fmla="*/ 0 w 152345"/>
                <a:gd name="connsiteY10" fmla="*/ 201385 h 207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2345" h="207136">
                  <a:moveTo>
                    <a:pt x="28755" y="11603"/>
                  </a:moveTo>
                  <a:cubicBezTo>
                    <a:pt x="59427" y="7769"/>
                    <a:pt x="89902" y="1726"/>
                    <a:pt x="120770" y="102"/>
                  </a:cubicBezTo>
                  <a:cubicBezTo>
                    <a:pt x="126824" y="-217"/>
                    <a:pt x="137166" y="-148"/>
                    <a:pt x="138023" y="5853"/>
                  </a:cubicBezTo>
                  <a:cubicBezTo>
                    <a:pt x="141558" y="30596"/>
                    <a:pt x="139139" y="56582"/>
                    <a:pt x="132272" y="80615"/>
                  </a:cubicBezTo>
                  <a:cubicBezTo>
                    <a:pt x="130607" y="86444"/>
                    <a:pt x="120441" y="83655"/>
                    <a:pt x="115019" y="86366"/>
                  </a:cubicBezTo>
                  <a:cubicBezTo>
                    <a:pt x="60701" y="113525"/>
                    <a:pt x="107913" y="96404"/>
                    <a:pt x="69011" y="109369"/>
                  </a:cubicBezTo>
                  <a:cubicBezTo>
                    <a:pt x="133299" y="122227"/>
                    <a:pt x="110255" y="110027"/>
                    <a:pt x="143774" y="132373"/>
                  </a:cubicBezTo>
                  <a:cubicBezTo>
                    <a:pt x="151118" y="154404"/>
                    <a:pt x="158677" y="168809"/>
                    <a:pt x="143774" y="195634"/>
                  </a:cubicBezTo>
                  <a:cubicBezTo>
                    <a:pt x="139935" y="202543"/>
                    <a:pt x="128370" y="199214"/>
                    <a:pt x="120770" y="201385"/>
                  </a:cubicBezTo>
                  <a:cubicBezTo>
                    <a:pt x="114941" y="203050"/>
                    <a:pt x="109268" y="205219"/>
                    <a:pt x="103517" y="207136"/>
                  </a:cubicBezTo>
                  <a:lnTo>
                    <a:pt x="0" y="20138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D8AA397-DA08-4078-8071-F9B9EC44902B}"/>
                </a:ext>
              </a:extLst>
            </p:cNvPr>
            <p:cNvSpPr/>
            <p:nvPr/>
          </p:nvSpPr>
          <p:spPr>
            <a:xfrm>
              <a:off x="5465368" y="5501545"/>
              <a:ext cx="3993" cy="117377"/>
            </a:xfrm>
            <a:custGeom>
              <a:avLst/>
              <a:gdLst>
                <a:gd name="connsiteX0" fmla="*/ 3993 w 3993"/>
                <a:gd name="connsiteY0" fmla="*/ 0 h 117377"/>
                <a:gd name="connsiteX1" fmla="*/ 2100 w 3993"/>
                <a:gd name="connsiteY1" fmla="*/ 117377 h 117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993" h="117377">
                  <a:moveTo>
                    <a:pt x="3993" y="0"/>
                  </a:moveTo>
                  <a:cubicBezTo>
                    <a:pt x="-3709" y="46218"/>
                    <a:pt x="2100" y="7520"/>
                    <a:pt x="2100" y="117377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A4EFA61-4C04-4C10-884F-BF9449F17B5C}"/>
                </a:ext>
              </a:extLst>
            </p:cNvPr>
            <p:cNvSpPr/>
            <p:nvPr/>
          </p:nvSpPr>
          <p:spPr>
            <a:xfrm>
              <a:off x="5422032" y="5562127"/>
              <a:ext cx="92766" cy="8633"/>
            </a:xfrm>
            <a:custGeom>
              <a:avLst/>
              <a:gdLst>
                <a:gd name="connsiteX0" fmla="*/ 0 w 92766"/>
                <a:gd name="connsiteY0" fmla="*/ 0 h 8633"/>
                <a:gd name="connsiteX1" fmla="*/ 13252 w 92766"/>
                <a:gd name="connsiteY1" fmla="*/ 1893 h 8633"/>
                <a:gd name="connsiteX2" fmla="*/ 20825 w 92766"/>
                <a:gd name="connsiteY2" fmla="*/ 3786 h 8633"/>
                <a:gd name="connsiteX3" fmla="*/ 43543 w 92766"/>
                <a:gd name="connsiteY3" fmla="*/ 5679 h 8633"/>
                <a:gd name="connsiteX4" fmla="*/ 92766 w 92766"/>
                <a:gd name="connsiteY4" fmla="*/ 7572 h 8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766" h="8633">
                  <a:moveTo>
                    <a:pt x="0" y="0"/>
                  </a:moveTo>
                  <a:cubicBezTo>
                    <a:pt x="4417" y="631"/>
                    <a:pt x="8862" y="1095"/>
                    <a:pt x="13252" y="1893"/>
                  </a:cubicBezTo>
                  <a:cubicBezTo>
                    <a:pt x="15812" y="2358"/>
                    <a:pt x="18243" y="3463"/>
                    <a:pt x="20825" y="3786"/>
                  </a:cubicBezTo>
                  <a:cubicBezTo>
                    <a:pt x="28365" y="4728"/>
                    <a:pt x="35970" y="5048"/>
                    <a:pt x="43543" y="5679"/>
                  </a:cubicBezTo>
                  <a:cubicBezTo>
                    <a:pt x="64585" y="10939"/>
                    <a:pt x="48514" y="7572"/>
                    <a:pt x="92766" y="7572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B8607F8-B4BF-4712-9D7D-8B26CF8DEC75}"/>
                </a:ext>
              </a:extLst>
            </p:cNvPr>
            <p:cNvSpPr/>
            <p:nvPr/>
          </p:nvSpPr>
          <p:spPr>
            <a:xfrm>
              <a:off x="5584784" y="5423925"/>
              <a:ext cx="106078" cy="217980"/>
            </a:xfrm>
            <a:custGeom>
              <a:avLst/>
              <a:gdLst>
                <a:gd name="connsiteX0" fmla="*/ 3847 w 106078"/>
                <a:gd name="connsiteY0" fmla="*/ 17039 h 217980"/>
                <a:gd name="connsiteX1" fmla="*/ 15206 w 106078"/>
                <a:gd name="connsiteY1" fmla="*/ 1894 h 217980"/>
                <a:gd name="connsiteX2" fmla="*/ 22779 w 106078"/>
                <a:gd name="connsiteY2" fmla="*/ 0 h 217980"/>
                <a:gd name="connsiteX3" fmla="*/ 32245 w 106078"/>
                <a:gd name="connsiteY3" fmla="*/ 1894 h 217980"/>
                <a:gd name="connsiteX4" fmla="*/ 68215 w 106078"/>
                <a:gd name="connsiteY4" fmla="*/ 5680 h 217980"/>
                <a:gd name="connsiteX5" fmla="*/ 77681 w 106078"/>
                <a:gd name="connsiteY5" fmla="*/ 13253 h 217980"/>
                <a:gd name="connsiteX6" fmla="*/ 79574 w 106078"/>
                <a:gd name="connsiteY6" fmla="*/ 18932 h 217980"/>
                <a:gd name="connsiteX7" fmla="*/ 77681 w 106078"/>
                <a:gd name="connsiteY7" fmla="*/ 58689 h 217980"/>
                <a:gd name="connsiteX8" fmla="*/ 73894 w 106078"/>
                <a:gd name="connsiteY8" fmla="*/ 66261 h 217980"/>
                <a:gd name="connsiteX9" fmla="*/ 72001 w 106078"/>
                <a:gd name="connsiteY9" fmla="*/ 71941 h 217980"/>
                <a:gd name="connsiteX10" fmla="*/ 68215 w 106078"/>
                <a:gd name="connsiteY10" fmla="*/ 81407 h 217980"/>
                <a:gd name="connsiteX11" fmla="*/ 64428 w 106078"/>
                <a:gd name="connsiteY11" fmla="*/ 94659 h 217980"/>
                <a:gd name="connsiteX12" fmla="*/ 56856 w 106078"/>
                <a:gd name="connsiteY12" fmla="*/ 104125 h 217980"/>
                <a:gd name="connsiteX13" fmla="*/ 54963 w 106078"/>
                <a:gd name="connsiteY13" fmla="*/ 109804 h 217980"/>
                <a:gd name="connsiteX14" fmla="*/ 53069 w 106078"/>
                <a:gd name="connsiteY14" fmla="*/ 119270 h 217980"/>
                <a:gd name="connsiteX15" fmla="*/ 49283 w 106078"/>
                <a:gd name="connsiteY15" fmla="*/ 124950 h 217980"/>
                <a:gd name="connsiteX16" fmla="*/ 41710 w 106078"/>
                <a:gd name="connsiteY16" fmla="*/ 140095 h 217980"/>
                <a:gd name="connsiteX17" fmla="*/ 32245 w 106078"/>
                <a:gd name="connsiteY17" fmla="*/ 153347 h 217980"/>
                <a:gd name="connsiteX18" fmla="*/ 30351 w 106078"/>
                <a:gd name="connsiteY18" fmla="*/ 164706 h 217980"/>
                <a:gd name="connsiteX19" fmla="*/ 24672 w 106078"/>
                <a:gd name="connsiteY19" fmla="*/ 170386 h 217980"/>
                <a:gd name="connsiteX20" fmla="*/ 22779 w 106078"/>
                <a:gd name="connsiteY20" fmla="*/ 176065 h 217980"/>
                <a:gd name="connsiteX21" fmla="*/ 18992 w 106078"/>
                <a:gd name="connsiteY21" fmla="*/ 179851 h 217980"/>
                <a:gd name="connsiteX22" fmla="*/ 15206 w 106078"/>
                <a:gd name="connsiteY22" fmla="*/ 185531 h 217980"/>
                <a:gd name="connsiteX23" fmla="*/ 9527 w 106078"/>
                <a:gd name="connsiteY23" fmla="*/ 200676 h 217980"/>
                <a:gd name="connsiteX24" fmla="*/ 5740 w 106078"/>
                <a:gd name="connsiteY24" fmla="*/ 204463 h 217980"/>
                <a:gd name="connsiteX25" fmla="*/ 3847 w 106078"/>
                <a:gd name="connsiteY25" fmla="*/ 210142 h 217980"/>
                <a:gd name="connsiteX26" fmla="*/ 61 w 106078"/>
                <a:gd name="connsiteY26" fmla="*/ 215822 h 217980"/>
                <a:gd name="connsiteX27" fmla="*/ 5740 w 106078"/>
                <a:gd name="connsiteY27" fmla="*/ 217715 h 217980"/>
                <a:gd name="connsiteX28" fmla="*/ 106078 w 106078"/>
                <a:gd name="connsiteY28" fmla="*/ 217715 h 21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06078" h="217980">
                  <a:moveTo>
                    <a:pt x="3847" y="17039"/>
                  </a:moveTo>
                  <a:cubicBezTo>
                    <a:pt x="6450" y="12701"/>
                    <a:pt x="10166" y="4774"/>
                    <a:pt x="15206" y="1894"/>
                  </a:cubicBezTo>
                  <a:cubicBezTo>
                    <a:pt x="17465" y="603"/>
                    <a:pt x="20255" y="631"/>
                    <a:pt x="22779" y="0"/>
                  </a:cubicBezTo>
                  <a:cubicBezTo>
                    <a:pt x="25934" y="631"/>
                    <a:pt x="29045" y="1557"/>
                    <a:pt x="32245" y="1894"/>
                  </a:cubicBezTo>
                  <a:cubicBezTo>
                    <a:pt x="72583" y="6141"/>
                    <a:pt x="46204" y="1278"/>
                    <a:pt x="68215" y="5680"/>
                  </a:cubicBezTo>
                  <a:cubicBezTo>
                    <a:pt x="70795" y="7400"/>
                    <a:pt x="75882" y="10255"/>
                    <a:pt x="77681" y="13253"/>
                  </a:cubicBezTo>
                  <a:cubicBezTo>
                    <a:pt x="78708" y="14964"/>
                    <a:pt x="78943" y="17039"/>
                    <a:pt x="79574" y="18932"/>
                  </a:cubicBezTo>
                  <a:cubicBezTo>
                    <a:pt x="78943" y="32184"/>
                    <a:pt x="79262" y="45516"/>
                    <a:pt x="77681" y="58689"/>
                  </a:cubicBezTo>
                  <a:cubicBezTo>
                    <a:pt x="77345" y="61491"/>
                    <a:pt x="75006" y="63667"/>
                    <a:pt x="73894" y="66261"/>
                  </a:cubicBezTo>
                  <a:cubicBezTo>
                    <a:pt x="73108" y="68095"/>
                    <a:pt x="72702" y="70072"/>
                    <a:pt x="72001" y="71941"/>
                  </a:cubicBezTo>
                  <a:cubicBezTo>
                    <a:pt x="70808" y="75123"/>
                    <a:pt x="69290" y="78183"/>
                    <a:pt x="68215" y="81407"/>
                  </a:cubicBezTo>
                  <a:cubicBezTo>
                    <a:pt x="67000" y="85054"/>
                    <a:pt x="66254" y="91008"/>
                    <a:pt x="64428" y="94659"/>
                  </a:cubicBezTo>
                  <a:cubicBezTo>
                    <a:pt x="62040" y="99434"/>
                    <a:pt x="60377" y="100603"/>
                    <a:pt x="56856" y="104125"/>
                  </a:cubicBezTo>
                  <a:cubicBezTo>
                    <a:pt x="56225" y="106018"/>
                    <a:pt x="55447" y="107868"/>
                    <a:pt x="54963" y="109804"/>
                  </a:cubicBezTo>
                  <a:cubicBezTo>
                    <a:pt x="54182" y="112926"/>
                    <a:pt x="54199" y="116257"/>
                    <a:pt x="53069" y="119270"/>
                  </a:cubicBezTo>
                  <a:cubicBezTo>
                    <a:pt x="52270" y="121400"/>
                    <a:pt x="50545" y="123057"/>
                    <a:pt x="49283" y="124950"/>
                  </a:cubicBezTo>
                  <a:cubicBezTo>
                    <a:pt x="45961" y="138238"/>
                    <a:pt x="49756" y="127221"/>
                    <a:pt x="41710" y="140095"/>
                  </a:cubicBezTo>
                  <a:cubicBezTo>
                    <a:pt x="33403" y="153386"/>
                    <a:pt x="43072" y="142520"/>
                    <a:pt x="32245" y="153347"/>
                  </a:cubicBezTo>
                  <a:cubicBezTo>
                    <a:pt x="31614" y="157133"/>
                    <a:pt x="31910" y="161198"/>
                    <a:pt x="30351" y="164706"/>
                  </a:cubicBezTo>
                  <a:cubicBezTo>
                    <a:pt x="29264" y="167153"/>
                    <a:pt x="26157" y="168158"/>
                    <a:pt x="24672" y="170386"/>
                  </a:cubicBezTo>
                  <a:cubicBezTo>
                    <a:pt x="23565" y="172046"/>
                    <a:pt x="23806" y="174354"/>
                    <a:pt x="22779" y="176065"/>
                  </a:cubicBezTo>
                  <a:cubicBezTo>
                    <a:pt x="21861" y="177596"/>
                    <a:pt x="20107" y="178457"/>
                    <a:pt x="18992" y="179851"/>
                  </a:cubicBezTo>
                  <a:cubicBezTo>
                    <a:pt x="17571" y="181628"/>
                    <a:pt x="16224" y="183496"/>
                    <a:pt x="15206" y="185531"/>
                  </a:cubicBezTo>
                  <a:cubicBezTo>
                    <a:pt x="8349" y="199247"/>
                    <a:pt x="20678" y="181161"/>
                    <a:pt x="9527" y="200676"/>
                  </a:cubicBezTo>
                  <a:cubicBezTo>
                    <a:pt x="8641" y="202226"/>
                    <a:pt x="7002" y="203201"/>
                    <a:pt x="5740" y="204463"/>
                  </a:cubicBezTo>
                  <a:cubicBezTo>
                    <a:pt x="5109" y="206356"/>
                    <a:pt x="4739" y="208357"/>
                    <a:pt x="3847" y="210142"/>
                  </a:cubicBezTo>
                  <a:cubicBezTo>
                    <a:pt x="2829" y="212177"/>
                    <a:pt x="-491" y="213615"/>
                    <a:pt x="61" y="215822"/>
                  </a:cubicBezTo>
                  <a:cubicBezTo>
                    <a:pt x="545" y="217758"/>
                    <a:pt x="3745" y="217679"/>
                    <a:pt x="5740" y="217715"/>
                  </a:cubicBezTo>
                  <a:cubicBezTo>
                    <a:pt x="39181" y="218312"/>
                    <a:pt x="72632" y="217715"/>
                    <a:pt x="106078" y="217715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D9A3B7-3DA3-4A9B-B269-2F7EAAB896DA}"/>
                </a:ext>
              </a:extLst>
            </p:cNvPr>
            <p:cNvSpPr/>
            <p:nvPr/>
          </p:nvSpPr>
          <p:spPr>
            <a:xfrm>
              <a:off x="5753337" y="5511011"/>
              <a:ext cx="100338" cy="0"/>
            </a:xfrm>
            <a:custGeom>
              <a:avLst/>
              <a:gdLst>
                <a:gd name="connsiteX0" fmla="*/ 0 w 100338"/>
                <a:gd name="connsiteY0" fmla="*/ 0 h 0"/>
                <a:gd name="connsiteX1" fmla="*/ 100338 w 10033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0338">
                  <a:moveTo>
                    <a:pt x="0" y="0"/>
                  </a:moveTo>
                  <a:lnTo>
                    <a:pt x="100338" y="0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D88F363-928F-42D2-B6F6-374A1E00010C}"/>
                </a:ext>
              </a:extLst>
            </p:cNvPr>
            <p:cNvSpPr/>
            <p:nvPr/>
          </p:nvSpPr>
          <p:spPr>
            <a:xfrm>
              <a:off x="5759016" y="5575379"/>
              <a:ext cx="96552" cy="2630"/>
            </a:xfrm>
            <a:custGeom>
              <a:avLst/>
              <a:gdLst>
                <a:gd name="connsiteX0" fmla="*/ 0 w 96552"/>
                <a:gd name="connsiteY0" fmla="*/ 0 h 2630"/>
                <a:gd name="connsiteX1" fmla="*/ 96552 w 96552"/>
                <a:gd name="connsiteY1" fmla="*/ 1893 h 2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6552" h="2630">
                  <a:moveTo>
                    <a:pt x="0" y="0"/>
                  </a:moveTo>
                  <a:cubicBezTo>
                    <a:pt x="44677" y="4467"/>
                    <a:pt x="12590" y="1893"/>
                    <a:pt x="96552" y="1893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E20EB038-1525-4ECB-BC2C-63BD62DA84EA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92548">
            <a:off x="8706036" y="577505"/>
            <a:ext cx="1062654" cy="106265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575E178-DF9C-4A36-8032-AE96383AE82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14505" y="4096255"/>
            <a:ext cx="637896" cy="11332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105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1.15938 -1.16759 " pathEditMode="relative" rAng="0" ptsTypes="AA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969" y="-5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6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3524794" y="2216153"/>
            <a:ext cx="4695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How much is Tommy paid monthly?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7841255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4 Ops</a:t>
            </a:r>
          </a:p>
          <a:p>
            <a:pPr algn="ctr"/>
            <a:r>
              <a:rPr lang="en-GB" dirty="0"/>
              <a:t>Money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42607" y="1157854"/>
            <a:ext cx="2364377" cy="85674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Receptionist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£10,800 per year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837612" y="2857256"/>
                <a:ext cx="171713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10,800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12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612" y="2857256"/>
                <a:ext cx="1717137" cy="461665"/>
              </a:xfrm>
              <a:prstGeom prst="rect">
                <a:avLst/>
              </a:prstGeom>
              <a:blipFill>
                <a:blip r:embed="rId3"/>
                <a:stretch>
                  <a:fillRect l="-5694" t="-10667" r="-427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434595" y="3828786"/>
                <a:ext cx="171713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10,800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12</a:t>
                </a: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4595" y="3828786"/>
                <a:ext cx="1717137" cy="461665"/>
              </a:xfrm>
              <a:prstGeom prst="rect">
                <a:avLst/>
              </a:prstGeom>
              <a:blipFill>
                <a:blip r:embed="rId4"/>
                <a:stretch>
                  <a:fillRect l="-5319" t="-10526" r="-425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6032098" y="3833060"/>
                <a:ext cx="9492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900</a:t>
                </a: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2098" y="3833060"/>
                <a:ext cx="949299" cy="461665"/>
              </a:xfrm>
              <a:prstGeom prst="rect">
                <a:avLst/>
              </a:prstGeom>
              <a:blipFill>
                <a:blip r:embed="rId5"/>
                <a:stretch>
                  <a:fillRect t="-10526" r="-838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822521" y="3367121"/>
                <a:ext cx="132921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108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12</a:t>
                </a: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2521" y="3367121"/>
                <a:ext cx="1329210" cy="461665"/>
              </a:xfrm>
              <a:prstGeom prst="rect">
                <a:avLst/>
              </a:prstGeom>
              <a:blipFill>
                <a:blip r:embed="rId6"/>
                <a:stretch>
                  <a:fillRect l="-6881" t="-10526" r="-596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7330069" y="2600867"/>
            <a:ext cx="2198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£900 per month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6032097" y="3371395"/>
                <a:ext cx="6383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</a:t>
                </a:r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2097" y="3371395"/>
                <a:ext cx="638316" cy="461665"/>
              </a:xfrm>
              <a:prstGeom prst="rect">
                <a:avLst/>
              </a:prstGeom>
              <a:blipFill>
                <a:blip r:embed="rId7"/>
                <a:stretch>
                  <a:fillRect t="-10526" r="-1346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82686" y="477273"/>
            <a:ext cx="832758" cy="6014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01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17" grpId="0"/>
      <p:bldP spid="18" grpId="0"/>
      <p:bldP spid="21" grpId="0"/>
      <p:bldP spid="22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3524795" y="2139955"/>
            <a:ext cx="4598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How much is Dora paid per month?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42607" y="1157854"/>
            <a:ext cx="2364377" cy="7979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Bank cashier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£9,000 per year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837611" y="2857256"/>
                <a:ext cx="156164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9,000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12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611" y="2857256"/>
                <a:ext cx="1561646" cy="461665"/>
              </a:xfrm>
              <a:prstGeom prst="rect">
                <a:avLst/>
              </a:prstGeom>
              <a:blipFill>
                <a:blip r:embed="rId3"/>
                <a:stretch>
                  <a:fillRect l="-6250" t="-10667" r="-468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Arrow Connector 9"/>
          <p:cNvCxnSpPr/>
          <p:nvPr/>
        </p:nvCxnSpPr>
        <p:spPr>
          <a:xfrm flipH="1">
            <a:off x="5954269" y="3219708"/>
            <a:ext cx="160682" cy="368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172989" y="3219708"/>
            <a:ext cx="188724" cy="368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5794490" y="35195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6191634" y="35195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870418" y="4620466"/>
                <a:ext cx="14061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9,000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0418" y="4620466"/>
                <a:ext cx="1406154" cy="461665"/>
              </a:xfrm>
              <a:prstGeom prst="rect">
                <a:avLst/>
              </a:prstGeom>
              <a:blipFill>
                <a:blip r:embed="rId4"/>
                <a:stretch>
                  <a:fillRect l="-6926" t="-10526" r="-519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6151731" y="4620465"/>
                <a:ext cx="118173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3,000</a:t>
                </a: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1731" y="4620465"/>
                <a:ext cx="1181734" cy="461665"/>
              </a:xfrm>
              <a:prstGeom prst="rect">
                <a:avLst/>
              </a:prstGeom>
              <a:blipFill>
                <a:blip r:embed="rId5"/>
                <a:stretch>
                  <a:fillRect t="-10526" r="-618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866887" y="5003698"/>
                <a:ext cx="14061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3,000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4</a:t>
                </a: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887" y="5003698"/>
                <a:ext cx="1406154" cy="461665"/>
              </a:xfrm>
              <a:prstGeom prst="rect">
                <a:avLst/>
              </a:prstGeom>
              <a:blipFill>
                <a:blip r:embed="rId6"/>
                <a:stretch>
                  <a:fillRect l="-6494" t="-10526" r="-562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6155942" y="4989655"/>
                <a:ext cx="9492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750</a:t>
                </a: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5942" y="4989655"/>
                <a:ext cx="949299" cy="461665"/>
              </a:xfrm>
              <a:prstGeom prst="rect">
                <a:avLst/>
              </a:prstGeom>
              <a:blipFill>
                <a:blip r:embed="rId7"/>
                <a:stretch>
                  <a:fillRect t="-10667" r="-769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/>
              <p:nvPr/>
            </p:nvSpPr>
            <p:spPr>
              <a:xfrm>
                <a:off x="4883053" y="4006399"/>
                <a:ext cx="192873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9,000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4</a:t>
                </a: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D6803B3-57D8-4080-8736-18C46B9EF8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053" y="4006399"/>
                <a:ext cx="1928733" cy="461665"/>
              </a:xfrm>
              <a:prstGeom prst="rect">
                <a:avLst/>
              </a:prstGeom>
              <a:blipFill>
                <a:blip r:embed="rId8"/>
                <a:stretch>
                  <a:fillRect l="-4747" t="-10526" r="-411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7330069" y="2542093"/>
            <a:ext cx="2198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£750 per month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69506" y="5143802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470660" y="52864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pic>
        <p:nvPicPr>
          <p:cNvPr id="25" name="Picture 24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711" y="334777"/>
            <a:ext cx="716166" cy="10118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295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216403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Gross pay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267522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total amount earned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415936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Take-home pay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4711143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amount you receive after taxes and other deductions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43031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Salary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91512" y="94150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A fixed payment over a period of time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29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1945658" y="5005648"/>
            <a:ext cx="78968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How much money will Rosie take home each month?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42607" y="1157854"/>
            <a:ext cx="2364377" cy="80859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Police officer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£23,100 per year</a:t>
            </a:r>
          </a:p>
        </p:txBody>
      </p:sp>
      <p:pic>
        <p:nvPicPr>
          <p:cNvPr id="25" name="Picture 2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486" y="226661"/>
            <a:ext cx="804616" cy="113684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2749083" y="2215894"/>
            <a:ext cx="6289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This is how UK income tax is currently calculated.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2415147" y="2728667"/>
            <a:ext cx="6957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The first £12,570 of money earned per year is tax free.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3237295" y="3241440"/>
            <a:ext cx="54337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The rest of Rosie’s salary is taxed at 20%. </a:t>
            </a:r>
          </a:p>
          <a:p>
            <a:pPr algn="ctr"/>
            <a:r>
              <a:rPr lang="en-GB" sz="2400" dirty="0"/>
              <a:t>This is known as the “basic rate”.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3008562" y="4123545"/>
            <a:ext cx="5771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Dora and Tommy do not have to pay income tax as their salary is less than £12,570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65BCD-B69C-4D16-98FB-6058F465D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1460" y="988800"/>
            <a:ext cx="1569823" cy="11713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9E255B-4B43-43D9-91DA-488BD806D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1730" y="686763"/>
            <a:ext cx="1630201" cy="10988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445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33772"/>
          <a:stretch/>
        </p:blipFill>
        <p:spPr>
          <a:xfrm>
            <a:off x="4932617" y="849086"/>
            <a:ext cx="4635987" cy="12640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2450804" y="2489172"/>
            <a:ext cx="6785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How much money will Rosie take home each month?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42607" y="1157853"/>
            <a:ext cx="2364377" cy="8160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Police officer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£23,100 per year</a:t>
            </a:r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486" y="226661"/>
            <a:ext cx="804616" cy="113684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993909" y="1179293"/>
            <a:ext cx="4501788" cy="36823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23774" y="3096746"/>
                <a:ext cx="62949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Rosie will pay tax on £23,100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£12,570</a:t>
                </a: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74" y="3096746"/>
                <a:ext cx="6294992" cy="461665"/>
              </a:xfrm>
              <a:prstGeom prst="rect">
                <a:avLst/>
              </a:prstGeom>
              <a:blipFill>
                <a:blip r:embed="rId5"/>
                <a:stretch>
                  <a:fillRect l="-145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228548" y="3069156"/>
                <a:ext cx="27404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£10,530</a:t>
                </a: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8548" y="3069156"/>
                <a:ext cx="2740494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4993909" y="1587988"/>
            <a:ext cx="4501788" cy="475926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23775" y="3728082"/>
            <a:ext cx="2794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20% of £10,530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2342606" y="4943533"/>
          <a:ext cx="55560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607">
                  <a:extLst>
                    <a:ext uri="{9D8B030D-6E8A-4147-A177-3AD203B41FA5}">
                      <a16:colId xmlns:a16="http://schemas.microsoft.com/office/drawing/2014/main" val="3217685788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4104435531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136544532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1231198152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280483951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662138897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1439181906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836074756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865929755"/>
                    </a:ext>
                  </a:extLst>
                </a:gridCol>
                <a:gridCol w="555607">
                  <a:extLst>
                    <a:ext uri="{9D8B030D-6E8A-4147-A177-3AD203B41FA5}">
                      <a16:colId xmlns:a16="http://schemas.microsoft.com/office/drawing/2014/main" val="41034408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832546"/>
                  </a:ext>
                </a:extLst>
              </a:tr>
            </a:tbl>
          </a:graphicData>
        </a:graphic>
      </p:graphicFrame>
      <p:sp>
        <p:nvSpPr>
          <p:cNvPr id="14" name="Left Brace 13"/>
          <p:cNvSpPr/>
          <p:nvPr/>
        </p:nvSpPr>
        <p:spPr>
          <a:xfrm rot="5400000">
            <a:off x="4990228" y="1980126"/>
            <a:ext cx="260827" cy="5556070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703467" y="4288485"/>
            <a:ext cx="126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£10,530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69738" y="4952136"/>
            <a:ext cx="881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1,053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30890" y="4952136"/>
            <a:ext cx="133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1,053</a:t>
            </a:r>
          </a:p>
        </p:txBody>
      </p:sp>
      <p:sp>
        <p:nvSpPr>
          <p:cNvPr id="18" name="Left Brace 17"/>
          <p:cNvSpPr/>
          <p:nvPr/>
        </p:nvSpPr>
        <p:spPr>
          <a:xfrm rot="16200000">
            <a:off x="2764175" y="4948534"/>
            <a:ext cx="224952" cy="1056800"/>
          </a:xfrm>
          <a:prstGeom prst="lef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735734" y="5631369"/>
            <a:ext cx="1170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193297" y="3719864"/>
                <a:ext cx="27404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£2,106</a:t>
                </a: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297" y="3719864"/>
                <a:ext cx="2740494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23775" y="4373618"/>
                <a:ext cx="7525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Rosie’s annual take-home pay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£23,100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£2,106</a:t>
                </a:r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75" y="4373618"/>
                <a:ext cx="7525513" cy="461665"/>
              </a:xfrm>
              <a:prstGeom prst="rect">
                <a:avLst/>
              </a:prstGeom>
              <a:blipFill>
                <a:blip r:embed="rId8"/>
                <a:stretch>
                  <a:fillRect l="-121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858301" y="4788321"/>
                <a:ext cx="27404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£20,994</a:t>
                </a: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301" y="4788321"/>
                <a:ext cx="2740494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>
            <a:off x="8045839" y="2885601"/>
            <a:ext cx="90124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993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/>
      <p:bldP spid="9" grpId="0"/>
      <p:bldP spid="10" grpId="0" animBg="1"/>
      <p:bldP spid="10" grpId="1" animBg="1"/>
      <p:bldP spid="12" grpId="0"/>
      <p:bldP spid="14" grpId="0" animBg="1"/>
      <p:bldP spid="14" grpId="1" animBg="1"/>
      <p:bldP spid="15" grpId="0"/>
      <p:bldP spid="15" grpId="1"/>
      <p:bldP spid="16" grpId="0"/>
      <p:bldP spid="16" grpId="1"/>
      <p:bldP spid="17" grpId="0"/>
      <p:bldP spid="17" grpId="1"/>
      <p:bldP spid="18" grpId="0" animBg="1"/>
      <p:bldP spid="18" grpId="1" animBg="1"/>
      <p:bldP spid="19" grpId="0"/>
      <p:bldP spid="19" grpId="1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00071" y="334777"/>
                <a:ext cx="7525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Rosie’s annual take-home pay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£20,994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0071" y="334777"/>
                <a:ext cx="7525513" cy="461665"/>
              </a:xfrm>
              <a:prstGeom prst="rect">
                <a:avLst/>
              </a:prstGeom>
              <a:blipFill>
                <a:blip r:embed="rId3"/>
                <a:stretch>
                  <a:fillRect l="-121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00070" y="824994"/>
                <a:ext cx="7525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Rosie’s monthly take-home pay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£20,994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12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0070" y="824994"/>
                <a:ext cx="7525513" cy="461665"/>
              </a:xfrm>
              <a:prstGeom prst="rect">
                <a:avLst/>
              </a:prstGeom>
              <a:blipFill>
                <a:blip r:embed="rId4"/>
                <a:stretch>
                  <a:fillRect l="-121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5" name="Table 54"/>
          <p:cNvGraphicFramePr>
            <a:graphicFrameLocks noGrp="1"/>
          </p:cNvGraphicFramePr>
          <p:nvPr>
            <p:extLst/>
          </p:nvPr>
        </p:nvGraphicFramePr>
        <p:xfrm>
          <a:off x="3909540" y="2275763"/>
          <a:ext cx="3390774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129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1200611237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5613028" y="2771768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083164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67037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90769" y="2810457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227114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526580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056444" y="2785411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840838" y="2402882"/>
            <a:ext cx="434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9</a:t>
            </a:r>
          </a:p>
        </p:txBody>
      </p:sp>
      <p:graphicFrame>
        <p:nvGraphicFramePr>
          <p:cNvPr id="70" name="Table 69"/>
          <p:cNvGraphicFramePr>
            <a:graphicFrameLocks noGrp="1"/>
          </p:cNvGraphicFramePr>
          <p:nvPr>
            <p:extLst/>
          </p:nvPr>
        </p:nvGraphicFramePr>
        <p:xfrm>
          <a:off x="2875120" y="150909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2163491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719650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89739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356101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264707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881446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6322959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825456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85850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689194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4732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870502"/>
                  </a:ext>
                </a:extLst>
              </a:tr>
            </a:tbl>
          </a:graphicData>
        </a:graphic>
      </p:graphicFrame>
      <p:sp>
        <p:nvSpPr>
          <p:cNvPr id="71" name="TextBox 70"/>
          <p:cNvSpPr txBox="1"/>
          <p:nvPr/>
        </p:nvSpPr>
        <p:spPr>
          <a:xfrm>
            <a:off x="3351210" y="1783094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948353" y="1788367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545496" y="1788367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48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187132" y="1783094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780359" y="1788367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410171" y="1788367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84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018128" y="1788367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96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634875" y="1783094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108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245232" y="1777821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120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754067" y="1788367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12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00069" y="3823895"/>
            <a:ext cx="6349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Rosie takes home £1,749.50 every month.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90817" y="2810457"/>
            <a:ext cx="74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46710" y="2890910"/>
            <a:ext cx="74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547129" y="2835940"/>
            <a:ext cx="74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70894" y="2726730"/>
            <a:ext cx="74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303928" y="2480396"/>
            <a:ext cx="74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557970" y="2410150"/>
            <a:ext cx="74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1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6" grpId="0"/>
      <p:bldP spid="57" grpId="0"/>
      <p:bldP spid="58" grpId="0"/>
      <p:bldP spid="59" grpId="0"/>
      <p:bldP spid="60" grpId="0"/>
      <p:bldP spid="65" grpId="0"/>
      <p:bldP spid="66" grpId="0"/>
      <p:bldP spid="67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665" y="661109"/>
            <a:ext cx="924340" cy="63833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352648" y="1299441"/>
            <a:ext cx="2364377" cy="75638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Doctor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£32,340 per year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664" y="756841"/>
            <a:ext cx="4790832" cy="13782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2695844" y="2449701"/>
            <a:ext cx="6844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How much money will Annie take home each month?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19152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43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665" y="661109"/>
            <a:ext cx="924340" cy="638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664" y="756841"/>
            <a:ext cx="4790832" cy="13782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6803B3-57D8-4080-8736-18C46B9EF874}"/>
              </a:ext>
            </a:extLst>
          </p:cNvPr>
          <p:cNvSpPr txBox="1"/>
          <p:nvPr/>
        </p:nvSpPr>
        <p:spPr>
          <a:xfrm>
            <a:off x="2695844" y="2449701"/>
            <a:ext cx="6844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How much money will Annie take home each month?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466486" y="1096601"/>
            <a:ext cx="4611189" cy="36795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87007" y="3096746"/>
                <a:ext cx="62949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Annie will pay tax on £32,340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£12,570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7007" y="3096746"/>
                <a:ext cx="6294992" cy="461665"/>
              </a:xfrm>
              <a:prstGeom prst="rect">
                <a:avLst/>
              </a:prstGeom>
              <a:blipFill>
                <a:blip r:embed="rId5"/>
                <a:stretch>
                  <a:fillRect l="-145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142002" y="3088290"/>
                <a:ext cx="27404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£19,770</a:t>
                </a: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2002" y="3088290"/>
                <a:ext cx="2740494" cy="461665"/>
              </a:xfrm>
              <a:prstGeom prst="rect">
                <a:avLst/>
              </a:prstGeom>
              <a:blipFill>
                <a:blip r:embed="rId6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2466485" y="1513062"/>
            <a:ext cx="4611189" cy="549245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087008" y="3714920"/>
            <a:ext cx="2794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20% of £19,770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087024" y="3719864"/>
                <a:ext cx="27404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£3,954</a:t>
                </a: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7024" y="3719864"/>
                <a:ext cx="2740494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87008" y="4167507"/>
                <a:ext cx="37738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10% of £19,770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£1,977</a:t>
                </a: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7008" y="4167507"/>
                <a:ext cx="3773859" cy="461665"/>
              </a:xfrm>
              <a:prstGeom prst="rect">
                <a:avLst/>
              </a:prstGeom>
              <a:blipFill>
                <a:blip r:embed="rId8"/>
                <a:stretch>
                  <a:fillRect l="-242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87008" y="4655863"/>
                <a:ext cx="37738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£1,977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£3,954</a:t>
                </a: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7008" y="4655863"/>
                <a:ext cx="3773859" cy="461665"/>
              </a:xfrm>
              <a:prstGeom prst="rect">
                <a:avLst/>
              </a:prstGeom>
              <a:blipFill>
                <a:blip r:embed="rId9"/>
                <a:stretch>
                  <a:fillRect l="-242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87008" y="5241390"/>
                <a:ext cx="7525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Annie’s annual take-home pay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£32,340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£3,954</a:t>
                </a: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7008" y="5241390"/>
                <a:ext cx="7525513" cy="461665"/>
              </a:xfrm>
              <a:prstGeom prst="rect">
                <a:avLst/>
              </a:prstGeom>
              <a:blipFill>
                <a:blip r:embed="rId10"/>
                <a:stretch>
                  <a:fillRect l="-121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888298" y="5651275"/>
                <a:ext cx="27404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£28,386</a:t>
                </a: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8298" y="5651275"/>
                <a:ext cx="2740494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65DF37FC-C399-43A0-A8BD-9F5E1D02C877}"/>
              </a:ext>
            </a:extLst>
          </p:cNvPr>
          <p:cNvSpPr/>
          <p:nvPr/>
        </p:nvSpPr>
        <p:spPr>
          <a:xfrm>
            <a:off x="7352648" y="1299441"/>
            <a:ext cx="2364377" cy="75638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Doctor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£32,340 per year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1903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10" grpId="0"/>
      <p:bldP spid="11" grpId="0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91513" y="464874"/>
                <a:ext cx="7525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Annie’s annual take-home pay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£28,386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513" y="464874"/>
                <a:ext cx="7525513" cy="461665"/>
              </a:xfrm>
              <a:prstGeom prst="rect">
                <a:avLst/>
              </a:prstGeom>
              <a:blipFill>
                <a:blip r:embed="rId3"/>
                <a:stretch>
                  <a:fillRect l="-129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91512" y="902446"/>
                <a:ext cx="7525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Annie’s monthly take-home pay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£28,386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12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512" y="902446"/>
                <a:ext cx="7525513" cy="461665"/>
              </a:xfrm>
              <a:prstGeom prst="rect">
                <a:avLst/>
              </a:prstGeom>
              <a:blipFill>
                <a:blip r:embed="rId4"/>
                <a:stretch>
                  <a:fillRect l="-129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3909540" y="2275763"/>
          <a:ext cx="3390774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129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565129">
                  <a:extLst>
                    <a:ext uri="{9D8B030D-6E8A-4147-A177-3AD203B41FA5}">
                      <a16:colId xmlns:a16="http://schemas.microsoft.com/office/drawing/2014/main" val="1200611237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616797" y="2785411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90092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53182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25280" y="2805705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16722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23116" y="240288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56444" y="2785411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40838" y="2402882"/>
            <a:ext cx="434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5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2875120" y="154800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2163491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719650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89739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356101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264707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881446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6322959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825456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85850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689194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595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870502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351210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48353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45496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87132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780359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10171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8128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34875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45232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54067" y="1816733"/>
            <a:ext cx="84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49397" y="2773583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23765" y="2897364"/>
            <a:ext cx="1000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 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336251" y="2773583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325158" y="2402882"/>
            <a:ext cx="1000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 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12233" y="3823895"/>
            <a:ext cx="6349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Annie takes home £2,365.50 every month.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783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Annual salary worksheet</a:t>
            </a:r>
          </a:p>
        </p:txBody>
      </p:sp>
    </p:spTree>
    <p:extLst>
      <p:ext uri="{BB962C8B-B14F-4D97-AF65-F5344CB8AC3E}">
        <p14:creationId xmlns:p14="http://schemas.microsoft.com/office/powerpoint/2010/main" val="53187843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1.6|3.9|1.8|2.1|3.7|1|2.1|2.9|1.2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3.5|10.2|13.8|10.4|2.6|2.3|9.5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5|2.8|3.4|4.2|6.8|18.7|2.1|2|1.9|5.1|1.2|2.3|12.3|7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0.6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6|7.9|10.3|7.7|7.6|9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3.9|10.4|10.3|1.4|7.6|8.1|3.4|1.4|3.4|2.4|6|8.1|2.9|18.2|1.5|11.7|9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9.8|4.2|9.9|3.8|9.9|6.1|10|4.3|10.4|3.9|9.4|5.5|0.8|0.9|7.3|3.5|1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4.1|5.7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8.5|7|5.3|0.9|4.6|6.3|2.1|14.8|8|3.5|4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5|0.8|4.1|0.6|0.8|0.9|0.8|0.6|0.6|0.6|0.6|0.6|0.6|0.8|1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478</Words>
  <Application>Microsoft Office PowerPoint</Application>
  <PresentationFormat>Widescreen</PresentationFormat>
  <Paragraphs>158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Annual salary worksheet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1</cp:revision>
  <dcterms:created xsi:type="dcterms:W3CDTF">2021-07-08T13:52:27Z</dcterms:created>
  <dcterms:modified xsi:type="dcterms:W3CDTF">2021-07-08T13:53:11Z</dcterms:modified>
</cp:coreProperties>
</file>