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4" r:id="rId18"/>
    <p:sldId id="301" r:id="rId19"/>
    <p:sldId id="311" r:id="rId20"/>
    <p:sldId id="315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94"/>
  </p:normalViewPr>
  <p:slideViewPr>
    <p:cSldViewPr snapToGrid="0" snapToObjects="1">
      <p:cViewPr varScale="1">
        <p:scale>
          <a:sx n="112" d="100"/>
          <a:sy n="112" d="100"/>
        </p:scale>
        <p:origin x="1672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2198226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0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0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10" Type="http://schemas.openxmlformats.org/officeDocument/2006/relationships/image" Target="../media/image21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540BE99-EA0B-704F-99DB-FCEA00A5B909}"/>
              </a:ext>
            </a:extLst>
          </p:cNvPr>
          <p:cNvSpPr txBox="1"/>
          <p:nvPr/>
        </p:nvSpPr>
        <p:spPr>
          <a:xfrm>
            <a:off x="285750" y="1577340"/>
            <a:ext cx="5486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LC: Can you use subtraction (counting back)? </a:t>
            </a:r>
          </a:p>
          <a:p>
            <a:endParaRPr lang="en-US" sz="2800" b="1" dirty="0"/>
          </a:p>
          <a:p>
            <a:r>
              <a:rPr lang="en-US" sz="2800" b="1" dirty="0"/>
              <a:t>Video Link for Lesson 3:</a:t>
            </a:r>
          </a:p>
          <a:p>
            <a:endParaRPr lang="en-US" sz="2800" b="1" dirty="0"/>
          </a:p>
          <a:p>
            <a:r>
              <a:rPr lang="en-US" sz="2800" b="1" dirty="0">
                <a:hlinkClick r:id="rId2"/>
              </a:rPr>
              <a:t>https://vimeo.com/492198226</a:t>
            </a:r>
            <a:r>
              <a:rPr lang="en-US" sz="2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6?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5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this called?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625" y="1357658"/>
            <a:ext cx="1040248" cy="9685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429" y="1357659"/>
            <a:ext cx="1040248" cy="968507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99439"/>
              </p:ext>
            </p:extLst>
          </p:nvPr>
        </p:nvGraphicFramePr>
        <p:xfrm>
          <a:off x="1275588" y="4934537"/>
          <a:ext cx="630936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0936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6?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5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this called?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45803" y="15803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79749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00393" y="4174856"/>
            <a:ext cx="2783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Number track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625" y="1357658"/>
            <a:ext cx="1040248" cy="9685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429" y="1357659"/>
            <a:ext cx="1040248" cy="96850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535940" y="28925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1275588" y="4934537"/>
          <a:ext cx="630936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0936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02883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14760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Subtraction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61134"/>
              </p:ext>
            </p:extLst>
          </p:nvPr>
        </p:nvGraphicFramePr>
        <p:xfrm>
          <a:off x="875210" y="3975909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5785490" y="4058748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493099" y="341924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8382" y="1610426"/>
            <a:ext cx="1467802" cy="1008186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297922" y="1737628"/>
            <a:ext cx="2719256" cy="1430787"/>
          </a:xfrm>
          <a:prstGeom prst="wedgeRoundRectCallout">
            <a:avLst>
              <a:gd name="adj1" fmla="val -74910"/>
              <a:gd name="adj2" fmla="val 7008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105586" y="1711933"/>
            <a:ext cx="2911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can use a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number track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to count back.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20783" y="2048757"/>
                <a:ext cx="231482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2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783" y="2048757"/>
                <a:ext cx="2314824" cy="584775"/>
              </a:xfrm>
              <a:prstGeom prst="rect">
                <a:avLst/>
              </a:prstGeom>
              <a:blipFill>
                <a:blip r:embed="rId4"/>
                <a:stretch>
                  <a:fillRect t="-14583" r="-26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Left Bracket 1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792753" y="3406814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4380265" y="4055626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647588" y="2033837"/>
            <a:ext cx="1282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16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/>
      <p:bldP spid="12" grpId="0"/>
      <p:bldP spid="13" grpId="0" animBg="1"/>
      <p:bldP spid="14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810884" y="455499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2835962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968706" y="455499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993784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08270" y="4554997"/>
            <a:ext cx="733609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16923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49" y="3696384"/>
            <a:ext cx="1522402" cy="1067806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598829" y="3382922"/>
            <a:ext cx="2832979" cy="794949"/>
          </a:xfrm>
          <a:prstGeom prst="wedgeRoundRectCallout">
            <a:avLst>
              <a:gd name="adj1" fmla="val -72688"/>
              <a:gd name="adj2" fmla="val 3450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598829" y="3354781"/>
            <a:ext cx="26048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back 4!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62003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17381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73933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32299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170551" y="4566287"/>
            <a:ext cx="809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56443" y="3462163"/>
            <a:ext cx="277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16, 15, 14, 13</a:t>
            </a:r>
          </a:p>
        </p:txBody>
      </p:sp>
      <p:sp>
        <p:nvSpPr>
          <p:cNvPr id="40" name="Rounded Rectangular Callout 39"/>
          <p:cNvSpPr/>
          <p:nvPr/>
        </p:nvSpPr>
        <p:spPr>
          <a:xfrm>
            <a:off x="3451109" y="442641"/>
            <a:ext cx="2663651" cy="850806"/>
          </a:xfrm>
          <a:prstGeom prst="wedgeRoundRectCallout">
            <a:avLst>
              <a:gd name="adj1" fmla="val 70651"/>
              <a:gd name="adj2" fmla="val 34500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3451108" y="442641"/>
            <a:ext cx="2663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Remember to count 4 jumps.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170" y="354046"/>
            <a:ext cx="1467802" cy="1008186"/>
          </a:xfrm>
          <a:prstGeom prst="rect">
            <a:avLst/>
          </a:prstGeom>
        </p:spPr>
      </p:pic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877204"/>
              </p:ext>
            </p:extLst>
          </p:nvPr>
        </p:nvGraphicFramePr>
        <p:xfrm>
          <a:off x="713109" y="238047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46" name="Oval 45"/>
          <p:cNvSpPr/>
          <p:nvPr/>
        </p:nvSpPr>
        <p:spPr>
          <a:xfrm>
            <a:off x="4231508" y="2485164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eft Bracket 4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52750" y="186556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252404" y="1853138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Oval 48"/>
          <p:cNvSpPr/>
          <p:nvPr/>
        </p:nvSpPr>
        <p:spPr>
          <a:xfrm>
            <a:off x="1453483" y="246331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Left Bracket 4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584473" y="1853138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Left Bracket 50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1884127" y="1840710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68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8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 animBg="1"/>
      <p:bldP spid="17" grpId="0"/>
      <p:bldP spid="18" grpId="0" animBg="1"/>
      <p:bldP spid="19" grpId="0"/>
      <p:bldP spid="19" grpId="1"/>
      <p:bldP spid="20" grpId="0" animBg="1"/>
      <p:bldP spid="22" grpId="0" animBg="1"/>
      <p:bldP spid="23" grpId="0"/>
      <p:bldP spid="23" grpId="1"/>
      <p:bldP spid="30" grpId="0"/>
      <p:bldP spid="31" grpId="0"/>
      <p:bldP spid="32" grpId="0"/>
      <p:bldP spid="33" grpId="0"/>
      <p:bldP spid="37" grpId="0"/>
      <p:bldP spid="38" grpId="0"/>
      <p:bldP spid="40" grpId="0" animBg="1"/>
      <p:bldP spid="41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810884" y="455499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2835962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968706" y="455499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993784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16923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49" y="3696384"/>
            <a:ext cx="1522402" cy="1067806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598830" y="3382922"/>
            <a:ext cx="2362152" cy="794949"/>
          </a:xfrm>
          <a:prstGeom prst="wedgeRoundRectCallout">
            <a:avLst>
              <a:gd name="adj1" fmla="val -72688"/>
              <a:gd name="adj2" fmla="val 3450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5126422" y="4591291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508330" y="3488009"/>
            <a:ext cx="7937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16,</a:t>
            </a:r>
          </a:p>
        </p:txBody>
      </p:sp>
      <p:sp>
        <p:nvSpPr>
          <p:cNvPr id="40" name="Rounded Rectangular Callout 39"/>
          <p:cNvSpPr/>
          <p:nvPr/>
        </p:nvSpPr>
        <p:spPr>
          <a:xfrm>
            <a:off x="3354171" y="442641"/>
            <a:ext cx="2760589" cy="972389"/>
          </a:xfrm>
          <a:prstGeom prst="wedgeRoundRectCallout">
            <a:avLst>
              <a:gd name="adj1" fmla="val 73123"/>
              <a:gd name="adj2" fmla="val 642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3298845" y="479168"/>
            <a:ext cx="2844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Try it again, Tiny.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51922" y="3488009"/>
            <a:ext cx="751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15,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761647" y="3488009"/>
            <a:ext cx="729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14,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280449" y="3488009"/>
            <a:ext cx="806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840029" y="3525474"/>
            <a:ext cx="2006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OK! I will.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170" y="354046"/>
            <a:ext cx="1467802" cy="1008186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550226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905604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262156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620522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779906"/>
              </p:ext>
            </p:extLst>
          </p:nvPr>
        </p:nvGraphicFramePr>
        <p:xfrm>
          <a:off x="713109" y="238047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33" name="Oval 32"/>
          <p:cNvSpPr/>
          <p:nvPr/>
        </p:nvSpPr>
        <p:spPr>
          <a:xfrm>
            <a:off x="4910923" y="2430833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640973" y="183820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Left Bracket 3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40627" y="1825774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2139966" y="246331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eft Bracket 4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272696" y="1825774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572350" y="181334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151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7" grpId="0"/>
      <p:bldP spid="38" grpId="0"/>
      <p:bldP spid="40" grpId="0" animBg="1"/>
      <p:bldP spid="41" grpId="0"/>
      <p:bldP spid="56" grpId="0"/>
      <p:bldP spid="57" grpId="0"/>
      <p:bldP spid="58" grpId="0"/>
      <p:bldP spid="59" grpId="0"/>
      <p:bldP spid="59" grpId="1"/>
      <p:bldP spid="28" grpId="0"/>
      <p:bldP spid="29" grpId="0"/>
      <p:bldP spid="30" grpId="0"/>
      <p:bldP spid="31" grpId="0"/>
      <p:bldP spid="33" grpId="0" animBg="1"/>
      <p:bldP spid="34" grpId="0" animBg="1"/>
      <p:bldP spid="35" grpId="0" animBg="1"/>
      <p:bldP spid="36" grpId="0" animBg="1"/>
      <p:bldP spid="47" grpId="0" animBg="1"/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 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4425" y="105649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a number line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143780"/>
              </p:ext>
            </p:extLst>
          </p:nvPr>
        </p:nvGraphicFramePr>
        <p:xfrm>
          <a:off x="929615" y="2361100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28283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67989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07695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47401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7107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26813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93815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33521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26235" y="288023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88577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4887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09165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5581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02457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275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340149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340149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347681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337628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337628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347681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347197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357624" y="423285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624" y="4232852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2814337" y="430817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687255" y="420764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255" y="4207648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ounded Rectangle 34"/>
          <p:cNvSpPr/>
          <p:nvPr/>
        </p:nvSpPr>
        <p:spPr>
          <a:xfrm>
            <a:off x="2839415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972159" y="430817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3997237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5220376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129875" y="430333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358672" y="503919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672" y="5039192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2815385" y="511451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688303" y="501398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303" y="5013988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ounded Rectangle 42"/>
          <p:cNvSpPr/>
          <p:nvPr/>
        </p:nvSpPr>
        <p:spPr>
          <a:xfrm>
            <a:off x="2840463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3973207" y="511451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3998285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5221424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130923" y="510967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9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12403" y="1248904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a number line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577924"/>
              </p:ext>
            </p:extLst>
          </p:nvPr>
        </p:nvGraphicFramePr>
        <p:xfrm>
          <a:off x="902321" y="3316449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00989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40695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80401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0107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59813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99519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66521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06227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98941" y="383558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61283" y="383176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1577" y="383176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81871" y="383176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28517" y="383176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75163" y="383176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943" y="383176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827872" y="239256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398120" y="239256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934761" y="239256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505009" y="240499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899342" y="2820019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425778" y="2842646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72102" y="2830218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68383" y="2842646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642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</a:t>
            </a:r>
            <a:r>
              <a:rPr lang="en-GB"/>
              <a:t>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8.4|14|1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7.4|8.3|4.1|2.6|2.3|9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4.6|3.8|2.1|2.3|13.9|2.2|7.2|5.7|14.6|3|3|1.2|1.4|5.6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8.6|5|5.4|1.4|1.1|1.1|1|1|1|1|1.1|2.6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6|9.4|1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.3|1|1|20.4|5.6|5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purl.org/dc/terms/"/>
    <ds:schemaRef ds:uri="http://purl.org/dc/elements/1.1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3336</TotalTime>
  <Words>338</Words>
  <Application>Microsoft Macintosh PowerPoint</Application>
  <PresentationFormat>On-screen Show (4:3)</PresentationFormat>
  <Paragraphs>196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 </vt:lpstr>
      <vt:lpstr>PowerPoint Presentation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220</cp:revision>
  <dcterms:created xsi:type="dcterms:W3CDTF">2019-07-05T11:02:13Z</dcterms:created>
  <dcterms:modified xsi:type="dcterms:W3CDTF">2021-01-09T17:11:12Z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