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04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310285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4612E9-6A2E-E344-B899-BA0274DAE2BD}"/>
              </a:ext>
            </a:extLst>
          </p:cNvPr>
          <p:cNvSpPr txBox="1"/>
          <p:nvPr/>
        </p:nvSpPr>
        <p:spPr>
          <a:xfrm>
            <a:off x="289367" y="1713053"/>
            <a:ext cx="53012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 Maths – Lesson 1</a:t>
            </a:r>
          </a:p>
          <a:p>
            <a:r>
              <a:rPr lang="en-GB" dirty="0"/>
              <a:t>(Place Value to 50)</a:t>
            </a:r>
          </a:p>
          <a:p>
            <a:endParaRPr lang="en-GB" dirty="0"/>
          </a:p>
          <a:p>
            <a:r>
              <a:rPr lang="en-GB" dirty="0"/>
              <a:t>LC: Can you compare numbers within 50?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https://vimeo.com/503102857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2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3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178389" y="3365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48040" y="469888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28816" y="14478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8910" y="250729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14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7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99" y="907550"/>
            <a:ext cx="5182049" cy="52186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7086" y="334776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can we use to compare numbers?</a:t>
            </a:r>
          </a:p>
        </p:txBody>
      </p:sp>
      <p:sp>
        <p:nvSpPr>
          <p:cNvPr id="14" name="Oval 13"/>
          <p:cNvSpPr/>
          <p:nvPr/>
        </p:nvSpPr>
        <p:spPr>
          <a:xfrm>
            <a:off x="3807832" y="2510330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807832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881904" y="1988332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12498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337496" y="3614369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33 is                 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37496" y="4236421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13 is                  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37496" y="490018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29 is                 19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37496" y="550244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14 is                  41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2261" y="1237207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865" y="2001902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763" y="2720864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097" y="1237207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502" y="2001902"/>
            <a:ext cx="213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641" y="2001902"/>
            <a:ext cx="2518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9721" y="1237207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75 0.3546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40226 0.3319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04" y="1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39913 0.4342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58 0.6252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3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9" grpId="0"/>
      <p:bldP spid="20" grpId="0"/>
      <p:bldP spid="21" grpId="0"/>
      <p:bldP spid="22" grpId="0"/>
      <p:bldP spid="7" grpId="0"/>
      <p:bldP spid="8" grpId="0"/>
      <p:bldP spid="9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6356" y="3537175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twenty-two is ___________ 32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21086" y="4187910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13  is __________ thirteen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7299" y="4838645"/>
            <a:ext cx="774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 tens and 4 ones is ___________4 tens and 3 ones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68601" y="5489379"/>
            <a:ext cx="4575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41 is ____________ 14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5286" y="698016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5717" y="705244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5932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4122" y="698016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2365" y="705244"/>
            <a:ext cx="209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06833" y="705244"/>
            <a:ext cx="2048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62747" y="698016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5407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3129" y="2514432"/>
            <a:ext cx="1375371" cy="949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751" y="2156635"/>
            <a:ext cx="1418164" cy="992714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58893" y="1606032"/>
            <a:ext cx="1704463" cy="830174"/>
          </a:xfrm>
          <a:prstGeom prst="wedgeRoundRectCallout">
            <a:avLst>
              <a:gd name="adj1" fmla="val -49735"/>
              <a:gd name="adj2" fmla="val 7859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111919" y="1605209"/>
            <a:ext cx="1651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These are not  easy!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4033772" y="1773168"/>
            <a:ext cx="3122425" cy="870149"/>
          </a:xfrm>
          <a:prstGeom prst="wedgeRoundRectCallout">
            <a:avLst>
              <a:gd name="adj1" fmla="val 47784"/>
              <a:gd name="adj2" fmla="val 9066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3981095" y="1798908"/>
            <a:ext cx="3124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can figure them out together!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1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875 0.4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2191 0.5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00139 0.596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21441 0.678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3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2" grpId="1"/>
      <p:bldP spid="13" grpId="1"/>
      <p:bldP spid="23" grpId="1"/>
      <p:bldP spid="26" grpId="0" animBg="1"/>
      <p:bldP spid="27" grpId="0"/>
      <p:bldP spid="28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0020" y="1212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 using symbols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8" name="Oval 7"/>
          <p:cNvSpPr/>
          <p:nvPr/>
        </p:nvSpPr>
        <p:spPr>
          <a:xfrm>
            <a:off x="3712122" y="253564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287514" y="4331870"/>
            <a:ext cx="690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           1 less than 18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50  is    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330020" y="2635871"/>
            <a:ext cx="654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  is           2 tens and 3 ones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twenty-nine is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      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blipFill>
                <a:blip r:embed="rId4"/>
                <a:stretch>
                  <a:fillRect t="-12791" r="-2267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/>
          <p:cNvSpPr/>
          <p:nvPr/>
        </p:nvSpPr>
        <p:spPr>
          <a:xfrm>
            <a:off x="3712122" y="33645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12122" y="43113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12122" y="518529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01701 0.1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58 0.24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475 0.37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0052 0.5078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0299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&lt;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&gt;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741" r="-209375" b="-2022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100000" r="-209375" b="-1007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201481" r="-209375" b="-14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1817714" y="20802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38547" y="4531047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ten and 6 ones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2388" y="3651560"/>
            <a:ext cx="2557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forty-three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1361" y="453255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blipFill>
                <a:blip r:embed="rId7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494553" y="5230120"/>
            <a:ext cx="241156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2449" y="522629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78756" y="4533159"/>
            <a:ext cx="241156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 tens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1361" y="5258195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less than 43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0834 -0.3576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5069 -0.2379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-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50625 -0.2222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13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/>
      <p:bldP spid="9" grpId="0" animBg="1"/>
      <p:bldP spid="9" grpId="1" animBg="1"/>
      <p:bldP spid="9" grpId="2" animBg="1"/>
      <p:bldP spid="10" grpId="0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6.9|6.4|2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7|1.7|1.6|4.2|6.3|5.3|5.1|1.2|2.1|6.3|6.2|1|7.5|5.1|0.7|2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.5|10.5|1.6|27.1|18.1|24.9|2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4|20.5|21.1|2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7.6|2.5|1.7|8.9|25.4|18.2|1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cee99ee9-287b-4f9a-957c-ba5ae7375c9a"/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openxmlformats.org/package/2006/metadata/core-properties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58336EA4-8966-4DE4-B48E-D75A2D43E3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3773</TotalTime>
  <Words>279</Words>
  <Application>Microsoft Macintosh PowerPoint</Application>
  <PresentationFormat>On-screen Show (4:3)</PresentationFormat>
  <Paragraphs>88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 3 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238</cp:revision>
  <dcterms:created xsi:type="dcterms:W3CDTF">2019-07-05T11:02:13Z</dcterms:created>
  <dcterms:modified xsi:type="dcterms:W3CDTF">2021-02-20T16:31:35Z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