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changesInfos/changesInfo1.xml" ContentType="application/vnd.ms-powerpoint.changesinfo+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diagrams/drawing1.xml" ContentType="application/vnd.ms-office.drawingml.diagramDrawing+xml"/>
  <Override PartName="/ppt/revisionInfo.xml" ContentType="application/vnd.ms-powerpoint.revisioninfo+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7" r:id="rId2"/>
    <p:sldId id="300" r:id="rId3"/>
    <p:sldId id="294" r:id="rId4"/>
    <p:sldId id="296" r:id="rId5"/>
    <p:sldId id="297" r:id="rId6"/>
    <p:sldId id="301" r:id="rId7"/>
    <p:sldId id="295" r:id="rId8"/>
    <p:sldId id="283" r:id="rId9"/>
    <p:sldId id="302" r:id="rId10"/>
    <p:sldId id="291" r:id="rId11"/>
    <p:sldId id="284" r:id="rId12"/>
    <p:sldId id="306" r:id="rId13"/>
    <p:sldId id="268" r:id="rId14"/>
    <p:sldId id="304" r:id="rId15"/>
    <p:sldId id="305" r:id="rId16"/>
    <p:sldId id="303" r:id="rId17"/>
    <p:sldId id="275" r:id="rId18"/>
    <p:sldId id="298" r:id="rId19"/>
    <p:sldId id="289" r:id="rId20"/>
    <p:sldId id="288" r:id="rId21"/>
    <p:sldId id="292" r:id="rId22"/>
    <p:sldId id="290" r:id="rId23"/>
    <p:sldId id="264" r:id="rId24"/>
    <p:sldId id="293" r:id="rId25"/>
    <p:sldId id="273" r:id="rId26"/>
    <p:sldId id="272" r:id="rId27"/>
    <p:sldId id="265"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BBC596D-8929-FA94-39D5-DA25F09327DA}" v="88" dt="2021-10-19T21:17:48.839"/>
    <p1510:client id="{59A504EC-093C-6BDF-0B60-0AE7F115584F}" v="183" dt="2021-10-05T19:30:14.426"/>
    <p1510:client id="{85076877-C606-F29E-3D37-650258D8BC5F}" v="93" dt="2021-10-21T13:11:27.643"/>
    <p1510:client id="{975BD97F-2CB6-9120-B741-0F89E1E9CC1C}" v="17" dt="2021-10-14T20:44:31.012"/>
    <p1510:client id="{9B830490-06F7-7F37-9D3F-7FFF41599229}" v="533" dt="2021-10-02T18:28:09.234"/>
    <p1510:client id="{B4CE7972-1A47-1916-2366-D4D2715AC3B5}" v="240" dt="2021-10-17T20:34:37.569"/>
    <p1510:client id="{B50AB9E9-96F3-311B-5A8D-3B22D3872A7A}" v="69" dt="2021-10-14T09:27:24.784"/>
    <p1510:client id="{E5F60703-A8A6-0E46-9795-DA9C6F19EEDE}" v="87" dt="2021-10-12T07:22:02.397"/>
    <p1510:client id="{F6CCD14B-2847-E45C-DB32-B26E67BC6D35}" v="8" dt="2021-09-23T18:44:18.545"/>
    <p1510:client id="{FBFF8C50-6F6F-14FC-A7A0-F6B38A7517A6}" v="1306" dt="2021-10-11T20:58:01.3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1" d="2"/>
          <a:sy n="1" d="2"/>
        </p:scale>
        <p:origin x="-2874" y="-1392"/>
      </p:cViewPr>
      <p:guideLst>
        <p:guide orient="horz" pos="2160"/>
        <p:guide pos="384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la  Freer" userId="S::nicola.freer@bramhopeprimaryschool.co.uk::040c9b20-bc52-4ecd-9f5a-f1de7fce5a63" providerId="AD" clId="Web-{59A504EC-093C-6BDF-0B60-0AE7F115584F}"/>
    <pc:docChg chg="addSld modSld">
      <pc:chgData name="Nicola  Freer" userId="S::nicola.freer@bramhopeprimaryschool.co.uk::040c9b20-bc52-4ecd-9f5a-f1de7fce5a63" providerId="AD" clId="Web-{59A504EC-093C-6BDF-0B60-0AE7F115584F}" dt="2021-10-05T19:30:14.254" v="148" actId="14100"/>
      <pc:docMkLst>
        <pc:docMk/>
      </pc:docMkLst>
      <pc:sldChg chg="modSp">
        <pc:chgData name="Nicola  Freer" userId="S::nicola.freer@bramhopeprimaryschool.co.uk::040c9b20-bc52-4ecd-9f5a-f1de7fce5a63" providerId="AD" clId="Web-{59A504EC-093C-6BDF-0B60-0AE7F115584F}" dt="2021-10-05T19:27:02.742" v="8" actId="14100"/>
        <pc:sldMkLst>
          <pc:docMk/>
          <pc:sldMk cId="922084326" sldId="257"/>
        </pc:sldMkLst>
        <pc:spChg chg="mod">
          <ac:chgData name="Nicola  Freer" userId="S::nicola.freer@bramhopeprimaryschool.co.uk::040c9b20-bc52-4ecd-9f5a-f1de7fce5a63" providerId="AD" clId="Web-{59A504EC-093C-6BDF-0B60-0AE7F115584F}" dt="2021-10-05T19:27:02.742" v="8" actId="14100"/>
          <ac:spMkLst>
            <pc:docMk/>
            <pc:sldMk cId="922084326" sldId="257"/>
            <ac:spMk id="7" creationId="{00000000-0000-0000-0000-000000000000}"/>
          </ac:spMkLst>
        </pc:spChg>
      </pc:sldChg>
      <pc:sldChg chg="modSp">
        <pc:chgData name="Nicola  Freer" userId="S::nicola.freer@bramhopeprimaryschool.co.uk::040c9b20-bc52-4ecd-9f5a-f1de7fce5a63" providerId="AD" clId="Web-{59A504EC-093C-6BDF-0B60-0AE7F115584F}" dt="2021-10-05T19:28:09.887" v="65" actId="20577"/>
        <pc:sldMkLst>
          <pc:docMk/>
          <pc:sldMk cId="2705617375" sldId="258"/>
        </pc:sldMkLst>
        <pc:spChg chg="mod">
          <ac:chgData name="Nicola  Freer" userId="S::nicola.freer@bramhopeprimaryschool.co.uk::040c9b20-bc52-4ecd-9f5a-f1de7fce5a63" providerId="AD" clId="Web-{59A504EC-093C-6BDF-0B60-0AE7F115584F}" dt="2021-10-05T19:28:09.887" v="65" actId="20577"/>
          <ac:spMkLst>
            <pc:docMk/>
            <pc:sldMk cId="2705617375" sldId="258"/>
            <ac:spMk id="3" creationId="{00000000-0000-0000-0000-000000000000}"/>
          </ac:spMkLst>
        </pc:spChg>
      </pc:sldChg>
      <pc:sldChg chg="addSp modSp">
        <pc:chgData name="Nicola  Freer" userId="S::nicola.freer@bramhopeprimaryschool.co.uk::040c9b20-bc52-4ecd-9f5a-f1de7fce5a63" providerId="AD" clId="Web-{59A504EC-093C-6BDF-0B60-0AE7F115584F}" dt="2021-10-05T19:30:14.254" v="148" actId="14100"/>
        <pc:sldMkLst>
          <pc:docMk/>
          <pc:sldMk cId="3743783544" sldId="281"/>
        </pc:sldMkLst>
        <pc:spChg chg="mod">
          <ac:chgData name="Nicola  Freer" userId="S::nicola.freer@bramhopeprimaryschool.co.uk::040c9b20-bc52-4ecd-9f5a-f1de7fce5a63" providerId="AD" clId="Web-{59A504EC-093C-6BDF-0B60-0AE7F115584F}" dt="2021-10-05T19:28:29.966" v="68" actId="20577"/>
          <ac:spMkLst>
            <pc:docMk/>
            <pc:sldMk cId="3743783544" sldId="281"/>
            <ac:spMk id="2" creationId="{EE36C6C7-5174-4F32-A75B-48A21EE6A2AA}"/>
          </ac:spMkLst>
        </pc:spChg>
        <pc:spChg chg="mod">
          <ac:chgData name="Nicola  Freer" userId="S::nicola.freer@bramhopeprimaryschool.co.uk::040c9b20-bc52-4ecd-9f5a-f1de7fce5a63" providerId="AD" clId="Web-{59A504EC-093C-6BDF-0B60-0AE7F115584F}" dt="2021-10-05T19:28:26.825" v="67" actId="20577"/>
          <ac:spMkLst>
            <pc:docMk/>
            <pc:sldMk cId="3743783544" sldId="281"/>
            <ac:spMk id="3" creationId="{B411819B-BAC3-40AC-B6B9-EA62421155C5}"/>
          </ac:spMkLst>
        </pc:spChg>
        <pc:spChg chg="add mod">
          <ac:chgData name="Nicola  Freer" userId="S::nicola.freer@bramhopeprimaryschool.co.uk::040c9b20-bc52-4ecd-9f5a-f1de7fce5a63" providerId="AD" clId="Web-{59A504EC-093C-6BDF-0B60-0AE7F115584F}" dt="2021-10-05T19:30:14.254" v="148" actId="14100"/>
          <ac:spMkLst>
            <pc:docMk/>
            <pc:sldMk cId="3743783544" sldId="281"/>
            <ac:spMk id="4" creationId="{4CD6BA0B-5E70-40C7-938A-A5FE7F1A97A9}"/>
          </ac:spMkLst>
        </pc:spChg>
      </pc:sldChg>
      <pc:sldChg chg="modSp new">
        <pc:chgData name="Nicola  Freer" userId="S::nicola.freer@bramhopeprimaryschool.co.uk::040c9b20-bc52-4ecd-9f5a-f1de7fce5a63" providerId="AD" clId="Web-{59A504EC-093C-6BDF-0B60-0AE7F115584F}" dt="2021-10-05T19:28:01.855" v="63" actId="20577"/>
        <pc:sldMkLst>
          <pc:docMk/>
          <pc:sldMk cId="782121381" sldId="282"/>
        </pc:sldMkLst>
        <pc:spChg chg="mod">
          <ac:chgData name="Nicola  Freer" userId="S::nicola.freer@bramhopeprimaryschool.co.uk::040c9b20-bc52-4ecd-9f5a-f1de7fce5a63" providerId="AD" clId="Web-{59A504EC-093C-6BDF-0B60-0AE7F115584F}" dt="2021-10-05T19:28:01.855" v="63" actId="20577"/>
          <ac:spMkLst>
            <pc:docMk/>
            <pc:sldMk cId="782121381" sldId="282"/>
            <ac:spMk id="2" creationId="{0B90E1A8-1820-4CBD-BD94-EBAE7F98809A}"/>
          </ac:spMkLst>
        </pc:spChg>
      </pc:sldChg>
      <pc:sldChg chg="modSp new">
        <pc:chgData name="Nicola  Freer" userId="S::nicola.freer@bramhopeprimaryschool.co.uk::040c9b20-bc52-4ecd-9f5a-f1de7fce5a63" providerId="AD" clId="Web-{59A504EC-093C-6BDF-0B60-0AE7F115584F}" dt="2021-10-05T19:29:44.002" v="125" actId="20577"/>
        <pc:sldMkLst>
          <pc:docMk/>
          <pc:sldMk cId="1156517450" sldId="283"/>
        </pc:sldMkLst>
        <pc:spChg chg="mod">
          <ac:chgData name="Nicola  Freer" userId="S::nicola.freer@bramhopeprimaryschool.co.uk::040c9b20-bc52-4ecd-9f5a-f1de7fce5a63" providerId="AD" clId="Web-{59A504EC-093C-6BDF-0B60-0AE7F115584F}" dt="2021-10-05T19:29:29.673" v="99" actId="20577"/>
          <ac:spMkLst>
            <pc:docMk/>
            <pc:sldMk cId="1156517450" sldId="283"/>
            <ac:spMk id="2" creationId="{85C188F6-40BF-495B-8C5D-DBE457CD1249}"/>
          </ac:spMkLst>
        </pc:spChg>
        <pc:spChg chg="mod">
          <ac:chgData name="Nicola  Freer" userId="S::nicola.freer@bramhopeprimaryschool.co.uk::040c9b20-bc52-4ecd-9f5a-f1de7fce5a63" providerId="AD" clId="Web-{59A504EC-093C-6BDF-0B60-0AE7F115584F}" dt="2021-10-05T19:29:44.002" v="125" actId="20577"/>
          <ac:spMkLst>
            <pc:docMk/>
            <pc:sldMk cId="1156517450" sldId="283"/>
            <ac:spMk id="3" creationId="{8F4651DD-FEB3-4E53-94B3-443978BF54E3}"/>
          </ac:spMkLst>
        </pc:spChg>
      </pc:sldChg>
      <pc:sldChg chg="modSp new">
        <pc:chgData name="Nicola  Freer" userId="S::nicola.freer@bramhopeprimaryschool.co.uk::040c9b20-bc52-4ecd-9f5a-f1de7fce5a63" providerId="AD" clId="Web-{59A504EC-093C-6BDF-0B60-0AE7F115584F}" dt="2021-10-05T19:29:56.065" v="131" actId="20577"/>
        <pc:sldMkLst>
          <pc:docMk/>
          <pc:sldMk cId="2598791104" sldId="284"/>
        </pc:sldMkLst>
        <pc:spChg chg="mod">
          <ac:chgData name="Nicola  Freer" userId="S::nicola.freer@bramhopeprimaryschool.co.uk::040c9b20-bc52-4ecd-9f5a-f1de7fce5a63" providerId="AD" clId="Web-{59A504EC-093C-6BDF-0B60-0AE7F115584F}" dt="2021-10-05T19:29:56.065" v="131" actId="20577"/>
          <ac:spMkLst>
            <pc:docMk/>
            <pc:sldMk cId="2598791104" sldId="284"/>
            <ac:spMk id="2" creationId="{F9E83B01-4237-4E9D-93DD-493E816F4461}"/>
          </ac:spMkLst>
        </pc:spChg>
      </pc:sldChg>
    </pc:docChg>
  </pc:docChgLst>
  <pc:docChgLst>
    <pc:chgData name="Nicola  Freer" userId="S::nicola.freer@bramhopeprimaryschool.co.uk::040c9b20-bc52-4ecd-9f5a-f1de7fce5a63" providerId="AD" clId="Web-{4BBC596D-8929-FA94-39D5-DA25F09327DA}"/>
    <pc:docChg chg="addSld modSld">
      <pc:chgData name="Nicola  Freer" userId="S::nicola.freer@bramhopeprimaryschool.co.uk::040c9b20-bc52-4ecd-9f5a-f1de7fce5a63" providerId="AD" clId="Web-{4BBC596D-8929-FA94-39D5-DA25F09327DA}" dt="2021-10-19T21:17:48.839" v="101" actId="20577"/>
      <pc:docMkLst>
        <pc:docMk/>
      </pc:docMkLst>
      <pc:sldChg chg="modSp">
        <pc:chgData name="Nicola  Freer" userId="S::nicola.freer@bramhopeprimaryschool.co.uk::040c9b20-bc52-4ecd-9f5a-f1de7fce5a63" providerId="AD" clId="Web-{4BBC596D-8929-FA94-39D5-DA25F09327DA}" dt="2021-10-19T21:17:48.839" v="101" actId="20577"/>
        <pc:sldMkLst>
          <pc:docMk/>
          <pc:sldMk cId="1385385420" sldId="268"/>
        </pc:sldMkLst>
        <pc:spChg chg="mod">
          <ac:chgData name="Nicola  Freer" userId="S::nicola.freer@bramhopeprimaryschool.co.uk::040c9b20-bc52-4ecd-9f5a-f1de7fce5a63" providerId="AD" clId="Web-{4BBC596D-8929-FA94-39D5-DA25F09327DA}" dt="2021-10-19T21:17:48.839" v="101" actId="20577"/>
          <ac:spMkLst>
            <pc:docMk/>
            <pc:sldMk cId="1385385420" sldId="268"/>
            <ac:spMk id="3" creationId="{00000000-0000-0000-0000-000000000000}"/>
          </ac:spMkLst>
        </pc:spChg>
      </pc:sldChg>
      <pc:sldChg chg="modSp">
        <pc:chgData name="Nicola  Freer" userId="S::nicola.freer@bramhopeprimaryschool.co.uk::040c9b20-bc52-4ecd-9f5a-f1de7fce5a63" providerId="AD" clId="Web-{4BBC596D-8929-FA94-39D5-DA25F09327DA}" dt="2021-10-19T21:10:16.747" v="67" actId="20577"/>
        <pc:sldMkLst>
          <pc:docMk/>
          <pc:sldMk cId="2242221363" sldId="273"/>
        </pc:sldMkLst>
        <pc:spChg chg="mod">
          <ac:chgData name="Nicola  Freer" userId="S::nicola.freer@bramhopeprimaryschool.co.uk::040c9b20-bc52-4ecd-9f5a-f1de7fce5a63" providerId="AD" clId="Web-{4BBC596D-8929-FA94-39D5-DA25F09327DA}" dt="2021-10-19T21:10:16.747" v="67" actId="20577"/>
          <ac:spMkLst>
            <pc:docMk/>
            <pc:sldMk cId="2242221363" sldId="273"/>
            <ac:spMk id="3" creationId="{00000000-0000-0000-0000-000000000000}"/>
          </ac:spMkLst>
        </pc:spChg>
      </pc:sldChg>
      <pc:sldChg chg="modSp">
        <pc:chgData name="Nicola  Freer" userId="S::nicola.freer@bramhopeprimaryschool.co.uk::040c9b20-bc52-4ecd-9f5a-f1de7fce5a63" providerId="AD" clId="Web-{4BBC596D-8929-FA94-39D5-DA25F09327DA}" dt="2021-10-19T20:56:51.794" v="48" actId="20577"/>
        <pc:sldMkLst>
          <pc:docMk/>
          <pc:sldMk cId="1276107511" sldId="275"/>
        </pc:sldMkLst>
        <pc:spChg chg="mod">
          <ac:chgData name="Nicola  Freer" userId="S::nicola.freer@bramhopeprimaryschool.co.uk::040c9b20-bc52-4ecd-9f5a-f1de7fce5a63" providerId="AD" clId="Web-{4BBC596D-8929-FA94-39D5-DA25F09327DA}" dt="2021-10-19T20:56:51.794" v="48" actId="20577"/>
          <ac:spMkLst>
            <pc:docMk/>
            <pc:sldMk cId="1276107511" sldId="275"/>
            <ac:spMk id="3" creationId="{64B35064-A461-4B57-A33A-C357ED4C765F}"/>
          </ac:spMkLst>
        </pc:spChg>
      </pc:sldChg>
      <pc:sldChg chg="modSp">
        <pc:chgData name="Nicola  Freer" userId="S::nicola.freer@bramhopeprimaryschool.co.uk::040c9b20-bc52-4ecd-9f5a-f1de7fce5a63" providerId="AD" clId="Web-{4BBC596D-8929-FA94-39D5-DA25F09327DA}" dt="2021-10-19T21:14:42.491" v="79" actId="20577"/>
        <pc:sldMkLst>
          <pc:docMk/>
          <pc:sldMk cId="1156517450" sldId="283"/>
        </pc:sldMkLst>
        <pc:spChg chg="mod">
          <ac:chgData name="Nicola  Freer" userId="S::nicola.freer@bramhopeprimaryschool.co.uk::040c9b20-bc52-4ecd-9f5a-f1de7fce5a63" providerId="AD" clId="Web-{4BBC596D-8929-FA94-39D5-DA25F09327DA}" dt="2021-10-19T21:14:42.491" v="79" actId="20577"/>
          <ac:spMkLst>
            <pc:docMk/>
            <pc:sldMk cId="1156517450" sldId="283"/>
            <ac:spMk id="3" creationId="{8F4651DD-FEB3-4E53-94B3-443978BF54E3}"/>
          </ac:spMkLst>
        </pc:spChg>
      </pc:sldChg>
      <pc:sldChg chg="modSp">
        <pc:chgData name="Nicola  Freer" userId="S::nicola.freer@bramhopeprimaryschool.co.uk::040c9b20-bc52-4ecd-9f5a-f1de7fce5a63" providerId="AD" clId="Web-{4BBC596D-8929-FA94-39D5-DA25F09327DA}" dt="2021-10-19T21:09:33.355" v="63" actId="1076"/>
        <pc:sldMkLst>
          <pc:docMk/>
          <pc:sldMk cId="987903734" sldId="288"/>
        </pc:sldMkLst>
        <pc:spChg chg="mod">
          <ac:chgData name="Nicola  Freer" userId="S::nicola.freer@bramhopeprimaryschool.co.uk::040c9b20-bc52-4ecd-9f5a-f1de7fce5a63" providerId="AD" clId="Web-{4BBC596D-8929-FA94-39D5-DA25F09327DA}" dt="2021-10-19T21:09:09.948" v="61" actId="20577"/>
          <ac:spMkLst>
            <pc:docMk/>
            <pc:sldMk cId="987903734" sldId="288"/>
            <ac:spMk id="2" creationId="{0763A707-73D7-4C86-B0C5-E9B2344D0A18}"/>
          </ac:spMkLst>
        </pc:spChg>
        <pc:picChg chg="mod">
          <ac:chgData name="Nicola  Freer" userId="S::nicola.freer@bramhopeprimaryschool.co.uk::040c9b20-bc52-4ecd-9f5a-f1de7fce5a63" providerId="AD" clId="Web-{4BBC596D-8929-FA94-39D5-DA25F09327DA}" dt="2021-10-19T21:09:33.355" v="63" actId="1076"/>
          <ac:picMkLst>
            <pc:docMk/>
            <pc:sldMk cId="987903734" sldId="288"/>
            <ac:picMk id="4" creationId="{AF05D993-6211-4108-89AA-07B4A72C01D2}"/>
          </ac:picMkLst>
        </pc:picChg>
      </pc:sldChg>
      <pc:sldChg chg="modSp">
        <pc:chgData name="Nicola  Freer" userId="S::nicola.freer@bramhopeprimaryschool.co.uk::040c9b20-bc52-4ecd-9f5a-f1de7fce5a63" providerId="AD" clId="Web-{4BBC596D-8929-FA94-39D5-DA25F09327DA}" dt="2021-10-19T21:16:03.321" v="83" actId="20577"/>
        <pc:sldMkLst>
          <pc:docMk/>
          <pc:sldMk cId="311940968" sldId="291"/>
        </pc:sldMkLst>
        <pc:spChg chg="mod">
          <ac:chgData name="Nicola  Freer" userId="S::nicola.freer@bramhopeprimaryschool.co.uk::040c9b20-bc52-4ecd-9f5a-f1de7fce5a63" providerId="AD" clId="Web-{4BBC596D-8929-FA94-39D5-DA25F09327DA}" dt="2021-10-19T21:16:03.321" v="83" actId="20577"/>
          <ac:spMkLst>
            <pc:docMk/>
            <pc:sldMk cId="311940968" sldId="291"/>
            <ac:spMk id="2" creationId="{061A3055-B543-44B7-9C38-6709E3FD13DF}"/>
          </ac:spMkLst>
        </pc:spChg>
      </pc:sldChg>
      <pc:sldChg chg="modSp">
        <pc:chgData name="Nicola  Freer" userId="S::nicola.freer@bramhopeprimaryschool.co.uk::040c9b20-bc52-4ecd-9f5a-f1de7fce5a63" providerId="AD" clId="Web-{4BBC596D-8929-FA94-39D5-DA25F09327DA}" dt="2021-10-19T21:12:31.360" v="72" actId="14100"/>
        <pc:sldMkLst>
          <pc:docMk/>
          <pc:sldMk cId="2686806825" sldId="297"/>
        </pc:sldMkLst>
        <pc:spChg chg="mod">
          <ac:chgData name="Nicola  Freer" userId="S::nicola.freer@bramhopeprimaryschool.co.uk::040c9b20-bc52-4ecd-9f5a-f1de7fce5a63" providerId="AD" clId="Web-{4BBC596D-8929-FA94-39D5-DA25F09327DA}" dt="2021-10-19T21:12:31.360" v="72" actId="14100"/>
          <ac:spMkLst>
            <pc:docMk/>
            <pc:sldMk cId="2686806825" sldId="297"/>
            <ac:spMk id="8" creationId="{00000000-0000-0000-0000-000000000000}"/>
          </ac:spMkLst>
        </pc:spChg>
      </pc:sldChg>
      <pc:sldChg chg="modSp">
        <pc:chgData name="Nicola  Freer" userId="S::nicola.freer@bramhopeprimaryschool.co.uk::040c9b20-bc52-4ecd-9f5a-f1de7fce5a63" providerId="AD" clId="Web-{4BBC596D-8929-FA94-39D5-DA25F09327DA}" dt="2021-10-19T20:51:47.597" v="42" actId="20577"/>
        <pc:sldMkLst>
          <pc:docMk/>
          <pc:sldMk cId="1590456847" sldId="300"/>
        </pc:sldMkLst>
        <pc:graphicFrameChg chg="modGraphic">
          <ac:chgData name="Nicola  Freer" userId="S::nicola.freer@bramhopeprimaryschool.co.uk::040c9b20-bc52-4ecd-9f5a-f1de7fce5a63" providerId="AD" clId="Web-{4BBC596D-8929-FA94-39D5-DA25F09327DA}" dt="2021-10-19T20:51:47.597" v="42" actId="20577"/>
          <ac:graphicFrameMkLst>
            <pc:docMk/>
            <pc:sldMk cId="1590456847" sldId="300"/>
            <ac:graphicFrameMk id="5" creationId="{404D5F62-FA46-4D85-95D0-D73304445C7F}"/>
          </ac:graphicFrameMkLst>
        </pc:graphicFrameChg>
      </pc:sldChg>
      <pc:sldChg chg="addSp modSp new">
        <pc:chgData name="Nicola  Freer" userId="S::nicola.freer@bramhopeprimaryschool.co.uk::040c9b20-bc52-4ecd-9f5a-f1de7fce5a63" providerId="AD" clId="Web-{4BBC596D-8929-FA94-39D5-DA25F09327DA}" dt="2021-10-19T20:47:30.278" v="20" actId="14100"/>
        <pc:sldMkLst>
          <pc:docMk/>
          <pc:sldMk cId="629096557" sldId="306"/>
        </pc:sldMkLst>
        <pc:spChg chg="mod">
          <ac:chgData name="Nicola  Freer" userId="S::nicola.freer@bramhopeprimaryschool.co.uk::040c9b20-bc52-4ecd-9f5a-f1de7fce5a63" providerId="AD" clId="Web-{4BBC596D-8929-FA94-39D5-DA25F09327DA}" dt="2021-10-19T20:45:40.462" v="10" actId="20577"/>
          <ac:spMkLst>
            <pc:docMk/>
            <pc:sldMk cId="629096557" sldId="306"/>
            <ac:spMk id="2" creationId="{60FF3F30-6884-4BDE-95E4-D4E05D39C8AB}"/>
          </ac:spMkLst>
        </pc:spChg>
        <pc:spChg chg="mod">
          <ac:chgData name="Nicola  Freer" userId="S::nicola.freer@bramhopeprimaryschool.co.uk::040c9b20-bc52-4ecd-9f5a-f1de7fce5a63" providerId="AD" clId="Web-{4BBC596D-8929-FA94-39D5-DA25F09327DA}" dt="2021-10-19T20:47:25.934" v="19" actId="14100"/>
          <ac:spMkLst>
            <pc:docMk/>
            <pc:sldMk cId="629096557" sldId="306"/>
            <ac:spMk id="3" creationId="{A7147B35-062E-47A0-B6FE-5A1C2C75799C}"/>
          </ac:spMkLst>
        </pc:spChg>
        <pc:picChg chg="add mod">
          <ac:chgData name="Nicola  Freer" userId="S::nicola.freer@bramhopeprimaryschool.co.uk::040c9b20-bc52-4ecd-9f5a-f1de7fce5a63" providerId="AD" clId="Web-{4BBC596D-8929-FA94-39D5-DA25F09327DA}" dt="2021-10-19T20:47:30.278" v="20" actId="14100"/>
          <ac:picMkLst>
            <pc:docMk/>
            <pc:sldMk cId="629096557" sldId="306"/>
            <ac:picMk id="4" creationId="{9094D372-80E8-4F83-B251-D3E6AF9FD0D7}"/>
          </ac:picMkLst>
        </pc:picChg>
      </pc:sldChg>
    </pc:docChg>
  </pc:docChgLst>
  <pc:docChgLst>
    <pc:chgData name="Nicola  Freer" userId="S::nicola.freer@bramhopeprimaryschool.co.uk::040c9b20-bc52-4ecd-9f5a-f1de7fce5a63" providerId="AD" clId="Web-{85076877-C606-F29E-3D37-650258D8BC5F}"/>
    <pc:docChg chg="modSld sldOrd">
      <pc:chgData name="Nicola  Freer" userId="S::nicola.freer@bramhopeprimaryschool.co.uk::040c9b20-bc52-4ecd-9f5a-f1de7fce5a63" providerId="AD" clId="Web-{85076877-C606-F29E-3D37-650258D8BC5F}" dt="2021-10-21T13:11:27.643" v="48" actId="14100"/>
      <pc:docMkLst>
        <pc:docMk/>
      </pc:docMkLst>
      <pc:sldChg chg="modSp">
        <pc:chgData name="Nicola  Freer" userId="S::nicola.freer@bramhopeprimaryschool.co.uk::040c9b20-bc52-4ecd-9f5a-f1de7fce5a63" providerId="AD" clId="Web-{85076877-C606-F29E-3D37-650258D8BC5F}" dt="2021-10-21T13:11:27.643" v="48" actId="14100"/>
        <pc:sldMkLst>
          <pc:docMk/>
          <pc:sldMk cId="987903734" sldId="288"/>
        </pc:sldMkLst>
        <pc:spChg chg="mod">
          <ac:chgData name="Nicola  Freer" userId="S::nicola.freer@bramhopeprimaryschool.co.uk::040c9b20-bc52-4ecd-9f5a-f1de7fce5a63" providerId="AD" clId="Web-{85076877-C606-F29E-3D37-650258D8BC5F}" dt="2021-10-21T13:11:27.643" v="48" actId="14100"/>
          <ac:spMkLst>
            <pc:docMk/>
            <pc:sldMk cId="987903734" sldId="288"/>
            <ac:spMk id="6" creationId="{27E66EAF-AB1B-4F7E-9234-E06ACAB2E014}"/>
          </ac:spMkLst>
        </pc:spChg>
      </pc:sldChg>
      <pc:sldChg chg="ord">
        <pc:chgData name="Nicola  Freer" userId="S::nicola.freer@bramhopeprimaryschool.co.uk::040c9b20-bc52-4ecd-9f5a-f1de7fce5a63" providerId="AD" clId="Web-{85076877-C606-F29E-3D37-650258D8BC5F}" dt="2021-10-21T13:10:25.204" v="1"/>
        <pc:sldMkLst>
          <pc:docMk/>
          <pc:sldMk cId="4133594649" sldId="292"/>
        </pc:sldMkLst>
      </pc:sldChg>
    </pc:docChg>
  </pc:docChgLst>
  <pc:docChgLst>
    <pc:chgData name="Nicola  Freer" userId="S::nicola.freer@bramhopeprimaryschool.co.uk::040c9b20-bc52-4ecd-9f5a-f1de7fce5a63" providerId="AD" clId="Web-{F6CCD14B-2847-E45C-DB32-B26E67BC6D35}"/>
    <pc:docChg chg="modSld">
      <pc:chgData name="Nicola  Freer" userId="S::nicola.freer@bramhopeprimaryschool.co.uk::040c9b20-bc52-4ecd-9f5a-f1de7fce5a63" providerId="AD" clId="Web-{F6CCD14B-2847-E45C-DB32-B26E67BC6D35}" dt="2021-09-23T18:44:18.545" v="4" actId="20577"/>
      <pc:docMkLst>
        <pc:docMk/>
      </pc:docMkLst>
      <pc:sldChg chg="delSp">
        <pc:chgData name="Nicola  Freer" userId="S::nicola.freer@bramhopeprimaryschool.co.uk::040c9b20-bc52-4ecd-9f5a-f1de7fce5a63" providerId="AD" clId="Web-{F6CCD14B-2847-E45C-DB32-B26E67BC6D35}" dt="2021-09-23T18:41:33.373" v="1"/>
        <pc:sldMkLst>
          <pc:docMk/>
          <pc:sldMk cId="3314517681" sldId="260"/>
        </pc:sldMkLst>
        <pc:spChg chg="del">
          <ac:chgData name="Nicola  Freer" userId="S::nicola.freer@bramhopeprimaryschool.co.uk::040c9b20-bc52-4ecd-9f5a-f1de7fce5a63" providerId="AD" clId="Web-{F6CCD14B-2847-E45C-DB32-B26E67BC6D35}" dt="2021-09-23T18:41:31.123" v="0"/>
          <ac:spMkLst>
            <pc:docMk/>
            <pc:sldMk cId="3314517681" sldId="260"/>
            <ac:spMk id="2" creationId="{00000000-0000-0000-0000-000000000000}"/>
          </ac:spMkLst>
        </pc:spChg>
        <pc:spChg chg="del">
          <ac:chgData name="Nicola  Freer" userId="S::nicola.freer@bramhopeprimaryschool.co.uk::040c9b20-bc52-4ecd-9f5a-f1de7fce5a63" providerId="AD" clId="Web-{F6CCD14B-2847-E45C-DB32-B26E67BC6D35}" dt="2021-09-23T18:41:33.373" v="1"/>
          <ac:spMkLst>
            <pc:docMk/>
            <pc:sldMk cId="3314517681" sldId="260"/>
            <ac:spMk id="3" creationId="{00000000-0000-0000-0000-000000000000}"/>
          </ac:spMkLst>
        </pc:spChg>
      </pc:sldChg>
      <pc:sldChg chg="modSp">
        <pc:chgData name="Nicola  Freer" userId="S::nicola.freer@bramhopeprimaryschool.co.uk::040c9b20-bc52-4ecd-9f5a-f1de7fce5a63" providerId="AD" clId="Web-{F6CCD14B-2847-E45C-DB32-B26E67BC6D35}" dt="2021-09-23T18:44:18.545" v="4" actId="20577"/>
        <pc:sldMkLst>
          <pc:docMk/>
          <pc:sldMk cId="3406563182" sldId="264"/>
        </pc:sldMkLst>
        <pc:spChg chg="mod">
          <ac:chgData name="Nicola  Freer" userId="S::nicola.freer@bramhopeprimaryschool.co.uk::040c9b20-bc52-4ecd-9f5a-f1de7fce5a63" providerId="AD" clId="Web-{F6CCD14B-2847-E45C-DB32-B26E67BC6D35}" dt="2021-09-23T18:44:18.545" v="4" actId="20577"/>
          <ac:spMkLst>
            <pc:docMk/>
            <pc:sldMk cId="3406563182" sldId="264"/>
            <ac:spMk id="3" creationId="{00000000-0000-0000-0000-000000000000}"/>
          </ac:spMkLst>
        </pc:spChg>
      </pc:sldChg>
    </pc:docChg>
  </pc:docChgLst>
  <pc:docChgLst>
    <pc:chgData name="Nicola  Freer" userId="S::nicola.freer@bramhopeprimaryschool.co.uk::040c9b20-bc52-4ecd-9f5a-f1de7fce5a63" providerId="AD" clId="Web-{FBFF8C50-6F6F-14FC-A7A0-F6B38A7517A6}"/>
    <pc:docChg chg="addSld delSld modSld sldOrd">
      <pc:chgData name="Nicola  Freer" userId="S::nicola.freer@bramhopeprimaryschool.co.uk::040c9b20-bc52-4ecd-9f5a-f1de7fce5a63" providerId="AD" clId="Web-{FBFF8C50-6F6F-14FC-A7A0-F6B38A7517A6}" dt="2021-10-11T20:58:01.381" v="1296" actId="1076"/>
      <pc:docMkLst>
        <pc:docMk/>
      </pc:docMkLst>
      <pc:sldChg chg="del">
        <pc:chgData name="Nicola  Freer" userId="S::nicola.freer@bramhopeprimaryschool.co.uk::040c9b20-bc52-4ecd-9f5a-f1de7fce5a63" providerId="AD" clId="Web-{FBFF8C50-6F6F-14FC-A7A0-F6B38A7517A6}" dt="2021-10-11T18:44:50.617" v="75"/>
        <pc:sldMkLst>
          <pc:docMk/>
          <pc:sldMk cId="270925733" sldId="259"/>
        </pc:sldMkLst>
      </pc:sldChg>
      <pc:sldChg chg="del">
        <pc:chgData name="Nicola  Freer" userId="S::nicola.freer@bramhopeprimaryschool.co.uk::040c9b20-bc52-4ecd-9f5a-f1de7fce5a63" providerId="AD" clId="Web-{FBFF8C50-6F6F-14FC-A7A0-F6B38A7517A6}" dt="2021-10-11T18:44:54.383" v="76"/>
        <pc:sldMkLst>
          <pc:docMk/>
          <pc:sldMk cId="3314517681" sldId="260"/>
        </pc:sldMkLst>
      </pc:sldChg>
      <pc:sldChg chg="del">
        <pc:chgData name="Nicola  Freer" userId="S::nicola.freer@bramhopeprimaryschool.co.uk::040c9b20-bc52-4ecd-9f5a-f1de7fce5a63" providerId="AD" clId="Web-{FBFF8C50-6F6F-14FC-A7A0-F6B38A7517A6}" dt="2021-10-11T18:45:02.258" v="77"/>
        <pc:sldMkLst>
          <pc:docMk/>
          <pc:sldMk cId="2798604860" sldId="261"/>
        </pc:sldMkLst>
      </pc:sldChg>
      <pc:sldChg chg="del">
        <pc:chgData name="Nicola  Freer" userId="S::nicola.freer@bramhopeprimaryschool.co.uk::040c9b20-bc52-4ecd-9f5a-f1de7fce5a63" providerId="AD" clId="Web-{FBFF8C50-6F6F-14FC-A7A0-F6B38A7517A6}" dt="2021-10-11T18:45:08.040" v="78"/>
        <pc:sldMkLst>
          <pc:docMk/>
          <pc:sldMk cId="1961151623" sldId="262"/>
        </pc:sldMkLst>
      </pc:sldChg>
      <pc:sldChg chg="del">
        <pc:chgData name="Nicola  Freer" userId="S::nicola.freer@bramhopeprimaryschool.co.uk::040c9b20-bc52-4ecd-9f5a-f1de7fce5a63" providerId="AD" clId="Web-{FBFF8C50-6F6F-14FC-A7A0-F6B38A7517A6}" dt="2021-10-11T18:45:14.196" v="79"/>
        <pc:sldMkLst>
          <pc:docMk/>
          <pc:sldMk cId="1300639604" sldId="263"/>
        </pc:sldMkLst>
      </pc:sldChg>
      <pc:sldChg chg="modSp">
        <pc:chgData name="Nicola  Freer" userId="S::nicola.freer@bramhopeprimaryschool.co.uk::040c9b20-bc52-4ecd-9f5a-f1de7fce5a63" providerId="AD" clId="Web-{FBFF8C50-6F6F-14FC-A7A0-F6B38A7517A6}" dt="2021-10-11T19:14:36.507" v="675" actId="20577"/>
        <pc:sldMkLst>
          <pc:docMk/>
          <pc:sldMk cId="3406563182" sldId="264"/>
        </pc:sldMkLst>
        <pc:spChg chg="mod">
          <ac:chgData name="Nicola  Freer" userId="S::nicola.freer@bramhopeprimaryschool.co.uk::040c9b20-bc52-4ecd-9f5a-f1de7fce5a63" providerId="AD" clId="Web-{FBFF8C50-6F6F-14FC-A7A0-F6B38A7517A6}" dt="2021-10-11T19:14:36.507" v="675" actId="20577"/>
          <ac:spMkLst>
            <pc:docMk/>
            <pc:sldMk cId="3406563182" sldId="264"/>
            <ac:spMk id="3" creationId="{00000000-0000-0000-0000-000000000000}"/>
          </ac:spMkLst>
        </pc:spChg>
      </pc:sldChg>
      <pc:sldChg chg="del">
        <pc:chgData name="Nicola  Freer" userId="S::nicola.freer@bramhopeprimaryschool.co.uk::040c9b20-bc52-4ecd-9f5a-f1de7fce5a63" providerId="AD" clId="Web-{FBFF8C50-6F6F-14FC-A7A0-F6B38A7517A6}" dt="2021-10-11T18:48:49.420" v="230"/>
        <pc:sldMkLst>
          <pc:docMk/>
          <pc:sldMk cId="3743340512" sldId="266"/>
        </pc:sldMkLst>
      </pc:sldChg>
      <pc:sldChg chg="del">
        <pc:chgData name="Nicola  Freer" userId="S::nicola.freer@bramhopeprimaryschool.co.uk::040c9b20-bc52-4ecd-9f5a-f1de7fce5a63" providerId="AD" clId="Web-{FBFF8C50-6F6F-14FC-A7A0-F6B38A7517A6}" dt="2021-10-11T18:48:39.545" v="229"/>
        <pc:sldMkLst>
          <pc:docMk/>
          <pc:sldMk cId="1284360995" sldId="267"/>
        </pc:sldMkLst>
      </pc:sldChg>
      <pc:sldChg chg="addSp delSp modSp">
        <pc:chgData name="Nicola  Freer" userId="S::nicola.freer@bramhopeprimaryschool.co.uk::040c9b20-bc52-4ecd-9f5a-f1de7fce5a63" providerId="AD" clId="Web-{FBFF8C50-6F6F-14FC-A7A0-F6B38A7517A6}" dt="2021-10-11T19:24:32.147" v="731" actId="20577"/>
        <pc:sldMkLst>
          <pc:docMk/>
          <pc:sldMk cId="1385385420" sldId="268"/>
        </pc:sldMkLst>
        <pc:spChg chg="mod">
          <ac:chgData name="Nicola  Freer" userId="S::nicola.freer@bramhopeprimaryschool.co.uk::040c9b20-bc52-4ecd-9f5a-f1de7fce5a63" providerId="AD" clId="Web-{FBFF8C50-6F6F-14FC-A7A0-F6B38A7517A6}" dt="2021-10-11T18:43:49.710" v="24" actId="20577"/>
          <ac:spMkLst>
            <pc:docMk/>
            <pc:sldMk cId="1385385420" sldId="268"/>
            <ac:spMk id="2" creationId="{00000000-0000-0000-0000-000000000000}"/>
          </ac:spMkLst>
        </pc:spChg>
        <pc:spChg chg="mod">
          <ac:chgData name="Nicola  Freer" userId="S::nicola.freer@bramhopeprimaryschool.co.uk::040c9b20-bc52-4ecd-9f5a-f1de7fce5a63" providerId="AD" clId="Web-{FBFF8C50-6F6F-14FC-A7A0-F6B38A7517A6}" dt="2021-10-11T19:24:32.147" v="731" actId="20577"/>
          <ac:spMkLst>
            <pc:docMk/>
            <pc:sldMk cId="1385385420" sldId="268"/>
            <ac:spMk id="3" creationId="{00000000-0000-0000-0000-000000000000}"/>
          </ac:spMkLst>
        </pc:spChg>
        <pc:spChg chg="add del mod">
          <ac:chgData name="Nicola  Freer" userId="S::nicola.freer@bramhopeprimaryschool.co.uk::040c9b20-bc52-4ecd-9f5a-f1de7fce5a63" providerId="AD" clId="Web-{FBFF8C50-6F6F-14FC-A7A0-F6B38A7517A6}" dt="2021-10-11T19:04:53.539" v="527"/>
          <ac:spMkLst>
            <pc:docMk/>
            <pc:sldMk cId="1385385420" sldId="268"/>
            <ac:spMk id="4" creationId="{8082614B-11A0-4C2D-9B55-5F308089CC52}"/>
          </ac:spMkLst>
        </pc:spChg>
      </pc:sldChg>
      <pc:sldChg chg="del">
        <pc:chgData name="Nicola  Freer" userId="S::nicola.freer@bramhopeprimaryschool.co.uk::040c9b20-bc52-4ecd-9f5a-f1de7fce5a63" providerId="AD" clId="Web-{FBFF8C50-6F6F-14FC-A7A0-F6B38A7517A6}" dt="2021-10-11T18:43:15.006" v="5"/>
        <pc:sldMkLst>
          <pc:docMk/>
          <pc:sldMk cId="1244212514" sldId="269"/>
        </pc:sldMkLst>
      </pc:sldChg>
      <pc:sldChg chg="del">
        <pc:chgData name="Nicola  Freer" userId="S::nicola.freer@bramhopeprimaryschool.co.uk::040c9b20-bc52-4ecd-9f5a-f1de7fce5a63" providerId="AD" clId="Web-{FBFF8C50-6F6F-14FC-A7A0-F6B38A7517A6}" dt="2021-10-11T18:42:57.099" v="3"/>
        <pc:sldMkLst>
          <pc:docMk/>
          <pc:sldMk cId="2454236890" sldId="270"/>
        </pc:sldMkLst>
      </pc:sldChg>
      <pc:sldChg chg="modSp">
        <pc:chgData name="Nicola  Freer" userId="S::nicola.freer@bramhopeprimaryschool.co.uk::040c9b20-bc52-4ecd-9f5a-f1de7fce5a63" providerId="AD" clId="Web-{FBFF8C50-6F6F-14FC-A7A0-F6B38A7517A6}" dt="2021-10-11T18:50:32.439" v="245" actId="20577"/>
        <pc:sldMkLst>
          <pc:docMk/>
          <pc:sldMk cId="3402866733" sldId="272"/>
        </pc:sldMkLst>
        <pc:spChg chg="mod">
          <ac:chgData name="Nicola  Freer" userId="S::nicola.freer@bramhopeprimaryschool.co.uk::040c9b20-bc52-4ecd-9f5a-f1de7fce5a63" providerId="AD" clId="Web-{FBFF8C50-6F6F-14FC-A7A0-F6B38A7517A6}" dt="2021-10-11T18:50:32.439" v="245" actId="20577"/>
          <ac:spMkLst>
            <pc:docMk/>
            <pc:sldMk cId="3402866733" sldId="272"/>
            <ac:spMk id="3" creationId="{00000000-0000-0000-0000-000000000000}"/>
          </ac:spMkLst>
        </pc:spChg>
      </pc:sldChg>
      <pc:sldChg chg="modSp">
        <pc:chgData name="Nicola  Freer" userId="S::nicola.freer@bramhopeprimaryschool.co.uk::040c9b20-bc52-4ecd-9f5a-f1de7fce5a63" providerId="AD" clId="Web-{FBFF8C50-6F6F-14FC-A7A0-F6B38A7517A6}" dt="2021-10-11T18:50:20.391" v="243" actId="20577"/>
        <pc:sldMkLst>
          <pc:docMk/>
          <pc:sldMk cId="2242221363" sldId="273"/>
        </pc:sldMkLst>
        <pc:spChg chg="mod">
          <ac:chgData name="Nicola  Freer" userId="S::nicola.freer@bramhopeprimaryschool.co.uk::040c9b20-bc52-4ecd-9f5a-f1de7fce5a63" providerId="AD" clId="Web-{FBFF8C50-6F6F-14FC-A7A0-F6B38A7517A6}" dt="2021-10-11T18:45:59.869" v="90" actId="20577"/>
          <ac:spMkLst>
            <pc:docMk/>
            <pc:sldMk cId="2242221363" sldId="273"/>
            <ac:spMk id="2" creationId="{00000000-0000-0000-0000-000000000000}"/>
          </ac:spMkLst>
        </pc:spChg>
        <pc:spChg chg="mod">
          <ac:chgData name="Nicola  Freer" userId="S::nicola.freer@bramhopeprimaryschool.co.uk::040c9b20-bc52-4ecd-9f5a-f1de7fce5a63" providerId="AD" clId="Web-{FBFF8C50-6F6F-14FC-A7A0-F6B38A7517A6}" dt="2021-10-11T18:50:20.391" v="243" actId="20577"/>
          <ac:spMkLst>
            <pc:docMk/>
            <pc:sldMk cId="2242221363" sldId="273"/>
            <ac:spMk id="3" creationId="{00000000-0000-0000-0000-000000000000}"/>
          </ac:spMkLst>
        </pc:spChg>
      </pc:sldChg>
      <pc:sldChg chg="del">
        <pc:chgData name="Nicola  Freer" userId="S::nicola.freer@bramhopeprimaryschool.co.uk::040c9b20-bc52-4ecd-9f5a-f1de7fce5a63" providerId="AD" clId="Web-{FBFF8C50-6F6F-14FC-A7A0-F6B38A7517A6}" dt="2021-10-11T18:42:41.614" v="1"/>
        <pc:sldMkLst>
          <pc:docMk/>
          <pc:sldMk cId="1038899602" sldId="274"/>
        </pc:sldMkLst>
      </pc:sldChg>
      <pc:sldChg chg="addSp modSp ord">
        <pc:chgData name="Nicola  Freer" userId="S::nicola.freer@bramhopeprimaryschool.co.uk::040c9b20-bc52-4ecd-9f5a-f1de7fce5a63" providerId="AD" clId="Web-{FBFF8C50-6F6F-14FC-A7A0-F6B38A7517A6}" dt="2021-10-11T20:12:12.486" v="1235" actId="20577"/>
        <pc:sldMkLst>
          <pc:docMk/>
          <pc:sldMk cId="1276107511" sldId="275"/>
        </pc:sldMkLst>
        <pc:spChg chg="mod">
          <ac:chgData name="Nicola  Freer" userId="S::nicola.freer@bramhopeprimaryschool.co.uk::040c9b20-bc52-4ecd-9f5a-f1de7fce5a63" providerId="AD" clId="Web-{FBFF8C50-6F6F-14FC-A7A0-F6B38A7517A6}" dt="2021-10-11T20:09:39.810" v="1224" actId="20577"/>
          <ac:spMkLst>
            <pc:docMk/>
            <pc:sldMk cId="1276107511" sldId="275"/>
            <ac:spMk id="2" creationId="{2969FCCF-DA4C-4423-A7ED-A2A9C6D83727}"/>
          </ac:spMkLst>
        </pc:spChg>
        <pc:spChg chg="mod">
          <ac:chgData name="Nicola  Freer" userId="S::nicola.freer@bramhopeprimaryschool.co.uk::040c9b20-bc52-4ecd-9f5a-f1de7fce5a63" providerId="AD" clId="Web-{FBFF8C50-6F6F-14FC-A7A0-F6B38A7517A6}" dt="2021-10-11T20:12:12.486" v="1235" actId="20577"/>
          <ac:spMkLst>
            <pc:docMk/>
            <pc:sldMk cId="1276107511" sldId="275"/>
            <ac:spMk id="3" creationId="{64B35064-A461-4B57-A33A-C357ED4C765F}"/>
          </ac:spMkLst>
        </pc:spChg>
        <pc:picChg chg="add mod">
          <ac:chgData name="Nicola  Freer" userId="S::nicola.freer@bramhopeprimaryschool.co.uk::040c9b20-bc52-4ecd-9f5a-f1de7fce5a63" providerId="AD" clId="Web-{FBFF8C50-6F6F-14FC-A7A0-F6B38A7517A6}" dt="2021-10-11T20:11:23.375" v="1232" actId="1076"/>
          <ac:picMkLst>
            <pc:docMk/>
            <pc:sldMk cId="1276107511" sldId="275"/>
            <ac:picMk id="4" creationId="{1649ABB7-786C-4AEA-AF64-D7D5AA3B6DC9}"/>
          </ac:picMkLst>
        </pc:picChg>
      </pc:sldChg>
      <pc:sldChg chg="del">
        <pc:chgData name="Nicola  Freer" userId="S::nicola.freer@bramhopeprimaryschool.co.uk::040c9b20-bc52-4ecd-9f5a-f1de7fce5a63" providerId="AD" clId="Web-{FBFF8C50-6F6F-14FC-A7A0-F6B38A7517A6}" dt="2021-10-11T18:45:19.087" v="80"/>
        <pc:sldMkLst>
          <pc:docMk/>
          <pc:sldMk cId="2553467655" sldId="276"/>
        </pc:sldMkLst>
      </pc:sldChg>
      <pc:sldChg chg="del">
        <pc:chgData name="Nicola  Freer" userId="S::nicola.freer@bramhopeprimaryschool.co.uk::040c9b20-bc52-4ecd-9f5a-f1de7fce5a63" providerId="AD" clId="Web-{FBFF8C50-6F6F-14FC-A7A0-F6B38A7517A6}" dt="2021-10-11T18:45:24.415" v="81"/>
        <pc:sldMkLst>
          <pc:docMk/>
          <pc:sldMk cId="97135800" sldId="277"/>
        </pc:sldMkLst>
      </pc:sldChg>
      <pc:sldChg chg="modSp">
        <pc:chgData name="Nicola  Freer" userId="S::nicola.freer@bramhopeprimaryschool.co.uk::040c9b20-bc52-4ecd-9f5a-f1de7fce5a63" providerId="AD" clId="Web-{FBFF8C50-6F6F-14FC-A7A0-F6B38A7517A6}" dt="2021-10-11T18:55:00.461" v="378" actId="20577"/>
        <pc:sldMkLst>
          <pc:docMk/>
          <pc:sldMk cId="901491273" sldId="278"/>
        </pc:sldMkLst>
        <pc:spChg chg="mod">
          <ac:chgData name="Nicola  Freer" userId="S::nicola.freer@bramhopeprimaryschool.co.uk::040c9b20-bc52-4ecd-9f5a-f1de7fce5a63" providerId="AD" clId="Web-{FBFF8C50-6F6F-14FC-A7A0-F6B38A7517A6}" dt="2021-10-11T18:55:00.461" v="378" actId="20577"/>
          <ac:spMkLst>
            <pc:docMk/>
            <pc:sldMk cId="901491273" sldId="278"/>
            <ac:spMk id="3" creationId="{C7A1D680-AAF2-4919-A955-0785B0212C98}"/>
          </ac:spMkLst>
        </pc:spChg>
      </pc:sldChg>
      <pc:sldChg chg="del">
        <pc:chgData name="Nicola  Freer" userId="S::nicola.freer@bramhopeprimaryschool.co.uk::040c9b20-bc52-4ecd-9f5a-f1de7fce5a63" providerId="AD" clId="Web-{FBFF8C50-6F6F-14FC-A7A0-F6B38A7517A6}" dt="2021-10-11T18:42:48.895" v="2"/>
        <pc:sldMkLst>
          <pc:docMk/>
          <pc:sldMk cId="2060648294" sldId="279"/>
        </pc:sldMkLst>
      </pc:sldChg>
      <pc:sldChg chg="del">
        <pc:chgData name="Nicola  Freer" userId="S::nicola.freer@bramhopeprimaryschool.co.uk::040c9b20-bc52-4ecd-9f5a-f1de7fce5a63" providerId="AD" clId="Web-{FBFF8C50-6F6F-14FC-A7A0-F6B38A7517A6}" dt="2021-10-11T18:43:01.724" v="4"/>
        <pc:sldMkLst>
          <pc:docMk/>
          <pc:sldMk cId="2827296695" sldId="280"/>
        </pc:sldMkLst>
      </pc:sldChg>
      <pc:sldChg chg="addSp delSp modSp ord">
        <pc:chgData name="Nicola  Freer" userId="S::nicola.freer@bramhopeprimaryschool.co.uk::040c9b20-bc52-4ecd-9f5a-f1de7fce5a63" providerId="AD" clId="Web-{FBFF8C50-6F6F-14FC-A7A0-F6B38A7517A6}" dt="2021-10-11T18:59:41.706" v="508"/>
        <pc:sldMkLst>
          <pc:docMk/>
          <pc:sldMk cId="3743783544" sldId="281"/>
        </pc:sldMkLst>
        <pc:spChg chg="add del mod">
          <ac:chgData name="Nicola  Freer" userId="S::nicola.freer@bramhopeprimaryschool.co.uk::040c9b20-bc52-4ecd-9f5a-f1de7fce5a63" providerId="AD" clId="Web-{FBFF8C50-6F6F-14FC-A7A0-F6B38A7517A6}" dt="2021-10-11T18:59:41.706" v="508"/>
          <ac:spMkLst>
            <pc:docMk/>
            <pc:sldMk cId="3743783544" sldId="281"/>
            <ac:spMk id="5" creationId="{F49C929A-41AE-48D0-9B23-697F239D3DF2}"/>
          </ac:spMkLst>
        </pc:spChg>
      </pc:sldChg>
      <pc:sldChg chg="modSp">
        <pc:chgData name="Nicola  Freer" userId="S::nicola.freer@bramhopeprimaryschool.co.uk::040c9b20-bc52-4ecd-9f5a-f1de7fce5a63" providerId="AD" clId="Web-{FBFF8C50-6F6F-14FC-A7A0-F6B38A7517A6}" dt="2021-10-11T19:45:23.741" v="950" actId="20577"/>
        <pc:sldMkLst>
          <pc:docMk/>
          <pc:sldMk cId="782121381" sldId="282"/>
        </pc:sldMkLst>
        <pc:spChg chg="mod">
          <ac:chgData name="Nicola  Freer" userId="S::nicola.freer@bramhopeprimaryschool.co.uk::040c9b20-bc52-4ecd-9f5a-f1de7fce5a63" providerId="AD" clId="Web-{FBFF8C50-6F6F-14FC-A7A0-F6B38A7517A6}" dt="2021-10-11T19:10:43.985" v="566" actId="1076"/>
          <ac:spMkLst>
            <pc:docMk/>
            <pc:sldMk cId="782121381" sldId="282"/>
            <ac:spMk id="2" creationId="{0B90E1A8-1820-4CBD-BD94-EBAE7F98809A}"/>
          </ac:spMkLst>
        </pc:spChg>
        <pc:spChg chg="mod">
          <ac:chgData name="Nicola  Freer" userId="S::nicola.freer@bramhopeprimaryschool.co.uk::040c9b20-bc52-4ecd-9f5a-f1de7fce5a63" providerId="AD" clId="Web-{FBFF8C50-6F6F-14FC-A7A0-F6B38A7517A6}" dt="2021-10-11T19:45:23.741" v="950" actId="20577"/>
          <ac:spMkLst>
            <pc:docMk/>
            <pc:sldMk cId="782121381" sldId="282"/>
            <ac:spMk id="3" creationId="{C6393E8B-E47E-41BC-B22C-FE70C236DEE3}"/>
          </ac:spMkLst>
        </pc:spChg>
      </pc:sldChg>
      <pc:sldChg chg="modSp">
        <pc:chgData name="Nicola  Freer" userId="S::nicola.freer@bramhopeprimaryschool.co.uk::040c9b20-bc52-4ecd-9f5a-f1de7fce5a63" providerId="AD" clId="Web-{FBFF8C50-6F6F-14FC-A7A0-F6B38A7517A6}" dt="2021-10-11T20:04:40.505" v="1163" actId="20577"/>
        <pc:sldMkLst>
          <pc:docMk/>
          <pc:sldMk cId="1156517450" sldId="283"/>
        </pc:sldMkLst>
        <pc:spChg chg="mod">
          <ac:chgData name="Nicola  Freer" userId="S::nicola.freer@bramhopeprimaryschool.co.uk::040c9b20-bc52-4ecd-9f5a-f1de7fce5a63" providerId="AD" clId="Web-{FBFF8C50-6F6F-14FC-A7A0-F6B38A7517A6}" dt="2021-10-11T20:04:40.505" v="1163" actId="20577"/>
          <ac:spMkLst>
            <pc:docMk/>
            <pc:sldMk cId="1156517450" sldId="283"/>
            <ac:spMk id="2" creationId="{85C188F6-40BF-495B-8C5D-DBE457CD1249}"/>
          </ac:spMkLst>
        </pc:spChg>
        <pc:spChg chg="mod">
          <ac:chgData name="Nicola  Freer" userId="S::nicola.freer@bramhopeprimaryschool.co.uk::040c9b20-bc52-4ecd-9f5a-f1de7fce5a63" providerId="AD" clId="Web-{FBFF8C50-6F6F-14FC-A7A0-F6B38A7517A6}" dt="2021-10-11T20:04:18.911" v="1157" actId="20577"/>
          <ac:spMkLst>
            <pc:docMk/>
            <pc:sldMk cId="1156517450" sldId="283"/>
            <ac:spMk id="3" creationId="{8F4651DD-FEB3-4E53-94B3-443978BF54E3}"/>
          </ac:spMkLst>
        </pc:spChg>
      </pc:sldChg>
      <pc:sldChg chg="addSp delSp modSp">
        <pc:chgData name="Nicola  Freer" userId="S::nicola.freer@bramhopeprimaryschool.co.uk::040c9b20-bc52-4ecd-9f5a-f1de7fce5a63" providerId="AD" clId="Web-{FBFF8C50-6F6F-14FC-A7A0-F6B38A7517A6}" dt="2021-10-11T20:00:17.702" v="1134" actId="1076"/>
        <pc:sldMkLst>
          <pc:docMk/>
          <pc:sldMk cId="2598791104" sldId="284"/>
        </pc:sldMkLst>
        <pc:spChg chg="mod">
          <ac:chgData name="Nicola  Freer" userId="S::nicola.freer@bramhopeprimaryschool.co.uk::040c9b20-bc52-4ecd-9f5a-f1de7fce5a63" providerId="AD" clId="Web-{FBFF8C50-6F6F-14FC-A7A0-F6B38A7517A6}" dt="2021-10-11T19:59:55.779" v="1129" actId="1076"/>
          <ac:spMkLst>
            <pc:docMk/>
            <pc:sldMk cId="2598791104" sldId="284"/>
            <ac:spMk id="2" creationId="{F9E83B01-4237-4E9D-93DD-493E816F4461}"/>
          </ac:spMkLst>
        </pc:spChg>
        <pc:spChg chg="del">
          <ac:chgData name="Nicola  Freer" userId="S::nicola.freer@bramhopeprimaryschool.co.uk::040c9b20-bc52-4ecd-9f5a-f1de7fce5a63" providerId="AD" clId="Web-{FBFF8C50-6F6F-14FC-A7A0-F6B38A7517A6}" dt="2021-10-11T19:56:11.367" v="1116"/>
          <ac:spMkLst>
            <pc:docMk/>
            <pc:sldMk cId="2598791104" sldId="284"/>
            <ac:spMk id="3" creationId="{D6D4A2C5-E578-43DE-9B99-6FD84F2E2AE9}"/>
          </ac:spMkLst>
        </pc:spChg>
        <pc:spChg chg="add del mod">
          <ac:chgData name="Nicola  Freer" userId="S::nicola.freer@bramhopeprimaryschool.co.uk::040c9b20-bc52-4ecd-9f5a-f1de7fce5a63" providerId="AD" clId="Web-{FBFF8C50-6F6F-14FC-A7A0-F6B38A7517A6}" dt="2021-10-11T20:00:12.811" v="1133"/>
          <ac:spMkLst>
            <pc:docMk/>
            <pc:sldMk cId="2598791104" sldId="284"/>
            <ac:spMk id="7" creationId="{00F9291C-244F-427D-BF75-F9E261DE5614}"/>
          </ac:spMkLst>
        </pc:spChg>
        <pc:picChg chg="add del mod ord">
          <ac:chgData name="Nicola  Freer" userId="S::nicola.freer@bramhopeprimaryschool.co.uk::040c9b20-bc52-4ecd-9f5a-f1de7fce5a63" providerId="AD" clId="Web-{FBFF8C50-6F6F-14FC-A7A0-F6B38A7517A6}" dt="2021-10-11T19:59:48.279" v="1128"/>
          <ac:picMkLst>
            <pc:docMk/>
            <pc:sldMk cId="2598791104" sldId="284"/>
            <ac:picMk id="4" creationId="{9C235430-D4E3-4CB7-AE2D-E737CC754F7F}"/>
          </ac:picMkLst>
        </pc:picChg>
        <pc:picChg chg="add mod modCrop">
          <ac:chgData name="Nicola  Freer" userId="S::nicola.freer@bramhopeprimaryschool.co.uk::040c9b20-bc52-4ecd-9f5a-f1de7fce5a63" providerId="AD" clId="Web-{FBFF8C50-6F6F-14FC-A7A0-F6B38A7517A6}" dt="2021-10-11T20:00:17.702" v="1134" actId="1076"/>
          <ac:picMkLst>
            <pc:docMk/>
            <pc:sldMk cId="2598791104" sldId="284"/>
            <ac:picMk id="5" creationId="{C360B29D-47F1-4C95-8CA4-9EAAB74AC945}"/>
          </ac:picMkLst>
        </pc:picChg>
      </pc:sldChg>
      <pc:sldChg chg="delSp modSp">
        <pc:chgData name="Nicola  Freer" userId="S::nicola.freer@bramhopeprimaryschool.co.uk::040c9b20-bc52-4ecd-9f5a-f1de7fce5a63" providerId="AD" clId="Web-{FBFF8C50-6F6F-14FC-A7A0-F6B38A7517A6}" dt="2021-10-11T20:56:23.597" v="1288" actId="1076"/>
        <pc:sldMkLst>
          <pc:docMk/>
          <pc:sldMk cId="1601171222" sldId="286"/>
        </pc:sldMkLst>
        <pc:spChg chg="mod">
          <ac:chgData name="Nicola  Freer" userId="S::nicola.freer@bramhopeprimaryschool.co.uk::040c9b20-bc52-4ecd-9f5a-f1de7fce5a63" providerId="AD" clId="Web-{FBFF8C50-6F6F-14FC-A7A0-F6B38A7517A6}" dt="2021-10-11T20:56:00.128" v="1285" actId="1076"/>
          <ac:spMkLst>
            <pc:docMk/>
            <pc:sldMk cId="1601171222" sldId="286"/>
            <ac:spMk id="2" creationId="{00000000-0000-0000-0000-000000000000}"/>
          </ac:spMkLst>
        </pc:spChg>
        <pc:spChg chg="del">
          <ac:chgData name="Nicola  Freer" userId="S::nicola.freer@bramhopeprimaryschool.co.uk::040c9b20-bc52-4ecd-9f5a-f1de7fce5a63" providerId="AD" clId="Web-{FBFF8C50-6F6F-14FC-A7A0-F6B38A7517A6}" dt="2021-10-11T18:42:20.551" v="0"/>
          <ac:spMkLst>
            <pc:docMk/>
            <pc:sldMk cId="1601171222" sldId="286"/>
            <ac:spMk id="3" creationId="{00000000-0000-0000-0000-000000000000}"/>
          </ac:spMkLst>
        </pc:spChg>
        <pc:picChg chg="mod">
          <ac:chgData name="Nicola  Freer" userId="S::nicola.freer@bramhopeprimaryschool.co.uk::040c9b20-bc52-4ecd-9f5a-f1de7fce5a63" providerId="AD" clId="Web-{FBFF8C50-6F6F-14FC-A7A0-F6B38A7517A6}" dt="2021-10-11T20:56:23.597" v="1288" actId="1076"/>
          <ac:picMkLst>
            <pc:docMk/>
            <pc:sldMk cId="1601171222" sldId="286"/>
            <ac:picMk id="1030" creationId="{00000000-0000-0000-0000-000000000000}"/>
          </ac:picMkLst>
        </pc:picChg>
      </pc:sldChg>
      <pc:sldChg chg="modSp new">
        <pc:chgData name="Nicola  Freer" userId="S::nicola.freer@bramhopeprimaryschool.co.uk::040c9b20-bc52-4ecd-9f5a-f1de7fce5a63" providerId="AD" clId="Web-{FBFF8C50-6F6F-14FC-A7A0-F6B38A7517A6}" dt="2021-10-11T20:14:17.551" v="1283" actId="20577"/>
        <pc:sldMkLst>
          <pc:docMk/>
          <pc:sldMk cId="951761888" sldId="287"/>
        </pc:sldMkLst>
        <pc:spChg chg="mod">
          <ac:chgData name="Nicola  Freer" userId="S::nicola.freer@bramhopeprimaryschool.co.uk::040c9b20-bc52-4ecd-9f5a-f1de7fce5a63" providerId="AD" clId="Web-{FBFF8C50-6F6F-14FC-A7A0-F6B38A7517A6}" dt="2021-10-11T18:56:52.745" v="503" actId="20577"/>
          <ac:spMkLst>
            <pc:docMk/>
            <pc:sldMk cId="951761888" sldId="287"/>
            <ac:spMk id="2" creationId="{C6022E89-AA56-4256-B759-092271E97735}"/>
          </ac:spMkLst>
        </pc:spChg>
        <pc:spChg chg="mod">
          <ac:chgData name="Nicola  Freer" userId="S::nicola.freer@bramhopeprimaryschool.co.uk::040c9b20-bc52-4ecd-9f5a-f1de7fce5a63" providerId="AD" clId="Web-{FBFF8C50-6F6F-14FC-A7A0-F6B38A7517A6}" dt="2021-10-11T20:14:17.551" v="1283" actId="20577"/>
          <ac:spMkLst>
            <pc:docMk/>
            <pc:sldMk cId="951761888" sldId="287"/>
            <ac:spMk id="3" creationId="{45DD03DE-1370-45FA-A20B-732AEB2F6A53}"/>
          </ac:spMkLst>
        </pc:spChg>
      </pc:sldChg>
      <pc:sldChg chg="addSp delSp modSp new">
        <pc:chgData name="Nicola  Freer" userId="S::nicola.freer@bramhopeprimaryschool.co.uk::040c9b20-bc52-4ecd-9f5a-f1de7fce5a63" providerId="AD" clId="Web-{FBFF8C50-6F6F-14FC-A7A0-F6B38A7517A6}" dt="2021-10-11T20:07:52.713" v="1193" actId="1076"/>
        <pc:sldMkLst>
          <pc:docMk/>
          <pc:sldMk cId="987903734" sldId="288"/>
        </pc:sldMkLst>
        <pc:spChg chg="mod">
          <ac:chgData name="Nicola  Freer" userId="S::nicola.freer@bramhopeprimaryschool.co.uk::040c9b20-bc52-4ecd-9f5a-f1de7fce5a63" providerId="AD" clId="Web-{FBFF8C50-6F6F-14FC-A7A0-F6B38A7517A6}" dt="2021-10-11T20:07:42.791" v="1191" actId="20577"/>
          <ac:spMkLst>
            <pc:docMk/>
            <pc:sldMk cId="987903734" sldId="288"/>
            <ac:spMk id="2" creationId="{0763A707-73D7-4C86-B0C5-E9B2344D0A18}"/>
          </ac:spMkLst>
        </pc:spChg>
        <pc:spChg chg="del">
          <ac:chgData name="Nicola  Freer" userId="S::nicola.freer@bramhopeprimaryschool.co.uk::040c9b20-bc52-4ecd-9f5a-f1de7fce5a63" providerId="AD" clId="Web-{FBFF8C50-6F6F-14FC-A7A0-F6B38A7517A6}" dt="2021-10-11T19:00:37.626" v="510"/>
          <ac:spMkLst>
            <pc:docMk/>
            <pc:sldMk cId="987903734" sldId="288"/>
            <ac:spMk id="3" creationId="{1BB85551-C9A8-4AAE-925B-E24A0089C25B}"/>
          </ac:spMkLst>
        </pc:spChg>
        <pc:spChg chg="add mod">
          <ac:chgData name="Nicola  Freer" userId="S::nicola.freer@bramhopeprimaryschool.co.uk::040c9b20-bc52-4ecd-9f5a-f1de7fce5a63" providerId="AD" clId="Web-{FBFF8C50-6F6F-14FC-A7A0-F6B38A7517A6}" dt="2021-10-11T20:07:03.196" v="1186" actId="1076"/>
          <ac:spMkLst>
            <pc:docMk/>
            <pc:sldMk cId="987903734" sldId="288"/>
            <ac:spMk id="6" creationId="{27E66EAF-AB1B-4F7E-9234-E06ACAB2E014}"/>
          </ac:spMkLst>
        </pc:spChg>
        <pc:picChg chg="add mod ord">
          <ac:chgData name="Nicola  Freer" userId="S::nicola.freer@bramhopeprimaryschool.co.uk::040c9b20-bc52-4ecd-9f5a-f1de7fce5a63" providerId="AD" clId="Web-{FBFF8C50-6F6F-14FC-A7A0-F6B38A7517A6}" dt="2021-10-11T20:07:49.604" v="1192" actId="1076"/>
          <ac:picMkLst>
            <pc:docMk/>
            <pc:sldMk cId="987903734" sldId="288"/>
            <ac:picMk id="4" creationId="{AF05D993-6211-4108-89AA-07B4A72C01D2}"/>
          </ac:picMkLst>
        </pc:picChg>
        <pc:picChg chg="add mod">
          <ac:chgData name="Nicola  Freer" userId="S::nicola.freer@bramhopeprimaryschool.co.uk::040c9b20-bc52-4ecd-9f5a-f1de7fce5a63" providerId="AD" clId="Web-{FBFF8C50-6F6F-14FC-A7A0-F6B38A7517A6}" dt="2021-10-11T20:07:52.713" v="1193" actId="1076"/>
          <ac:picMkLst>
            <pc:docMk/>
            <pc:sldMk cId="987903734" sldId="288"/>
            <ac:picMk id="5" creationId="{F59D8113-A2E8-4984-9895-A28F988620D1}"/>
          </ac:picMkLst>
        </pc:picChg>
      </pc:sldChg>
      <pc:sldChg chg="addSp modSp new">
        <pc:chgData name="Nicola  Freer" userId="S::nicola.freer@bramhopeprimaryschool.co.uk::040c9b20-bc52-4ecd-9f5a-f1de7fce5a63" providerId="AD" clId="Web-{FBFF8C50-6F6F-14FC-A7A0-F6B38A7517A6}" dt="2021-10-11T20:58:01.381" v="1296" actId="1076"/>
        <pc:sldMkLst>
          <pc:docMk/>
          <pc:sldMk cId="2564900721" sldId="289"/>
        </pc:sldMkLst>
        <pc:spChg chg="mod">
          <ac:chgData name="Nicola  Freer" userId="S::nicola.freer@bramhopeprimaryschool.co.uk::040c9b20-bc52-4ecd-9f5a-f1de7fce5a63" providerId="AD" clId="Web-{FBFF8C50-6F6F-14FC-A7A0-F6B38A7517A6}" dt="2021-10-11T20:57:43.302" v="1295" actId="1076"/>
          <ac:spMkLst>
            <pc:docMk/>
            <pc:sldMk cId="2564900721" sldId="289"/>
            <ac:spMk id="2" creationId="{32F93682-1A2D-484C-804D-C9A977751FE7}"/>
          </ac:spMkLst>
        </pc:spChg>
        <pc:spChg chg="mod">
          <ac:chgData name="Nicola  Freer" userId="S::nicola.freer@bramhopeprimaryschool.co.uk::040c9b20-bc52-4ecd-9f5a-f1de7fce5a63" providerId="AD" clId="Web-{FBFF8C50-6F6F-14FC-A7A0-F6B38A7517A6}" dt="2021-10-11T20:57:37.177" v="1294" actId="1076"/>
          <ac:spMkLst>
            <pc:docMk/>
            <pc:sldMk cId="2564900721" sldId="289"/>
            <ac:spMk id="3" creationId="{AF2FE940-C5EA-4B57-95EA-1EE5999E7789}"/>
          </ac:spMkLst>
        </pc:spChg>
        <pc:spChg chg="add mod">
          <ac:chgData name="Nicola  Freer" userId="S::nicola.freer@bramhopeprimaryschool.co.uk::040c9b20-bc52-4ecd-9f5a-f1de7fce5a63" providerId="AD" clId="Web-{FBFF8C50-6F6F-14FC-A7A0-F6B38A7517A6}" dt="2021-10-11T20:58:01.381" v="1296" actId="1076"/>
          <ac:spMkLst>
            <pc:docMk/>
            <pc:sldMk cId="2564900721" sldId="289"/>
            <ac:spMk id="4" creationId="{DBE57C37-DB96-45C4-8A22-4E6A274600E4}"/>
          </ac:spMkLst>
        </pc:spChg>
      </pc:sldChg>
      <pc:sldChg chg="addSp delSp modSp new ord">
        <pc:chgData name="Nicola  Freer" userId="S::nicola.freer@bramhopeprimaryschool.co.uk::040c9b20-bc52-4ecd-9f5a-f1de7fce5a63" providerId="AD" clId="Web-{FBFF8C50-6F6F-14FC-A7A0-F6B38A7517A6}" dt="2021-10-11T20:08:03.292" v="1194" actId="1076"/>
        <pc:sldMkLst>
          <pc:docMk/>
          <pc:sldMk cId="2382216621" sldId="290"/>
        </pc:sldMkLst>
        <pc:spChg chg="mod">
          <ac:chgData name="Nicola  Freer" userId="S::nicola.freer@bramhopeprimaryschool.co.uk::040c9b20-bc52-4ecd-9f5a-f1de7fce5a63" providerId="AD" clId="Web-{FBFF8C50-6F6F-14FC-A7A0-F6B38A7517A6}" dt="2021-10-11T19:44:35.990" v="949" actId="20577"/>
          <ac:spMkLst>
            <pc:docMk/>
            <pc:sldMk cId="2382216621" sldId="290"/>
            <ac:spMk id="2" creationId="{41674A6A-88C4-48B0-B17B-60009CB29A8D}"/>
          </ac:spMkLst>
        </pc:spChg>
        <pc:spChg chg="del">
          <ac:chgData name="Nicola  Freer" userId="S::nicola.freer@bramhopeprimaryschool.co.uk::040c9b20-bc52-4ecd-9f5a-f1de7fce5a63" providerId="AD" clId="Web-{FBFF8C50-6F6F-14FC-A7A0-F6B38A7517A6}" dt="2021-10-11T19:29:23.186" v="764"/>
          <ac:spMkLst>
            <pc:docMk/>
            <pc:sldMk cId="2382216621" sldId="290"/>
            <ac:spMk id="3" creationId="{03052561-C88E-4D1F-8688-DE5AA133CB8D}"/>
          </ac:spMkLst>
        </pc:spChg>
        <pc:picChg chg="add mod">
          <ac:chgData name="Nicola  Freer" userId="S::nicola.freer@bramhopeprimaryschool.co.uk::040c9b20-bc52-4ecd-9f5a-f1de7fce5a63" providerId="AD" clId="Web-{FBFF8C50-6F6F-14FC-A7A0-F6B38A7517A6}" dt="2021-10-11T20:08:03.292" v="1194" actId="1076"/>
          <ac:picMkLst>
            <pc:docMk/>
            <pc:sldMk cId="2382216621" sldId="290"/>
            <ac:picMk id="4" creationId="{78A529B9-28E0-4475-A093-BCA04B46E7E4}"/>
          </ac:picMkLst>
        </pc:picChg>
      </pc:sldChg>
    </pc:docChg>
  </pc:docChgLst>
  <pc:docChgLst>
    <pc:chgData name="Nicola  Freer" userId="S::nicola.freer@bramhopeprimaryschool.co.uk::040c9b20-bc52-4ecd-9f5a-f1de7fce5a63" providerId="AD" clId="Web-{9B830490-06F7-7F37-9D3F-7FFF41599229}"/>
    <pc:docChg chg="addSld delSld modSld sldOrd">
      <pc:chgData name="Nicola  Freer" userId="S::nicola.freer@bramhopeprimaryschool.co.uk::040c9b20-bc52-4ecd-9f5a-f1de7fce5a63" providerId="AD" clId="Web-{9B830490-06F7-7F37-9D3F-7FFF41599229}" dt="2021-10-02T18:28:09.234" v="525" actId="20577"/>
      <pc:docMkLst>
        <pc:docMk/>
      </pc:docMkLst>
      <pc:sldChg chg="modSp">
        <pc:chgData name="Nicola  Freer" userId="S::nicola.freer@bramhopeprimaryschool.co.uk::040c9b20-bc52-4ecd-9f5a-f1de7fce5a63" providerId="AD" clId="Web-{9B830490-06F7-7F37-9D3F-7FFF41599229}" dt="2021-10-02T18:25:52.679" v="500" actId="20577"/>
        <pc:sldMkLst>
          <pc:docMk/>
          <pc:sldMk cId="2705617375" sldId="258"/>
        </pc:sldMkLst>
        <pc:spChg chg="mod">
          <ac:chgData name="Nicola  Freer" userId="S::nicola.freer@bramhopeprimaryschool.co.uk::040c9b20-bc52-4ecd-9f5a-f1de7fce5a63" providerId="AD" clId="Web-{9B830490-06F7-7F37-9D3F-7FFF41599229}" dt="2021-10-02T18:25:52.679" v="500" actId="20577"/>
          <ac:spMkLst>
            <pc:docMk/>
            <pc:sldMk cId="2705617375" sldId="258"/>
            <ac:spMk id="2" creationId="{00000000-0000-0000-0000-000000000000}"/>
          </ac:spMkLst>
        </pc:spChg>
        <pc:spChg chg="mod">
          <ac:chgData name="Nicola  Freer" userId="S::nicola.freer@bramhopeprimaryschool.co.uk::040c9b20-bc52-4ecd-9f5a-f1de7fce5a63" providerId="AD" clId="Web-{9B830490-06F7-7F37-9D3F-7FFF41599229}" dt="2021-10-02T17:47:06.831" v="116" actId="20577"/>
          <ac:spMkLst>
            <pc:docMk/>
            <pc:sldMk cId="2705617375" sldId="258"/>
            <ac:spMk id="3" creationId="{00000000-0000-0000-0000-000000000000}"/>
          </ac:spMkLst>
        </pc:spChg>
      </pc:sldChg>
      <pc:sldChg chg="modSp">
        <pc:chgData name="Nicola  Freer" userId="S::nicola.freer@bramhopeprimaryschool.co.uk::040c9b20-bc52-4ecd-9f5a-f1de7fce5a63" providerId="AD" clId="Web-{9B830490-06F7-7F37-9D3F-7FFF41599229}" dt="2021-10-02T18:23:11.122" v="492" actId="20577"/>
        <pc:sldMkLst>
          <pc:docMk/>
          <pc:sldMk cId="3406563182" sldId="264"/>
        </pc:sldMkLst>
        <pc:spChg chg="mod">
          <ac:chgData name="Nicola  Freer" userId="S::nicola.freer@bramhopeprimaryschool.co.uk::040c9b20-bc52-4ecd-9f5a-f1de7fce5a63" providerId="AD" clId="Web-{9B830490-06F7-7F37-9D3F-7FFF41599229}" dt="2021-10-02T18:23:11.122" v="492" actId="20577"/>
          <ac:spMkLst>
            <pc:docMk/>
            <pc:sldMk cId="3406563182" sldId="264"/>
            <ac:spMk id="3" creationId="{00000000-0000-0000-0000-000000000000}"/>
          </ac:spMkLst>
        </pc:spChg>
      </pc:sldChg>
      <pc:sldChg chg="modSp ord">
        <pc:chgData name="Nicola  Freer" userId="S::nicola.freer@bramhopeprimaryschool.co.uk::040c9b20-bc52-4ecd-9f5a-f1de7fce5a63" providerId="AD" clId="Web-{9B830490-06F7-7F37-9D3F-7FFF41599229}" dt="2021-10-02T18:27:45.358" v="523" actId="20577"/>
        <pc:sldMkLst>
          <pc:docMk/>
          <pc:sldMk cId="2454236890" sldId="270"/>
        </pc:sldMkLst>
        <pc:spChg chg="mod">
          <ac:chgData name="Nicola  Freer" userId="S::nicola.freer@bramhopeprimaryschool.co.uk::040c9b20-bc52-4ecd-9f5a-f1de7fce5a63" providerId="AD" clId="Web-{9B830490-06F7-7F37-9D3F-7FFF41599229}" dt="2021-10-02T18:27:45.358" v="523" actId="20577"/>
          <ac:spMkLst>
            <pc:docMk/>
            <pc:sldMk cId="2454236890" sldId="270"/>
            <ac:spMk id="2" creationId="{00000000-0000-0000-0000-000000000000}"/>
          </ac:spMkLst>
        </pc:spChg>
      </pc:sldChg>
      <pc:sldChg chg="addSp delSp modSp new">
        <pc:chgData name="Nicola  Freer" userId="S::nicola.freer@bramhopeprimaryschool.co.uk::040c9b20-bc52-4ecd-9f5a-f1de7fce5a63" providerId="AD" clId="Web-{9B830490-06F7-7F37-9D3F-7FFF41599229}" dt="2021-10-02T18:27:03.449" v="521" actId="14100"/>
        <pc:sldMkLst>
          <pc:docMk/>
          <pc:sldMk cId="1038899602" sldId="274"/>
        </pc:sldMkLst>
        <pc:spChg chg="mod">
          <ac:chgData name="Nicola  Freer" userId="S::nicola.freer@bramhopeprimaryschool.co.uk::040c9b20-bc52-4ecd-9f5a-f1de7fce5a63" providerId="AD" clId="Web-{9B830490-06F7-7F37-9D3F-7FFF41599229}" dt="2021-10-02T18:26:17.087" v="503" actId="1076"/>
          <ac:spMkLst>
            <pc:docMk/>
            <pc:sldMk cId="1038899602" sldId="274"/>
            <ac:spMk id="2" creationId="{20C293DB-A2A4-46B5-9721-66C5C28C143C}"/>
          </ac:spMkLst>
        </pc:spChg>
        <pc:spChg chg="mod">
          <ac:chgData name="Nicola  Freer" userId="S::nicola.freer@bramhopeprimaryschool.co.uk::040c9b20-bc52-4ecd-9f5a-f1de7fce5a63" providerId="AD" clId="Web-{9B830490-06F7-7F37-9D3F-7FFF41599229}" dt="2021-10-02T18:26:20.306" v="504" actId="1076"/>
          <ac:spMkLst>
            <pc:docMk/>
            <pc:sldMk cId="1038899602" sldId="274"/>
            <ac:spMk id="3" creationId="{82E06A94-105D-4148-BF21-609F864FDE45}"/>
          </ac:spMkLst>
        </pc:spChg>
        <pc:spChg chg="add del mod">
          <ac:chgData name="Nicola  Freer" userId="S::nicola.freer@bramhopeprimaryschool.co.uk::040c9b20-bc52-4ecd-9f5a-f1de7fce5a63" providerId="AD" clId="Web-{9B830490-06F7-7F37-9D3F-7FFF41599229}" dt="2021-10-02T18:26:39.557" v="509"/>
          <ac:spMkLst>
            <pc:docMk/>
            <pc:sldMk cId="1038899602" sldId="274"/>
            <ac:spMk id="4" creationId="{3A4D10A9-4E78-429A-B741-C5D70BD2218C}"/>
          </ac:spMkLst>
        </pc:spChg>
        <pc:spChg chg="add mod">
          <ac:chgData name="Nicola  Freer" userId="S::nicola.freer@bramhopeprimaryschool.co.uk::040c9b20-bc52-4ecd-9f5a-f1de7fce5a63" providerId="AD" clId="Web-{9B830490-06F7-7F37-9D3F-7FFF41599229}" dt="2021-10-02T18:27:03.449" v="521" actId="14100"/>
          <ac:spMkLst>
            <pc:docMk/>
            <pc:sldMk cId="1038899602" sldId="274"/>
            <ac:spMk id="5" creationId="{DFCE9C99-24AA-4797-97D5-38D05E9DA28A}"/>
          </ac:spMkLst>
        </pc:spChg>
      </pc:sldChg>
      <pc:sldChg chg="modSp new">
        <pc:chgData name="Nicola  Freer" userId="S::nicola.freer@bramhopeprimaryschool.co.uk::040c9b20-bc52-4ecd-9f5a-f1de7fce5a63" providerId="AD" clId="Web-{9B830490-06F7-7F37-9D3F-7FFF41599229}" dt="2021-10-02T18:28:09.234" v="525" actId="20577"/>
        <pc:sldMkLst>
          <pc:docMk/>
          <pc:sldMk cId="1276107511" sldId="275"/>
        </pc:sldMkLst>
        <pc:spChg chg="mod">
          <ac:chgData name="Nicola  Freer" userId="S::nicola.freer@bramhopeprimaryschool.co.uk::040c9b20-bc52-4ecd-9f5a-f1de7fce5a63" providerId="AD" clId="Web-{9B830490-06F7-7F37-9D3F-7FFF41599229}" dt="2021-10-02T18:28:09.234" v="525" actId="20577"/>
          <ac:spMkLst>
            <pc:docMk/>
            <pc:sldMk cId="1276107511" sldId="275"/>
            <ac:spMk id="2" creationId="{2969FCCF-DA4C-4423-A7ED-A2A9C6D83727}"/>
          </ac:spMkLst>
        </pc:spChg>
        <pc:spChg chg="mod">
          <ac:chgData name="Nicola  Freer" userId="S::nicola.freer@bramhopeprimaryschool.co.uk::040c9b20-bc52-4ecd-9f5a-f1de7fce5a63" providerId="AD" clId="Web-{9B830490-06F7-7F37-9D3F-7FFF41599229}" dt="2021-10-02T17:46:13.516" v="86" actId="20577"/>
          <ac:spMkLst>
            <pc:docMk/>
            <pc:sldMk cId="1276107511" sldId="275"/>
            <ac:spMk id="3" creationId="{64B35064-A461-4B57-A33A-C357ED4C765F}"/>
          </ac:spMkLst>
        </pc:spChg>
      </pc:sldChg>
      <pc:sldChg chg="delSp modSp new">
        <pc:chgData name="Nicola  Freer" userId="S::nicola.freer@bramhopeprimaryschool.co.uk::040c9b20-bc52-4ecd-9f5a-f1de7fce5a63" providerId="AD" clId="Web-{9B830490-06F7-7F37-9D3F-7FFF41599229}" dt="2021-10-02T17:58:35.734" v="227" actId="20577"/>
        <pc:sldMkLst>
          <pc:docMk/>
          <pc:sldMk cId="2553467655" sldId="276"/>
        </pc:sldMkLst>
        <pc:spChg chg="del">
          <ac:chgData name="Nicola  Freer" userId="S::nicola.freer@bramhopeprimaryschool.co.uk::040c9b20-bc52-4ecd-9f5a-f1de7fce5a63" providerId="AD" clId="Web-{9B830490-06F7-7F37-9D3F-7FFF41599229}" dt="2021-10-02T17:50:58.488" v="125"/>
          <ac:spMkLst>
            <pc:docMk/>
            <pc:sldMk cId="2553467655" sldId="276"/>
            <ac:spMk id="2" creationId="{957ED926-1BAC-4656-8E76-84A56ECA7102}"/>
          </ac:spMkLst>
        </pc:spChg>
        <pc:spChg chg="mod">
          <ac:chgData name="Nicola  Freer" userId="S::nicola.freer@bramhopeprimaryschool.co.uk::040c9b20-bc52-4ecd-9f5a-f1de7fce5a63" providerId="AD" clId="Web-{9B830490-06F7-7F37-9D3F-7FFF41599229}" dt="2021-10-02T17:58:35.734" v="227" actId="20577"/>
          <ac:spMkLst>
            <pc:docMk/>
            <pc:sldMk cId="2553467655" sldId="276"/>
            <ac:spMk id="3" creationId="{844DF671-B35D-49EF-AA37-F00171275F10}"/>
          </ac:spMkLst>
        </pc:spChg>
      </pc:sldChg>
      <pc:sldChg chg="addSp delSp modSp new">
        <pc:chgData name="Nicola  Freer" userId="S::nicola.freer@bramhopeprimaryschool.co.uk::040c9b20-bc52-4ecd-9f5a-f1de7fce5a63" providerId="AD" clId="Web-{9B830490-06F7-7F37-9D3F-7FFF41599229}" dt="2021-10-02T17:55:56.193" v="170"/>
        <pc:sldMkLst>
          <pc:docMk/>
          <pc:sldMk cId="97135800" sldId="277"/>
        </pc:sldMkLst>
        <pc:spChg chg="del">
          <ac:chgData name="Nicola  Freer" userId="S::nicola.freer@bramhopeprimaryschool.co.uk::040c9b20-bc52-4ecd-9f5a-f1de7fce5a63" providerId="AD" clId="Web-{9B830490-06F7-7F37-9D3F-7FFF41599229}" dt="2021-10-02T17:55:56.193" v="170"/>
          <ac:spMkLst>
            <pc:docMk/>
            <pc:sldMk cId="97135800" sldId="277"/>
            <ac:spMk id="2" creationId="{3EB3731D-159E-4ACC-A666-71B2F60742F3}"/>
          </ac:spMkLst>
        </pc:spChg>
        <pc:spChg chg="del">
          <ac:chgData name="Nicola  Freer" userId="S::nicola.freer@bramhopeprimaryschool.co.uk::040c9b20-bc52-4ecd-9f5a-f1de7fce5a63" providerId="AD" clId="Web-{9B830490-06F7-7F37-9D3F-7FFF41599229}" dt="2021-10-02T17:55:14.878" v="165"/>
          <ac:spMkLst>
            <pc:docMk/>
            <pc:sldMk cId="97135800" sldId="277"/>
            <ac:spMk id="3" creationId="{12284FA2-5A9A-42AC-AA97-B162D89EE371}"/>
          </ac:spMkLst>
        </pc:spChg>
        <pc:picChg chg="add mod ord modCrop">
          <ac:chgData name="Nicola  Freer" userId="S::nicola.freer@bramhopeprimaryschool.co.uk::040c9b20-bc52-4ecd-9f5a-f1de7fce5a63" providerId="AD" clId="Web-{9B830490-06F7-7F37-9D3F-7FFF41599229}" dt="2021-10-02T17:55:45.958" v="169"/>
          <ac:picMkLst>
            <pc:docMk/>
            <pc:sldMk cId="97135800" sldId="277"/>
            <ac:picMk id="4" creationId="{2B239917-2E32-4003-AFE6-D4A3976BFCD7}"/>
          </ac:picMkLst>
        </pc:picChg>
      </pc:sldChg>
      <pc:sldChg chg="modSp new">
        <pc:chgData name="Nicola  Freer" userId="S::nicola.freer@bramhopeprimaryschool.co.uk::040c9b20-bc52-4ecd-9f5a-f1de7fce5a63" providerId="AD" clId="Web-{9B830490-06F7-7F37-9D3F-7FFF41599229}" dt="2021-10-02T18:27:36.373" v="522" actId="20577"/>
        <pc:sldMkLst>
          <pc:docMk/>
          <pc:sldMk cId="901491273" sldId="278"/>
        </pc:sldMkLst>
        <pc:spChg chg="mod">
          <ac:chgData name="Nicola  Freer" userId="S::nicola.freer@bramhopeprimaryschool.co.uk::040c9b20-bc52-4ecd-9f5a-f1de7fce5a63" providerId="AD" clId="Web-{9B830490-06F7-7F37-9D3F-7FFF41599229}" dt="2021-10-02T18:27:36.373" v="522" actId="20577"/>
          <ac:spMkLst>
            <pc:docMk/>
            <pc:sldMk cId="901491273" sldId="278"/>
            <ac:spMk id="2" creationId="{69FCFE8B-6130-4327-B816-94E6A0840ABF}"/>
          </ac:spMkLst>
        </pc:spChg>
        <pc:spChg chg="mod">
          <ac:chgData name="Nicola  Freer" userId="S::nicola.freer@bramhopeprimaryschool.co.uk::040c9b20-bc52-4ecd-9f5a-f1de7fce5a63" providerId="AD" clId="Web-{9B830490-06F7-7F37-9D3F-7FFF41599229}" dt="2021-10-02T18:07:31.694" v="365" actId="20577"/>
          <ac:spMkLst>
            <pc:docMk/>
            <pc:sldMk cId="901491273" sldId="278"/>
            <ac:spMk id="3" creationId="{C7A1D680-AAF2-4919-A955-0785B0212C98}"/>
          </ac:spMkLst>
        </pc:spChg>
      </pc:sldChg>
      <pc:sldChg chg="modSp new">
        <pc:chgData name="Nicola  Freer" userId="S::nicola.freer@bramhopeprimaryschool.co.uk::040c9b20-bc52-4ecd-9f5a-f1de7fce5a63" providerId="AD" clId="Web-{9B830490-06F7-7F37-9D3F-7FFF41599229}" dt="2021-10-02T18:16:01.935" v="404" actId="20577"/>
        <pc:sldMkLst>
          <pc:docMk/>
          <pc:sldMk cId="2060648294" sldId="279"/>
        </pc:sldMkLst>
        <pc:spChg chg="mod">
          <ac:chgData name="Nicola  Freer" userId="S::nicola.freer@bramhopeprimaryschool.co.uk::040c9b20-bc52-4ecd-9f5a-f1de7fce5a63" providerId="AD" clId="Web-{9B830490-06F7-7F37-9D3F-7FFF41599229}" dt="2021-10-02T18:14:41.054" v="394" actId="20577"/>
          <ac:spMkLst>
            <pc:docMk/>
            <pc:sldMk cId="2060648294" sldId="279"/>
            <ac:spMk id="2" creationId="{80FAE846-1459-43A6-A074-24FDAF03651A}"/>
          </ac:spMkLst>
        </pc:spChg>
        <pc:spChg chg="mod">
          <ac:chgData name="Nicola  Freer" userId="S::nicola.freer@bramhopeprimaryschool.co.uk::040c9b20-bc52-4ecd-9f5a-f1de7fce5a63" providerId="AD" clId="Web-{9B830490-06F7-7F37-9D3F-7FFF41599229}" dt="2021-10-02T18:16:01.935" v="404" actId="20577"/>
          <ac:spMkLst>
            <pc:docMk/>
            <pc:sldMk cId="2060648294" sldId="279"/>
            <ac:spMk id="3" creationId="{D412A864-0F7C-4DCA-891A-7A62D0487C45}"/>
          </ac:spMkLst>
        </pc:spChg>
      </pc:sldChg>
      <pc:sldChg chg="addSp delSp modSp new ord">
        <pc:chgData name="Nicola  Freer" userId="S::nicola.freer@bramhopeprimaryschool.co.uk::040c9b20-bc52-4ecd-9f5a-f1de7fce5a63" providerId="AD" clId="Web-{9B830490-06F7-7F37-9D3F-7FFF41599229}" dt="2021-10-02T18:27:53.202" v="524" actId="20577"/>
        <pc:sldMkLst>
          <pc:docMk/>
          <pc:sldMk cId="2827296695" sldId="280"/>
        </pc:sldMkLst>
        <pc:spChg chg="mod">
          <ac:chgData name="Nicola  Freer" userId="S::nicola.freer@bramhopeprimaryschool.co.uk::040c9b20-bc52-4ecd-9f5a-f1de7fce5a63" providerId="AD" clId="Web-{9B830490-06F7-7F37-9D3F-7FFF41599229}" dt="2021-10-02T18:27:53.202" v="524" actId="20577"/>
          <ac:spMkLst>
            <pc:docMk/>
            <pc:sldMk cId="2827296695" sldId="280"/>
            <ac:spMk id="2" creationId="{ED7B1521-E800-4321-BBF3-4E39EF9F5893}"/>
          </ac:spMkLst>
        </pc:spChg>
        <pc:spChg chg="del">
          <ac:chgData name="Nicola  Freer" userId="S::nicola.freer@bramhopeprimaryschool.co.uk::040c9b20-bc52-4ecd-9f5a-f1de7fce5a63" providerId="AD" clId="Web-{9B830490-06F7-7F37-9D3F-7FFF41599229}" dt="2021-10-02T18:16:04.248" v="406"/>
          <ac:spMkLst>
            <pc:docMk/>
            <pc:sldMk cId="2827296695" sldId="280"/>
            <ac:spMk id="3" creationId="{2D36B8A0-9AA8-4416-8C3A-DEDEF51F747F}"/>
          </ac:spMkLst>
        </pc:spChg>
        <pc:picChg chg="add mod ord">
          <ac:chgData name="Nicola  Freer" userId="S::nicola.freer@bramhopeprimaryschool.co.uk::040c9b20-bc52-4ecd-9f5a-f1de7fce5a63" providerId="AD" clId="Web-{9B830490-06F7-7F37-9D3F-7FFF41599229}" dt="2021-10-02T18:16:04.248" v="406"/>
          <ac:picMkLst>
            <pc:docMk/>
            <pc:sldMk cId="2827296695" sldId="280"/>
            <ac:picMk id="4" creationId="{644EFE15-3937-49BA-8BE5-E365077E8DAA}"/>
          </ac:picMkLst>
        </pc:picChg>
      </pc:sldChg>
      <pc:sldChg chg="new del">
        <pc:chgData name="Nicola  Freer" userId="S::nicola.freer@bramhopeprimaryschool.co.uk::040c9b20-bc52-4ecd-9f5a-f1de7fce5a63" providerId="AD" clId="Web-{9B830490-06F7-7F37-9D3F-7FFF41599229}" dt="2021-10-02T18:24:26.048" v="494"/>
        <pc:sldMkLst>
          <pc:docMk/>
          <pc:sldMk cId="31984600" sldId="281"/>
        </pc:sldMkLst>
      </pc:sldChg>
      <pc:sldChg chg="modSp new">
        <pc:chgData name="Nicola  Freer" userId="S::nicola.freer@bramhopeprimaryschool.co.uk::040c9b20-bc52-4ecd-9f5a-f1de7fce5a63" providerId="AD" clId="Web-{9B830490-06F7-7F37-9D3F-7FFF41599229}" dt="2021-10-02T18:26:00.195" v="501" actId="20577"/>
        <pc:sldMkLst>
          <pc:docMk/>
          <pc:sldMk cId="3743783544" sldId="281"/>
        </pc:sldMkLst>
        <pc:spChg chg="mod">
          <ac:chgData name="Nicola  Freer" userId="S::nicola.freer@bramhopeprimaryschool.co.uk::040c9b20-bc52-4ecd-9f5a-f1de7fce5a63" providerId="AD" clId="Web-{9B830490-06F7-7F37-9D3F-7FFF41599229}" dt="2021-10-02T18:26:00.195" v="501" actId="20577"/>
          <ac:spMkLst>
            <pc:docMk/>
            <pc:sldMk cId="3743783544" sldId="281"/>
            <ac:spMk id="2" creationId="{EE36C6C7-5174-4F32-A75B-48A21EE6A2AA}"/>
          </ac:spMkLst>
        </pc:spChg>
        <pc:spChg chg="mod">
          <ac:chgData name="Nicola  Freer" userId="S::nicola.freer@bramhopeprimaryschool.co.uk::040c9b20-bc52-4ecd-9f5a-f1de7fce5a63" providerId="AD" clId="Web-{9B830490-06F7-7F37-9D3F-7FFF41599229}" dt="2021-10-02T18:25:10.411" v="497" actId="20577"/>
          <ac:spMkLst>
            <pc:docMk/>
            <pc:sldMk cId="3743783544" sldId="281"/>
            <ac:spMk id="3" creationId="{B411819B-BAC3-40AC-B6B9-EA62421155C5}"/>
          </ac:spMkLst>
        </pc:spChg>
      </pc:sldChg>
    </pc:docChg>
  </pc:docChgLst>
  <pc:docChgLst>
    <pc:chgData name="Naomi Burns" userId="S::naomi.burns@bramhopeprimaryschool.co.uk::9cb65188-b757-469c-9ac7-3f644695bd3e" providerId="AD" clId="Web-{B50AB9E9-96F3-311B-5A8D-3B22D3872A7A}"/>
    <pc:docChg chg="modSld">
      <pc:chgData name="Naomi Burns" userId="S::naomi.burns@bramhopeprimaryschool.co.uk::9cb65188-b757-469c-9ac7-3f644695bd3e" providerId="AD" clId="Web-{B50AB9E9-96F3-311B-5A8D-3B22D3872A7A}" dt="2021-10-14T09:27:24.784" v="73"/>
      <pc:docMkLst>
        <pc:docMk/>
      </pc:docMkLst>
      <pc:sldChg chg="addSp delSp modSp mod setBg">
        <pc:chgData name="Naomi Burns" userId="S::naomi.burns@bramhopeprimaryschool.co.uk::9cb65188-b757-469c-9ac7-3f644695bd3e" providerId="AD" clId="Web-{B50AB9E9-96F3-311B-5A8D-3B22D3872A7A}" dt="2021-10-14T09:26:37.502" v="72"/>
        <pc:sldMkLst>
          <pc:docMk/>
          <pc:sldMk cId="4133594649" sldId="292"/>
        </pc:sldMkLst>
        <pc:spChg chg="mod">
          <ac:chgData name="Naomi Burns" userId="S::naomi.burns@bramhopeprimaryschool.co.uk::9cb65188-b757-469c-9ac7-3f644695bd3e" providerId="AD" clId="Web-{B50AB9E9-96F3-311B-5A8D-3B22D3872A7A}" dt="2021-10-14T09:26:37.455" v="71"/>
          <ac:spMkLst>
            <pc:docMk/>
            <pc:sldMk cId="4133594649" sldId="292"/>
            <ac:spMk id="2" creationId="{00000000-0000-0000-0000-000000000000}"/>
          </ac:spMkLst>
        </pc:spChg>
        <pc:spChg chg="add del">
          <ac:chgData name="Naomi Burns" userId="S::naomi.burns@bramhopeprimaryschool.co.uk::9cb65188-b757-469c-9ac7-3f644695bd3e" providerId="AD" clId="Web-{B50AB9E9-96F3-311B-5A8D-3B22D3872A7A}" dt="2021-10-14T09:26:37.502" v="72"/>
          <ac:spMkLst>
            <pc:docMk/>
            <pc:sldMk cId="4133594649" sldId="292"/>
            <ac:spMk id="3" creationId="{00000000-0000-0000-0000-000000000000}"/>
          </ac:spMkLst>
        </pc:spChg>
        <pc:graphicFrameChg chg="add del">
          <ac:chgData name="Naomi Burns" userId="S::naomi.burns@bramhopeprimaryschool.co.uk::9cb65188-b757-469c-9ac7-3f644695bd3e" providerId="AD" clId="Web-{B50AB9E9-96F3-311B-5A8D-3B22D3872A7A}" dt="2021-10-14T09:26:37.455" v="71"/>
          <ac:graphicFrameMkLst>
            <pc:docMk/>
            <pc:sldMk cId="4133594649" sldId="292"/>
            <ac:graphicFrameMk id="5" creationId="{7820991C-D720-4C0B-BEA0-FD2424E12636}"/>
          </ac:graphicFrameMkLst>
        </pc:graphicFrameChg>
        <pc:graphicFrameChg chg="add">
          <ac:chgData name="Naomi Burns" userId="S::naomi.burns@bramhopeprimaryschool.co.uk::9cb65188-b757-469c-9ac7-3f644695bd3e" providerId="AD" clId="Web-{B50AB9E9-96F3-311B-5A8D-3B22D3872A7A}" dt="2021-10-14T09:26:37.502" v="72"/>
          <ac:graphicFrameMkLst>
            <pc:docMk/>
            <pc:sldMk cId="4133594649" sldId="292"/>
            <ac:graphicFrameMk id="6" creationId="{4C5DF165-130A-4E02-803A-3E4BBBB0AEDF}"/>
          </ac:graphicFrameMkLst>
        </pc:graphicFrameChg>
      </pc:sldChg>
      <pc:sldChg chg="addSp delSp modSp mod setBg">
        <pc:chgData name="Naomi Burns" userId="S::naomi.burns@bramhopeprimaryschool.co.uk::9cb65188-b757-469c-9ac7-3f644695bd3e" providerId="AD" clId="Web-{B50AB9E9-96F3-311B-5A8D-3B22D3872A7A}" dt="2021-10-14T09:25:56.485" v="69" actId="20577"/>
        <pc:sldMkLst>
          <pc:docMk/>
          <pc:sldMk cId="3500984865" sldId="293"/>
        </pc:sldMkLst>
        <pc:spChg chg="mod">
          <ac:chgData name="Naomi Burns" userId="S::naomi.burns@bramhopeprimaryschool.co.uk::9cb65188-b757-469c-9ac7-3f644695bd3e" providerId="AD" clId="Web-{B50AB9E9-96F3-311B-5A8D-3B22D3872A7A}" dt="2021-10-14T09:25:56.485" v="69" actId="20577"/>
          <ac:spMkLst>
            <pc:docMk/>
            <pc:sldMk cId="3500984865" sldId="293"/>
            <ac:spMk id="2" creationId="{00000000-0000-0000-0000-000000000000}"/>
          </ac:spMkLst>
        </pc:spChg>
        <pc:spChg chg="add del">
          <ac:chgData name="Naomi Burns" userId="S::naomi.burns@bramhopeprimaryschool.co.uk::9cb65188-b757-469c-9ac7-3f644695bd3e" providerId="AD" clId="Web-{B50AB9E9-96F3-311B-5A8D-3B22D3872A7A}" dt="2021-10-14T09:25:50.204" v="62"/>
          <ac:spMkLst>
            <pc:docMk/>
            <pc:sldMk cId="3500984865" sldId="293"/>
            <ac:spMk id="3" creationId="{00000000-0000-0000-0000-000000000000}"/>
          </ac:spMkLst>
        </pc:spChg>
        <pc:spChg chg="add del">
          <ac:chgData name="Naomi Burns" userId="S::naomi.burns@bramhopeprimaryschool.co.uk::9cb65188-b757-469c-9ac7-3f644695bd3e" providerId="AD" clId="Web-{B50AB9E9-96F3-311B-5A8D-3B22D3872A7A}" dt="2021-10-14T09:25:50.204" v="62"/>
          <ac:spMkLst>
            <pc:docMk/>
            <pc:sldMk cId="3500984865" sldId="293"/>
            <ac:spMk id="6" creationId="{86A198EF-6B7D-4B36-8666-4EE5A3BC45B7}"/>
          </ac:spMkLst>
        </pc:spChg>
        <pc:spChg chg="add del">
          <ac:chgData name="Naomi Burns" userId="S::naomi.burns@bramhopeprimaryschool.co.uk::9cb65188-b757-469c-9ac7-3f644695bd3e" providerId="AD" clId="Web-{B50AB9E9-96F3-311B-5A8D-3B22D3872A7A}" dt="2021-10-14T09:25:50.204" v="62"/>
          <ac:spMkLst>
            <pc:docMk/>
            <pc:sldMk cId="3500984865" sldId="293"/>
            <ac:spMk id="7" creationId="{17348318-06B3-4581-BDC7-8BB5ACC0DDF9}"/>
          </ac:spMkLst>
        </pc:spChg>
        <pc:spChg chg="add del">
          <ac:chgData name="Naomi Burns" userId="S::naomi.burns@bramhopeprimaryschool.co.uk::9cb65188-b757-469c-9ac7-3f644695bd3e" providerId="AD" clId="Web-{B50AB9E9-96F3-311B-5A8D-3B22D3872A7A}" dt="2021-10-14T09:25:16.062" v="44"/>
          <ac:spMkLst>
            <pc:docMk/>
            <pc:sldMk cId="3500984865" sldId="293"/>
            <ac:spMk id="9" creationId="{103AE710-7D3C-454B-82CF-49B0093E9892}"/>
          </ac:spMkLst>
        </pc:spChg>
        <pc:spChg chg="add del">
          <ac:chgData name="Naomi Burns" userId="S::naomi.burns@bramhopeprimaryschool.co.uk::9cb65188-b757-469c-9ac7-3f644695bd3e" providerId="AD" clId="Web-{B50AB9E9-96F3-311B-5A8D-3B22D3872A7A}" dt="2021-10-14T09:25:16.062" v="44"/>
          <ac:spMkLst>
            <pc:docMk/>
            <pc:sldMk cId="3500984865" sldId="293"/>
            <ac:spMk id="11" creationId="{039CC2B4-028D-4241-812D-86DEFC665CEB}"/>
          </ac:spMkLst>
        </pc:spChg>
        <pc:grpChg chg="add del">
          <ac:chgData name="Naomi Burns" userId="S::naomi.burns@bramhopeprimaryschool.co.uk::9cb65188-b757-469c-9ac7-3f644695bd3e" providerId="AD" clId="Web-{B50AB9E9-96F3-311B-5A8D-3B22D3872A7A}" dt="2021-10-14T09:25:50.204" v="62"/>
          <ac:grpSpMkLst>
            <pc:docMk/>
            <pc:sldMk cId="3500984865" sldId="293"/>
            <ac:grpSpMk id="8" creationId="{284EDEE4-D512-4009-8EEF-CE63D5996DC2}"/>
          </ac:grpSpMkLst>
        </pc:grpChg>
        <pc:grpChg chg="add del">
          <ac:chgData name="Naomi Burns" userId="S::naomi.burns@bramhopeprimaryschool.co.uk::9cb65188-b757-469c-9ac7-3f644695bd3e" providerId="AD" clId="Web-{B50AB9E9-96F3-311B-5A8D-3B22D3872A7A}" dt="2021-10-14T09:25:16.062" v="44"/>
          <ac:grpSpMkLst>
            <pc:docMk/>
            <pc:sldMk cId="3500984865" sldId="293"/>
            <ac:grpSpMk id="13" creationId="{CA13242B-E02E-4DE0-859A-2A46B775FBD7}"/>
          </ac:grpSpMkLst>
        </pc:grpChg>
        <pc:graphicFrameChg chg="add del">
          <ac:chgData name="Naomi Burns" userId="S::naomi.burns@bramhopeprimaryschool.co.uk::9cb65188-b757-469c-9ac7-3f644695bd3e" providerId="AD" clId="Web-{B50AB9E9-96F3-311B-5A8D-3B22D3872A7A}" dt="2021-10-14T09:25:16.062" v="44"/>
          <ac:graphicFrameMkLst>
            <pc:docMk/>
            <pc:sldMk cId="3500984865" sldId="293"/>
            <ac:graphicFrameMk id="5" creationId="{966FCACB-930A-4D91-AC13-8817B69C3FBC}"/>
          </ac:graphicFrameMkLst>
        </pc:graphicFrameChg>
        <pc:graphicFrameChg chg="add del">
          <ac:chgData name="Naomi Burns" userId="S::naomi.burns@bramhopeprimaryschool.co.uk::9cb65188-b757-469c-9ac7-3f644695bd3e" providerId="AD" clId="Web-{B50AB9E9-96F3-311B-5A8D-3B22D3872A7A}" dt="2021-10-14T09:25:50.204" v="62"/>
          <ac:graphicFrameMkLst>
            <pc:docMk/>
            <pc:sldMk cId="3500984865" sldId="293"/>
            <ac:graphicFrameMk id="10" creationId="{98CE33F5-74C0-4945-A96D-BBB8DB9E4FA6}"/>
          </ac:graphicFrameMkLst>
        </pc:graphicFrameChg>
      </pc:sldChg>
      <pc:sldChg chg="addSp modSp mod setBg">
        <pc:chgData name="Naomi Burns" userId="S::naomi.burns@bramhopeprimaryschool.co.uk::9cb65188-b757-469c-9ac7-3f644695bd3e" providerId="AD" clId="Web-{B50AB9E9-96F3-311B-5A8D-3B22D3872A7A}" dt="2021-10-14T09:23:17.950" v="27" actId="20577"/>
        <pc:sldMkLst>
          <pc:docMk/>
          <pc:sldMk cId="2753900206" sldId="295"/>
        </pc:sldMkLst>
        <pc:spChg chg="mod ord">
          <ac:chgData name="Naomi Burns" userId="S::naomi.burns@bramhopeprimaryschool.co.uk::9cb65188-b757-469c-9ac7-3f644695bd3e" providerId="AD" clId="Web-{B50AB9E9-96F3-311B-5A8D-3B22D3872A7A}" dt="2021-10-14T09:23:08.794" v="22" actId="1076"/>
          <ac:spMkLst>
            <pc:docMk/>
            <pc:sldMk cId="2753900206" sldId="295"/>
            <ac:spMk id="2" creationId="{00000000-0000-0000-0000-000000000000}"/>
          </ac:spMkLst>
        </pc:spChg>
        <pc:spChg chg="mod">
          <ac:chgData name="Naomi Burns" userId="S::naomi.burns@bramhopeprimaryschool.co.uk::9cb65188-b757-469c-9ac7-3f644695bd3e" providerId="AD" clId="Web-{B50AB9E9-96F3-311B-5A8D-3B22D3872A7A}" dt="2021-10-14T09:23:17.950" v="27" actId="20577"/>
          <ac:spMkLst>
            <pc:docMk/>
            <pc:sldMk cId="2753900206" sldId="295"/>
            <ac:spMk id="5" creationId="{C6393E8B-E47E-41BC-B22C-FE70C236DEE3}"/>
          </ac:spMkLst>
        </pc:spChg>
        <pc:spChg chg="add">
          <ac:chgData name="Naomi Burns" userId="S::naomi.burns@bramhopeprimaryschool.co.uk::9cb65188-b757-469c-9ac7-3f644695bd3e" providerId="AD" clId="Web-{B50AB9E9-96F3-311B-5A8D-3B22D3872A7A}" dt="2021-10-14T09:22:52.684" v="21"/>
          <ac:spMkLst>
            <pc:docMk/>
            <pc:sldMk cId="2753900206" sldId="295"/>
            <ac:spMk id="71" creationId="{6AD30037-67ED-4367-9BE0-45787510BF13}"/>
          </ac:spMkLst>
        </pc:spChg>
        <pc:grpChg chg="add">
          <ac:chgData name="Naomi Burns" userId="S::naomi.burns@bramhopeprimaryschool.co.uk::9cb65188-b757-469c-9ac7-3f644695bd3e" providerId="AD" clId="Web-{B50AB9E9-96F3-311B-5A8D-3B22D3872A7A}" dt="2021-10-14T09:22:52.684" v="21"/>
          <ac:grpSpMkLst>
            <pc:docMk/>
            <pc:sldMk cId="2753900206" sldId="295"/>
            <ac:grpSpMk id="73" creationId="{50841A4E-5BC1-44B4-83CF-D524E8AEAD64}"/>
          </ac:grpSpMkLst>
        </pc:grpChg>
        <pc:picChg chg="mod">
          <ac:chgData name="Naomi Burns" userId="S::naomi.burns@bramhopeprimaryschool.co.uk::9cb65188-b757-469c-9ac7-3f644695bd3e" providerId="AD" clId="Web-{B50AB9E9-96F3-311B-5A8D-3B22D3872A7A}" dt="2021-10-14T09:22:52.684" v="21"/>
          <ac:picMkLst>
            <pc:docMk/>
            <pc:sldMk cId="2753900206" sldId="295"/>
            <ac:picMk id="2050" creationId="{00000000-0000-0000-0000-000000000000}"/>
          </ac:picMkLst>
        </pc:picChg>
      </pc:sldChg>
      <pc:sldChg chg="addSp delSp modSp mod setBg">
        <pc:chgData name="Naomi Burns" userId="S::naomi.burns@bramhopeprimaryschool.co.uk::9cb65188-b757-469c-9ac7-3f644695bd3e" providerId="AD" clId="Web-{B50AB9E9-96F3-311B-5A8D-3B22D3872A7A}" dt="2021-10-14T09:22:32.699" v="20" actId="14100"/>
        <pc:sldMkLst>
          <pc:docMk/>
          <pc:sldMk cId="1838865526" sldId="296"/>
        </pc:sldMkLst>
        <pc:spChg chg="mod">
          <ac:chgData name="Naomi Burns" userId="S::naomi.burns@bramhopeprimaryschool.co.uk::9cb65188-b757-469c-9ac7-3f644695bd3e" providerId="AD" clId="Web-{B50AB9E9-96F3-311B-5A8D-3B22D3872A7A}" dt="2021-10-14T09:22:21.667" v="16"/>
          <ac:spMkLst>
            <pc:docMk/>
            <pc:sldMk cId="1838865526" sldId="296"/>
            <ac:spMk id="2" creationId="{00000000-0000-0000-0000-000000000000}"/>
          </ac:spMkLst>
        </pc:spChg>
        <pc:spChg chg="mod">
          <ac:chgData name="Naomi Burns" userId="S::naomi.burns@bramhopeprimaryschool.co.uk::9cb65188-b757-469c-9ac7-3f644695bd3e" providerId="AD" clId="Web-{B50AB9E9-96F3-311B-5A8D-3B22D3872A7A}" dt="2021-10-14T09:22:28.621" v="18" actId="1076"/>
          <ac:spMkLst>
            <pc:docMk/>
            <pc:sldMk cId="1838865526" sldId="296"/>
            <ac:spMk id="3" creationId="{00000000-0000-0000-0000-000000000000}"/>
          </ac:spMkLst>
        </pc:spChg>
        <pc:spChg chg="add del">
          <ac:chgData name="Naomi Burns" userId="S::naomi.burns@bramhopeprimaryschool.co.uk::9cb65188-b757-469c-9ac7-3f644695bd3e" providerId="AD" clId="Web-{B50AB9E9-96F3-311B-5A8D-3B22D3872A7A}" dt="2021-10-14T09:20:58.415" v="3"/>
          <ac:spMkLst>
            <pc:docMk/>
            <pc:sldMk cId="1838865526" sldId="296"/>
            <ac:spMk id="9" creationId="{6AD30037-67ED-4367-9BE0-45787510BF13}"/>
          </ac:spMkLst>
        </pc:spChg>
        <pc:grpChg chg="add del">
          <ac:chgData name="Naomi Burns" userId="S::naomi.burns@bramhopeprimaryschool.co.uk::9cb65188-b757-469c-9ac7-3f644695bd3e" providerId="AD" clId="Web-{B50AB9E9-96F3-311B-5A8D-3B22D3872A7A}" dt="2021-10-14T09:20:58.415" v="3"/>
          <ac:grpSpMkLst>
            <pc:docMk/>
            <pc:sldMk cId="1838865526" sldId="296"/>
            <ac:grpSpMk id="11" creationId="{50841A4E-5BC1-44B4-83CF-D524E8AEAD64}"/>
          </ac:grpSpMkLst>
        </pc:grpChg>
        <pc:picChg chg="add del mod ord">
          <ac:chgData name="Naomi Burns" userId="S::naomi.burns@bramhopeprimaryschool.co.uk::9cb65188-b757-469c-9ac7-3f644695bd3e" providerId="AD" clId="Web-{B50AB9E9-96F3-311B-5A8D-3B22D3872A7A}" dt="2021-10-14T09:21:01.290" v="4"/>
          <ac:picMkLst>
            <pc:docMk/>
            <pc:sldMk cId="1838865526" sldId="296"/>
            <ac:picMk id="4" creationId="{00000000-0000-0000-0000-000000000000}"/>
          </ac:picMkLst>
        </pc:picChg>
        <pc:picChg chg="add mod">
          <ac:chgData name="Naomi Burns" userId="S::naomi.burns@bramhopeprimaryschool.co.uk::9cb65188-b757-469c-9ac7-3f644695bd3e" providerId="AD" clId="Web-{B50AB9E9-96F3-311B-5A8D-3B22D3872A7A}" dt="2021-10-14T09:22:32.699" v="20" actId="14100"/>
          <ac:picMkLst>
            <pc:docMk/>
            <pc:sldMk cId="1838865526" sldId="296"/>
            <ac:picMk id="5" creationId="{C7599922-0378-4AB0-84D7-CA7D0DC0BC95}"/>
          </ac:picMkLst>
        </pc:picChg>
      </pc:sldChg>
      <pc:sldChg chg="addSp delSp">
        <pc:chgData name="Naomi Burns" userId="S::naomi.burns@bramhopeprimaryschool.co.uk::9cb65188-b757-469c-9ac7-3f644695bd3e" providerId="AD" clId="Web-{B50AB9E9-96F3-311B-5A8D-3B22D3872A7A}" dt="2021-10-14T09:27:24.784" v="73"/>
        <pc:sldMkLst>
          <pc:docMk/>
          <pc:sldMk cId="1590456847" sldId="300"/>
        </pc:sldMkLst>
        <pc:spChg chg="del">
          <ac:chgData name="Naomi Burns" userId="S::naomi.burns@bramhopeprimaryschool.co.uk::9cb65188-b757-469c-9ac7-3f644695bd3e" providerId="AD" clId="Web-{B50AB9E9-96F3-311B-5A8D-3B22D3872A7A}" dt="2021-10-14T09:27:24.784" v="73"/>
          <ac:spMkLst>
            <pc:docMk/>
            <pc:sldMk cId="1590456847" sldId="300"/>
            <ac:spMk id="3" creationId="{00000000-0000-0000-0000-000000000000}"/>
          </ac:spMkLst>
        </pc:spChg>
        <pc:graphicFrameChg chg="add">
          <ac:chgData name="Naomi Burns" userId="S::naomi.burns@bramhopeprimaryschool.co.uk::9cb65188-b757-469c-9ac7-3f644695bd3e" providerId="AD" clId="Web-{B50AB9E9-96F3-311B-5A8D-3B22D3872A7A}" dt="2021-10-14T09:27:24.784" v="73"/>
          <ac:graphicFrameMkLst>
            <pc:docMk/>
            <pc:sldMk cId="1590456847" sldId="300"/>
            <ac:graphicFrameMk id="5" creationId="{404D5F62-FA46-4D85-95D0-D73304445C7F}"/>
          </ac:graphicFrameMkLst>
        </pc:graphicFrameChg>
      </pc:sldChg>
      <pc:sldChg chg="addSp modSp mod setBg">
        <pc:chgData name="Naomi Burns" userId="S::naomi.burns@bramhopeprimaryschool.co.uk::9cb65188-b757-469c-9ac7-3f644695bd3e" providerId="AD" clId="Web-{B50AB9E9-96F3-311B-5A8D-3B22D3872A7A}" dt="2021-10-14T09:22:05.339" v="13" actId="1076"/>
        <pc:sldMkLst>
          <pc:docMk/>
          <pc:sldMk cId="2705046228" sldId="301"/>
        </pc:sldMkLst>
        <pc:spChg chg="mod">
          <ac:chgData name="Naomi Burns" userId="S::naomi.burns@bramhopeprimaryschool.co.uk::9cb65188-b757-469c-9ac7-3f644695bd3e" providerId="AD" clId="Web-{B50AB9E9-96F3-311B-5A8D-3B22D3872A7A}" dt="2021-10-14T09:21:49.714" v="9"/>
          <ac:spMkLst>
            <pc:docMk/>
            <pc:sldMk cId="2705046228" sldId="301"/>
            <ac:spMk id="2" creationId="{00000000-0000-0000-0000-000000000000}"/>
          </ac:spMkLst>
        </pc:spChg>
        <pc:spChg chg="mod">
          <ac:chgData name="Naomi Burns" userId="S::naomi.burns@bramhopeprimaryschool.co.uk::9cb65188-b757-469c-9ac7-3f644695bd3e" providerId="AD" clId="Web-{B50AB9E9-96F3-311B-5A8D-3B22D3872A7A}" dt="2021-10-14T09:22:05.339" v="13" actId="1076"/>
          <ac:spMkLst>
            <pc:docMk/>
            <pc:sldMk cId="2705046228" sldId="301"/>
            <ac:spMk id="3" creationId="{00000000-0000-0000-0000-000000000000}"/>
          </ac:spMkLst>
        </pc:spChg>
        <pc:spChg chg="add">
          <ac:chgData name="Naomi Burns" userId="S::naomi.burns@bramhopeprimaryschool.co.uk::9cb65188-b757-469c-9ac7-3f644695bd3e" providerId="AD" clId="Web-{B50AB9E9-96F3-311B-5A8D-3B22D3872A7A}" dt="2021-10-14T09:21:49.714" v="9"/>
          <ac:spMkLst>
            <pc:docMk/>
            <pc:sldMk cId="2705046228" sldId="301"/>
            <ac:spMk id="9" creationId="{6AD30037-67ED-4367-9BE0-45787510BF13}"/>
          </ac:spMkLst>
        </pc:spChg>
        <pc:grpChg chg="add">
          <ac:chgData name="Naomi Burns" userId="S::naomi.burns@bramhopeprimaryschool.co.uk::9cb65188-b757-469c-9ac7-3f644695bd3e" providerId="AD" clId="Web-{B50AB9E9-96F3-311B-5A8D-3B22D3872A7A}" dt="2021-10-14T09:21:49.714" v="9"/>
          <ac:grpSpMkLst>
            <pc:docMk/>
            <pc:sldMk cId="2705046228" sldId="301"/>
            <ac:grpSpMk id="11" creationId="{50841A4E-5BC1-44B4-83CF-D524E8AEAD64}"/>
          </ac:grpSpMkLst>
        </pc:grpChg>
        <pc:picChg chg="mod ord">
          <ac:chgData name="Naomi Burns" userId="S::naomi.burns@bramhopeprimaryschool.co.uk::9cb65188-b757-469c-9ac7-3f644695bd3e" providerId="AD" clId="Web-{B50AB9E9-96F3-311B-5A8D-3B22D3872A7A}" dt="2021-10-14T09:21:49.714" v="9"/>
          <ac:picMkLst>
            <pc:docMk/>
            <pc:sldMk cId="2705046228" sldId="301"/>
            <ac:picMk id="4" creationId="{00000000-0000-0000-0000-000000000000}"/>
          </ac:picMkLst>
        </pc:picChg>
      </pc:sldChg>
      <pc:sldChg chg="modSp mod setBg">
        <pc:chgData name="Naomi Burns" userId="S::naomi.burns@bramhopeprimaryschool.co.uk::9cb65188-b757-469c-9ac7-3f644695bd3e" providerId="AD" clId="Web-{B50AB9E9-96F3-311B-5A8D-3B22D3872A7A}" dt="2021-10-14T09:24:04.686" v="42" actId="20577"/>
        <pc:sldMkLst>
          <pc:docMk/>
          <pc:sldMk cId="588424566" sldId="302"/>
        </pc:sldMkLst>
        <pc:spChg chg="mod">
          <ac:chgData name="Naomi Burns" userId="S::naomi.burns@bramhopeprimaryschool.co.uk::9cb65188-b757-469c-9ac7-3f644695bd3e" providerId="AD" clId="Web-{B50AB9E9-96F3-311B-5A8D-3B22D3872A7A}" dt="2021-10-14T09:23:55.045" v="39" actId="1076"/>
          <ac:spMkLst>
            <pc:docMk/>
            <pc:sldMk cId="588424566" sldId="302"/>
            <ac:spMk id="2" creationId="{00000000-0000-0000-0000-000000000000}"/>
          </ac:spMkLst>
        </pc:spChg>
        <pc:spChg chg="mod">
          <ac:chgData name="Naomi Burns" userId="S::naomi.burns@bramhopeprimaryschool.co.uk::9cb65188-b757-469c-9ac7-3f644695bd3e" providerId="AD" clId="Web-{B50AB9E9-96F3-311B-5A8D-3B22D3872A7A}" dt="2021-10-14T09:24:04.686" v="42" actId="20577"/>
          <ac:spMkLst>
            <pc:docMk/>
            <pc:sldMk cId="588424566" sldId="302"/>
            <ac:spMk id="3" creationId="{00000000-0000-0000-0000-000000000000}"/>
          </ac:spMkLst>
        </pc:spChg>
        <pc:picChg chg="mod">
          <ac:chgData name="Naomi Burns" userId="S::naomi.burns@bramhopeprimaryschool.co.uk::9cb65188-b757-469c-9ac7-3f644695bd3e" providerId="AD" clId="Web-{B50AB9E9-96F3-311B-5A8D-3B22D3872A7A}" dt="2021-10-14T09:23:58.670" v="40" actId="14100"/>
          <ac:picMkLst>
            <pc:docMk/>
            <pc:sldMk cId="588424566" sldId="302"/>
            <ac:picMk id="4" creationId="{00000000-0000-0000-0000-000000000000}"/>
          </ac:picMkLst>
        </pc:picChg>
      </pc:sldChg>
    </pc:docChg>
  </pc:docChgLst>
  <pc:docChgLst>
    <pc:chgData name="Nicola  Freer" userId="S::nicola.freer@bramhopeprimaryschool.co.uk::040c9b20-bc52-4ecd-9f5a-f1de7fce5a63" providerId="AD" clId="Web-{B4CE7972-1A47-1916-2366-D4D2715AC3B5}"/>
    <pc:docChg chg="delSld modSld sldOrd">
      <pc:chgData name="Nicola  Freer" userId="S::nicola.freer@bramhopeprimaryschool.co.uk::040c9b20-bc52-4ecd-9f5a-f1de7fce5a63" providerId="AD" clId="Web-{B4CE7972-1A47-1916-2366-D4D2715AC3B5}" dt="2021-10-17T20:34:37.569" v="236" actId="20577"/>
      <pc:docMkLst>
        <pc:docMk/>
      </pc:docMkLst>
      <pc:sldChg chg="modSp">
        <pc:chgData name="Nicola  Freer" userId="S::nicola.freer@bramhopeprimaryschool.co.uk::040c9b20-bc52-4ecd-9f5a-f1de7fce5a63" providerId="AD" clId="Web-{B4CE7972-1A47-1916-2366-D4D2715AC3B5}" dt="2021-10-17T20:15:15.578" v="27" actId="20577"/>
        <pc:sldMkLst>
          <pc:docMk/>
          <pc:sldMk cId="1385385420" sldId="268"/>
        </pc:sldMkLst>
        <pc:spChg chg="mod">
          <ac:chgData name="Nicola  Freer" userId="S::nicola.freer@bramhopeprimaryschool.co.uk::040c9b20-bc52-4ecd-9f5a-f1de7fce5a63" providerId="AD" clId="Web-{B4CE7972-1A47-1916-2366-D4D2715AC3B5}" dt="2021-10-17T20:15:15.578" v="27" actId="20577"/>
          <ac:spMkLst>
            <pc:docMk/>
            <pc:sldMk cId="1385385420" sldId="268"/>
            <ac:spMk id="3" creationId="{00000000-0000-0000-0000-000000000000}"/>
          </ac:spMkLst>
        </pc:spChg>
      </pc:sldChg>
      <pc:sldChg chg="modSp">
        <pc:chgData name="Nicola  Freer" userId="S::nicola.freer@bramhopeprimaryschool.co.uk::040c9b20-bc52-4ecd-9f5a-f1de7fce5a63" providerId="AD" clId="Web-{B4CE7972-1A47-1916-2366-D4D2715AC3B5}" dt="2021-10-17T20:28:59.482" v="209" actId="20577"/>
        <pc:sldMkLst>
          <pc:docMk/>
          <pc:sldMk cId="1276107511" sldId="275"/>
        </pc:sldMkLst>
        <pc:spChg chg="mod">
          <ac:chgData name="Nicola  Freer" userId="S::nicola.freer@bramhopeprimaryschool.co.uk::040c9b20-bc52-4ecd-9f5a-f1de7fce5a63" providerId="AD" clId="Web-{B4CE7972-1A47-1916-2366-D4D2715AC3B5}" dt="2021-10-17T20:28:59.482" v="209" actId="20577"/>
          <ac:spMkLst>
            <pc:docMk/>
            <pc:sldMk cId="1276107511" sldId="275"/>
            <ac:spMk id="3" creationId="{64B35064-A461-4B57-A33A-C357ED4C765F}"/>
          </ac:spMkLst>
        </pc:spChg>
      </pc:sldChg>
      <pc:sldChg chg="modSp ord">
        <pc:chgData name="Nicola  Freer" userId="S::nicola.freer@bramhopeprimaryschool.co.uk::040c9b20-bc52-4ecd-9f5a-f1de7fce5a63" providerId="AD" clId="Web-{B4CE7972-1A47-1916-2366-D4D2715AC3B5}" dt="2021-10-17T20:25:47.880" v="148" actId="20577"/>
        <pc:sldMkLst>
          <pc:docMk/>
          <pc:sldMk cId="1156517450" sldId="283"/>
        </pc:sldMkLst>
        <pc:spChg chg="mod">
          <ac:chgData name="Nicola  Freer" userId="S::nicola.freer@bramhopeprimaryschool.co.uk::040c9b20-bc52-4ecd-9f5a-f1de7fce5a63" providerId="AD" clId="Web-{B4CE7972-1A47-1916-2366-D4D2715AC3B5}" dt="2021-10-17T20:25:47.880" v="148" actId="20577"/>
          <ac:spMkLst>
            <pc:docMk/>
            <pc:sldMk cId="1156517450" sldId="283"/>
            <ac:spMk id="2" creationId="{85C188F6-40BF-495B-8C5D-DBE457CD1249}"/>
          </ac:spMkLst>
        </pc:spChg>
        <pc:spChg chg="mod">
          <ac:chgData name="Nicola  Freer" userId="S::nicola.freer@bramhopeprimaryschool.co.uk::040c9b20-bc52-4ecd-9f5a-f1de7fce5a63" providerId="AD" clId="Web-{B4CE7972-1A47-1916-2366-D4D2715AC3B5}" dt="2021-10-17T20:25:26.910" v="145" actId="20577"/>
          <ac:spMkLst>
            <pc:docMk/>
            <pc:sldMk cId="1156517450" sldId="283"/>
            <ac:spMk id="3" creationId="{8F4651DD-FEB3-4E53-94B3-443978BF54E3}"/>
          </ac:spMkLst>
        </pc:spChg>
      </pc:sldChg>
      <pc:sldChg chg="del">
        <pc:chgData name="Nicola  Freer" userId="S::nicola.freer@bramhopeprimaryschool.co.uk::040c9b20-bc52-4ecd-9f5a-f1de7fce5a63" providerId="AD" clId="Web-{B4CE7972-1A47-1916-2366-D4D2715AC3B5}" dt="2021-10-17T20:03:41.205" v="0"/>
        <pc:sldMkLst>
          <pc:docMk/>
          <pc:sldMk cId="951761888" sldId="287"/>
        </pc:sldMkLst>
      </pc:sldChg>
      <pc:sldChg chg="modSp ord">
        <pc:chgData name="Nicola  Freer" userId="S::nicola.freer@bramhopeprimaryschool.co.uk::040c9b20-bc52-4ecd-9f5a-f1de7fce5a63" providerId="AD" clId="Web-{B4CE7972-1A47-1916-2366-D4D2715AC3B5}" dt="2021-10-17T20:33:59.084" v="219" actId="20577"/>
        <pc:sldMkLst>
          <pc:docMk/>
          <pc:sldMk cId="987903734" sldId="288"/>
        </pc:sldMkLst>
        <pc:spChg chg="mod">
          <ac:chgData name="Nicola  Freer" userId="S::nicola.freer@bramhopeprimaryschool.co.uk::040c9b20-bc52-4ecd-9f5a-f1de7fce5a63" providerId="AD" clId="Web-{B4CE7972-1A47-1916-2366-D4D2715AC3B5}" dt="2021-10-17T20:33:59.084" v="219" actId="20577"/>
          <ac:spMkLst>
            <pc:docMk/>
            <pc:sldMk cId="987903734" sldId="288"/>
            <ac:spMk id="2" creationId="{0763A707-73D7-4C86-B0C5-E9B2344D0A18}"/>
          </ac:spMkLst>
        </pc:spChg>
      </pc:sldChg>
      <pc:sldChg chg="modSp">
        <pc:chgData name="Nicola  Freer" userId="S::nicola.freer@bramhopeprimaryschool.co.uk::040c9b20-bc52-4ecd-9f5a-f1de7fce5a63" providerId="AD" clId="Web-{B4CE7972-1A47-1916-2366-D4D2715AC3B5}" dt="2021-10-17T20:30:23.359" v="217" actId="1076"/>
        <pc:sldMkLst>
          <pc:docMk/>
          <pc:sldMk cId="2564900721" sldId="289"/>
        </pc:sldMkLst>
        <pc:spChg chg="mod">
          <ac:chgData name="Nicola  Freer" userId="S::nicola.freer@bramhopeprimaryschool.co.uk::040c9b20-bc52-4ecd-9f5a-f1de7fce5a63" providerId="AD" clId="Web-{B4CE7972-1A47-1916-2366-D4D2715AC3B5}" dt="2021-10-17T20:30:11.562" v="216" actId="1076"/>
          <ac:spMkLst>
            <pc:docMk/>
            <pc:sldMk cId="2564900721" sldId="289"/>
            <ac:spMk id="3" creationId="{AF2FE940-C5EA-4B57-95EA-1EE5999E7789}"/>
          </ac:spMkLst>
        </pc:spChg>
        <pc:spChg chg="mod">
          <ac:chgData name="Nicola  Freer" userId="S::nicola.freer@bramhopeprimaryschool.co.uk::040c9b20-bc52-4ecd-9f5a-f1de7fce5a63" providerId="AD" clId="Web-{B4CE7972-1A47-1916-2366-D4D2715AC3B5}" dt="2021-10-17T20:30:23.359" v="217" actId="1076"/>
          <ac:spMkLst>
            <pc:docMk/>
            <pc:sldMk cId="2564900721" sldId="289"/>
            <ac:spMk id="4" creationId="{DBE57C37-DB96-45C4-8A22-4E6A274600E4}"/>
          </ac:spMkLst>
        </pc:spChg>
      </pc:sldChg>
      <pc:sldChg chg="modSp">
        <pc:chgData name="Nicola  Freer" userId="S::nicola.freer@bramhopeprimaryschool.co.uk::040c9b20-bc52-4ecd-9f5a-f1de7fce5a63" providerId="AD" clId="Web-{B4CE7972-1A47-1916-2366-D4D2715AC3B5}" dt="2021-10-17T20:22:26.765" v="137" actId="20577"/>
        <pc:sldMkLst>
          <pc:docMk/>
          <pc:sldMk cId="2382216621" sldId="290"/>
        </pc:sldMkLst>
        <pc:spChg chg="mod">
          <ac:chgData name="Nicola  Freer" userId="S::nicola.freer@bramhopeprimaryschool.co.uk::040c9b20-bc52-4ecd-9f5a-f1de7fce5a63" providerId="AD" clId="Web-{B4CE7972-1A47-1916-2366-D4D2715AC3B5}" dt="2021-10-17T20:22:26.765" v="137" actId="20577"/>
          <ac:spMkLst>
            <pc:docMk/>
            <pc:sldMk cId="2382216621" sldId="290"/>
            <ac:spMk id="2" creationId="{41674A6A-88C4-48B0-B17B-60009CB29A8D}"/>
          </ac:spMkLst>
        </pc:spChg>
      </pc:sldChg>
      <pc:sldChg chg="ord">
        <pc:chgData name="Nicola  Freer" userId="S::nicola.freer@bramhopeprimaryschool.co.uk::040c9b20-bc52-4ecd-9f5a-f1de7fce5a63" providerId="AD" clId="Web-{B4CE7972-1A47-1916-2366-D4D2715AC3B5}" dt="2021-10-17T20:22:54.469" v="138"/>
        <pc:sldMkLst>
          <pc:docMk/>
          <pc:sldMk cId="3500984865" sldId="293"/>
        </pc:sldMkLst>
      </pc:sldChg>
      <pc:sldChg chg="modSp">
        <pc:chgData name="Nicola  Freer" userId="S::nicola.freer@bramhopeprimaryschool.co.uk::040c9b20-bc52-4ecd-9f5a-f1de7fce5a63" providerId="AD" clId="Web-{B4CE7972-1A47-1916-2366-D4D2715AC3B5}" dt="2021-10-17T20:34:37.569" v="236" actId="20577"/>
        <pc:sldMkLst>
          <pc:docMk/>
          <pc:sldMk cId="417934899" sldId="294"/>
        </pc:sldMkLst>
        <pc:spChg chg="mod">
          <ac:chgData name="Nicola  Freer" userId="S::nicola.freer@bramhopeprimaryschool.co.uk::040c9b20-bc52-4ecd-9f5a-f1de7fce5a63" providerId="AD" clId="Web-{B4CE7972-1A47-1916-2366-D4D2715AC3B5}" dt="2021-10-17T20:34:37.569" v="236" actId="20577"/>
          <ac:spMkLst>
            <pc:docMk/>
            <pc:sldMk cId="417934899" sldId="294"/>
            <ac:spMk id="2" creationId="{00000000-0000-0000-0000-000000000000}"/>
          </ac:spMkLst>
        </pc:spChg>
      </pc:sldChg>
      <pc:sldChg chg="modSp ord">
        <pc:chgData name="Nicola  Freer" userId="S::nicola.freer@bramhopeprimaryschool.co.uk::040c9b20-bc52-4ecd-9f5a-f1de7fce5a63" providerId="AD" clId="Web-{B4CE7972-1A47-1916-2366-D4D2715AC3B5}" dt="2021-10-17T20:19:32.666" v="134"/>
        <pc:sldMkLst>
          <pc:docMk/>
          <pc:sldMk cId="1983796242" sldId="298"/>
        </pc:sldMkLst>
        <pc:spChg chg="mod">
          <ac:chgData name="Nicola  Freer" userId="S::nicola.freer@bramhopeprimaryschool.co.uk::040c9b20-bc52-4ecd-9f5a-f1de7fce5a63" providerId="AD" clId="Web-{B4CE7972-1A47-1916-2366-D4D2715AC3B5}" dt="2021-10-17T20:12:45.349" v="11" actId="20577"/>
          <ac:spMkLst>
            <pc:docMk/>
            <pc:sldMk cId="1983796242" sldId="298"/>
            <ac:spMk id="3" creationId="{C6393E8B-E47E-41BC-B22C-FE70C236DEE3}"/>
          </ac:spMkLst>
        </pc:spChg>
      </pc:sldChg>
      <pc:sldChg chg="del">
        <pc:chgData name="Nicola  Freer" userId="S::nicola.freer@bramhopeprimaryschool.co.uk::040c9b20-bc52-4ecd-9f5a-f1de7fce5a63" providerId="AD" clId="Web-{B4CE7972-1A47-1916-2366-D4D2715AC3B5}" dt="2021-10-17T20:15:24.828" v="28"/>
        <pc:sldMkLst>
          <pc:docMk/>
          <pc:sldMk cId="3028228065" sldId="299"/>
        </pc:sldMkLst>
      </pc:sldChg>
      <pc:sldChg chg="modSp">
        <pc:chgData name="Nicola  Freer" userId="S::nicola.freer@bramhopeprimaryschool.co.uk::040c9b20-bc52-4ecd-9f5a-f1de7fce5a63" providerId="AD" clId="Web-{B4CE7972-1A47-1916-2366-D4D2715AC3B5}" dt="2021-10-17T20:27:28.323" v="159" actId="20577"/>
        <pc:sldMkLst>
          <pc:docMk/>
          <pc:sldMk cId="1341334021" sldId="303"/>
        </pc:sldMkLst>
        <pc:spChg chg="mod">
          <ac:chgData name="Nicola  Freer" userId="S::nicola.freer@bramhopeprimaryschool.co.uk::040c9b20-bc52-4ecd-9f5a-f1de7fce5a63" providerId="AD" clId="Web-{B4CE7972-1A47-1916-2366-D4D2715AC3B5}" dt="2021-10-17T20:27:28.323" v="159" actId="20577"/>
          <ac:spMkLst>
            <pc:docMk/>
            <pc:sldMk cId="1341334021" sldId="303"/>
            <ac:spMk id="2" creationId="{69FCFE8B-6130-4327-B816-94E6A0840ABF}"/>
          </ac:spMkLst>
        </pc:spChg>
        <pc:spChg chg="mod">
          <ac:chgData name="Nicola  Freer" userId="S::nicola.freer@bramhopeprimaryschool.co.uk::040c9b20-bc52-4ecd-9f5a-f1de7fce5a63" providerId="AD" clId="Web-{B4CE7972-1A47-1916-2366-D4D2715AC3B5}" dt="2021-10-17T20:18:32.493" v="132" actId="20577"/>
          <ac:spMkLst>
            <pc:docMk/>
            <pc:sldMk cId="1341334021" sldId="303"/>
            <ac:spMk id="3" creationId="{C7A1D680-AAF2-4919-A955-0785B0212C98}"/>
          </ac:spMkLst>
        </pc:spChg>
      </pc:sldChg>
    </pc:docChg>
  </pc:docChgLst>
  <pc:docChgLst>
    <pc:chgData name="Nicola  Freer" userId="S::nicola.freer@bramhopeprimaryschool.co.uk::040c9b20-bc52-4ecd-9f5a-f1de7fce5a63" providerId="AD" clId="Web-{975BD97F-2CB6-9120-B741-0F89E1E9CC1C}"/>
    <pc:docChg chg="modSld">
      <pc:chgData name="Nicola  Freer" userId="S::nicola.freer@bramhopeprimaryschool.co.uk::040c9b20-bc52-4ecd-9f5a-f1de7fce5a63" providerId="AD" clId="Web-{975BD97F-2CB6-9120-B741-0F89E1E9CC1C}" dt="2021-10-14T20:44:29.168" v="14" actId="20577"/>
      <pc:docMkLst>
        <pc:docMk/>
      </pc:docMkLst>
      <pc:sldChg chg="modSp">
        <pc:chgData name="Nicola  Freer" userId="S::nicola.freer@bramhopeprimaryschool.co.uk::040c9b20-bc52-4ecd-9f5a-f1de7fce5a63" providerId="AD" clId="Web-{975BD97F-2CB6-9120-B741-0F89E1E9CC1C}" dt="2021-10-14T20:44:29.168" v="14" actId="20577"/>
        <pc:sldMkLst>
          <pc:docMk/>
          <pc:sldMk cId="2382216621" sldId="290"/>
        </pc:sldMkLst>
        <pc:spChg chg="mod">
          <ac:chgData name="Nicola  Freer" userId="S::nicola.freer@bramhopeprimaryschool.co.uk::040c9b20-bc52-4ecd-9f5a-f1de7fce5a63" providerId="AD" clId="Web-{975BD97F-2CB6-9120-B741-0F89E1E9CC1C}" dt="2021-10-14T20:44:29.168" v="14" actId="20577"/>
          <ac:spMkLst>
            <pc:docMk/>
            <pc:sldMk cId="2382216621" sldId="290"/>
            <ac:spMk id="2" creationId="{41674A6A-88C4-48B0-B17B-60009CB29A8D}"/>
          </ac:spMkLst>
        </pc:spChg>
      </pc:sldChg>
    </pc:docChg>
  </pc:docChgLst>
  <pc:docChgLst>
    <pc:chgData name="Nicola  Freer" userId="S::nicola.freer@bramhopeprimaryschool.co.uk::040c9b20-bc52-4ecd-9f5a-f1de7fce5a63" providerId="AD" clId="Web-{E5F60703-A8A6-0E46-9795-DA9C6F19EEDE}"/>
    <pc:docChg chg="addSld modSld">
      <pc:chgData name="Nicola  Freer" userId="S::nicola.freer@bramhopeprimaryschool.co.uk::040c9b20-bc52-4ecd-9f5a-f1de7fce5a63" providerId="AD" clId="Web-{E5F60703-A8A6-0E46-9795-DA9C6F19EEDE}" dt="2021-10-12T07:22:02.287" v="59" actId="14100"/>
      <pc:docMkLst>
        <pc:docMk/>
      </pc:docMkLst>
      <pc:sldChg chg="modSp">
        <pc:chgData name="Nicola  Freer" userId="S::nicola.freer@bramhopeprimaryschool.co.uk::040c9b20-bc52-4ecd-9f5a-f1de7fce5a63" providerId="AD" clId="Web-{E5F60703-A8A6-0E46-9795-DA9C6F19EEDE}" dt="2021-10-12T07:11:09.289" v="12" actId="20577"/>
        <pc:sldMkLst>
          <pc:docMk/>
          <pc:sldMk cId="1385385420" sldId="268"/>
        </pc:sldMkLst>
        <pc:spChg chg="mod">
          <ac:chgData name="Nicola  Freer" userId="S::nicola.freer@bramhopeprimaryschool.co.uk::040c9b20-bc52-4ecd-9f5a-f1de7fce5a63" providerId="AD" clId="Web-{E5F60703-A8A6-0E46-9795-DA9C6F19EEDE}" dt="2021-10-12T07:11:09.289" v="12" actId="20577"/>
          <ac:spMkLst>
            <pc:docMk/>
            <pc:sldMk cId="1385385420" sldId="268"/>
            <ac:spMk id="3" creationId="{00000000-0000-0000-0000-000000000000}"/>
          </ac:spMkLst>
        </pc:spChg>
      </pc:sldChg>
      <pc:sldChg chg="modSp">
        <pc:chgData name="Nicola  Freer" userId="S::nicola.freer@bramhopeprimaryschool.co.uk::040c9b20-bc52-4ecd-9f5a-f1de7fce5a63" providerId="AD" clId="Web-{E5F60703-A8A6-0E46-9795-DA9C6F19EEDE}" dt="2021-10-12T07:10:12.585" v="9" actId="20577"/>
        <pc:sldMkLst>
          <pc:docMk/>
          <pc:sldMk cId="782121381" sldId="282"/>
        </pc:sldMkLst>
        <pc:spChg chg="mod">
          <ac:chgData name="Nicola  Freer" userId="S::nicola.freer@bramhopeprimaryschool.co.uk::040c9b20-bc52-4ecd-9f5a-f1de7fce5a63" providerId="AD" clId="Web-{E5F60703-A8A6-0E46-9795-DA9C6F19EEDE}" dt="2021-10-12T07:10:12.585" v="9" actId="20577"/>
          <ac:spMkLst>
            <pc:docMk/>
            <pc:sldMk cId="782121381" sldId="282"/>
            <ac:spMk id="3" creationId="{C6393E8B-E47E-41BC-B22C-FE70C236DEE3}"/>
          </ac:spMkLst>
        </pc:spChg>
      </pc:sldChg>
      <pc:sldChg chg="modSp">
        <pc:chgData name="Nicola  Freer" userId="S::nicola.freer@bramhopeprimaryschool.co.uk::040c9b20-bc52-4ecd-9f5a-f1de7fce5a63" providerId="AD" clId="Web-{E5F60703-A8A6-0E46-9795-DA9C6F19EEDE}" dt="2021-10-12T07:09:38.319" v="5" actId="20577"/>
        <pc:sldMkLst>
          <pc:docMk/>
          <pc:sldMk cId="951761888" sldId="287"/>
        </pc:sldMkLst>
        <pc:spChg chg="mod">
          <ac:chgData name="Nicola  Freer" userId="S::nicola.freer@bramhopeprimaryschool.co.uk::040c9b20-bc52-4ecd-9f5a-f1de7fce5a63" providerId="AD" clId="Web-{E5F60703-A8A6-0E46-9795-DA9C6F19EEDE}" dt="2021-10-12T07:09:38.319" v="5" actId="20577"/>
          <ac:spMkLst>
            <pc:docMk/>
            <pc:sldMk cId="951761888" sldId="287"/>
            <ac:spMk id="3" creationId="{45DD03DE-1370-45FA-A20B-732AEB2F6A53}"/>
          </ac:spMkLst>
        </pc:spChg>
      </pc:sldChg>
      <pc:sldChg chg="addSp delSp modSp new">
        <pc:chgData name="Nicola  Freer" userId="S::nicola.freer@bramhopeprimaryschool.co.uk::040c9b20-bc52-4ecd-9f5a-f1de7fce5a63" providerId="AD" clId="Web-{E5F60703-A8A6-0E46-9795-DA9C6F19EEDE}" dt="2021-10-12T07:22:02.287" v="59" actId="14100"/>
        <pc:sldMkLst>
          <pc:docMk/>
          <pc:sldMk cId="311940968" sldId="291"/>
        </pc:sldMkLst>
        <pc:spChg chg="mod">
          <ac:chgData name="Nicola  Freer" userId="S::nicola.freer@bramhopeprimaryschool.co.uk::040c9b20-bc52-4ecd-9f5a-f1de7fce5a63" providerId="AD" clId="Web-{E5F60703-A8A6-0E46-9795-DA9C6F19EEDE}" dt="2021-10-12T07:16:19.499" v="16" actId="20577"/>
          <ac:spMkLst>
            <pc:docMk/>
            <pc:sldMk cId="311940968" sldId="291"/>
            <ac:spMk id="2" creationId="{061A3055-B543-44B7-9C38-6709E3FD13DF}"/>
          </ac:spMkLst>
        </pc:spChg>
        <pc:spChg chg="del">
          <ac:chgData name="Nicola  Freer" userId="S::nicola.freer@bramhopeprimaryschool.co.uk::040c9b20-bc52-4ecd-9f5a-f1de7fce5a63" providerId="AD" clId="Web-{E5F60703-A8A6-0E46-9795-DA9C6F19EEDE}" dt="2021-10-12T07:16:21.265" v="17"/>
          <ac:spMkLst>
            <pc:docMk/>
            <pc:sldMk cId="311940968" sldId="291"/>
            <ac:spMk id="3" creationId="{3249F7BC-ECE1-4305-8512-83BD4EB76D08}"/>
          </ac:spMkLst>
        </pc:spChg>
        <pc:spChg chg="add mod">
          <ac:chgData name="Nicola  Freer" userId="S::nicola.freer@bramhopeprimaryschool.co.uk::040c9b20-bc52-4ecd-9f5a-f1de7fce5a63" providerId="AD" clId="Web-{E5F60703-A8A6-0E46-9795-DA9C6F19EEDE}" dt="2021-10-12T07:22:02.287" v="59" actId="14100"/>
          <ac:spMkLst>
            <pc:docMk/>
            <pc:sldMk cId="311940968" sldId="291"/>
            <ac:spMk id="6" creationId="{3400170F-F209-4A81-8931-240B740078C2}"/>
          </ac:spMkLst>
        </pc:spChg>
        <pc:picChg chg="add mod ord">
          <ac:chgData name="Nicola  Freer" userId="S::nicola.freer@bramhopeprimaryschool.co.uk::040c9b20-bc52-4ecd-9f5a-f1de7fce5a63" providerId="AD" clId="Web-{E5F60703-A8A6-0E46-9795-DA9C6F19EEDE}" dt="2021-10-12T07:18:18.689" v="29" actId="1076"/>
          <ac:picMkLst>
            <pc:docMk/>
            <pc:sldMk cId="311940968" sldId="291"/>
            <ac:picMk id="4" creationId="{BF7CBE9D-5A17-4030-9D50-6F3CB9B75A97}"/>
          </ac:picMkLst>
        </pc:picChg>
        <pc:picChg chg="add mod">
          <ac:chgData name="Nicola  Freer" userId="S::nicola.freer@bramhopeprimaryschool.co.uk::040c9b20-bc52-4ecd-9f5a-f1de7fce5a63" providerId="AD" clId="Web-{E5F60703-A8A6-0E46-9795-DA9C6F19EEDE}" dt="2021-10-12T07:18:16.611" v="28" actId="1076"/>
          <ac:picMkLst>
            <pc:docMk/>
            <pc:sldMk cId="311940968" sldId="291"/>
            <ac:picMk id="5" creationId="{D5030882-CF1D-4AE7-A395-1436F1E579DB}"/>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DBE9D83-881C-4449-9E35-0AE815645F88}"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B6957C25-A80C-4B1C-B69C-AF07F48CD7E3}">
      <dgm:prSet/>
      <dgm:spPr/>
      <dgm:t>
        <a:bodyPr/>
        <a:lstStyle/>
        <a:p>
          <a:r>
            <a:rPr lang="en-US"/>
            <a:t>Developing gross and fine motor skills ready for writing</a:t>
          </a:r>
        </a:p>
      </dgm:t>
    </dgm:pt>
    <dgm:pt modelId="{01C1DBAF-244B-45EC-8713-12434B3E7ED6}" type="parTrans" cxnId="{905F9E04-F06E-4552-AD72-7E4D5A9E7345}">
      <dgm:prSet/>
      <dgm:spPr/>
      <dgm:t>
        <a:bodyPr/>
        <a:lstStyle/>
        <a:p>
          <a:endParaRPr lang="en-US"/>
        </a:p>
      </dgm:t>
    </dgm:pt>
    <dgm:pt modelId="{9F71695F-5F9F-4172-B629-5B769988B4E0}" type="sibTrans" cxnId="{905F9E04-F06E-4552-AD72-7E4D5A9E7345}">
      <dgm:prSet/>
      <dgm:spPr/>
      <dgm:t>
        <a:bodyPr/>
        <a:lstStyle/>
        <a:p>
          <a:endParaRPr lang="en-US"/>
        </a:p>
      </dgm:t>
    </dgm:pt>
    <dgm:pt modelId="{9BE3F2A7-9030-48E5-9D46-3B4EF7830D12}">
      <dgm:prSet/>
      <dgm:spPr/>
      <dgm:t>
        <a:bodyPr/>
        <a:lstStyle/>
        <a:p>
          <a:pPr rtl="0"/>
          <a:r>
            <a:rPr lang="en-US"/>
            <a:t>Pencil grip </a:t>
          </a:r>
          <a:r>
            <a:rPr lang="en-US">
              <a:latin typeface="Corbel" panose="020B0503020204020204"/>
            </a:rPr>
            <a:t>and seating position</a:t>
          </a:r>
          <a:endParaRPr lang="en-US"/>
        </a:p>
      </dgm:t>
    </dgm:pt>
    <dgm:pt modelId="{0F7A504E-7EDF-4924-BE70-1401EAE22683}" type="parTrans" cxnId="{C1622F10-6383-42E4-87C2-6DF07046DE62}">
      <dgm:prSet/>
      <dgm:spPr/>
      <dgm:t>
        <a:bodyPr/>
        <a:lstStyle/>
        <a:p>
          <a:endParaRPr lang="en-US"/>
        </a:p>
      </dgm:t>
    </dgm:pt>
    <dgm:pt modelId="{D1420814-1E53-4688-A670-4EA7BFEC46E9}" type="sibTrans" cxnId="{C1622F10-6383-42E4-87C2-6DF07046DE62}">
      <dgm:prSet/>
      <dgm:spPr/>
      <dgm:t>
        <a:bodyPr/>
        <a:lstStyle/>
        <a:p>
          <a:endParaRPr lang="en-US"/>
        </a:p>
      </dgm:t>
    </dgm:pt>
    <dgm:pt modelId="{DB766E52-BD26-4C8E-BD8D-D2E1C33DF0CC}">
      <dgm:prSet/>
      <dgm:spPr/>
      <dgm:t>
        <a:bodyPr/>
        <a:lstStyle/>
        <a:p>
          <a:pPr rtl="0"/>
          <a:r>
            <a:rPr lang="en-US"/>
            <a:t>The importance of reading for writing</a:t>
          </a:r>
          <a:r>
            <a:rPr lang="en-US">
              <a:latin typeface="Corbel" panose="020B0503020204020204"/>
            </a:rPr>
            <a:t> </a:t>
          </a:r>
        </a:p>
      </dgm:t>
    </dgm:pt>
    <dgm:pt modelId="{37023D23-C978-49F8-8DD6-54FC61202F13}" type="parTrans" cxnId="{7FEFA810-149C-4182-909D-ADEF75CEC6C4}">
      <dgm:prSet/>
      <dgm:spPr/>
      <dgm:t>
        <a:bodyPr/>
        <a:lstStyle/>
        <a:p>
          <a:endParaRPr lang="en-US"/>
        </a:p>
      </dgm:t>
    </dgm:pt>
    <dgm:pt modelId="{8C3ED354-5689-4625-AB61-3CAFDE53333F}" type="sibTrans" cxnId="{7FEFA810-149C-4182-909D-ADEF75CEC6C4}">
      <dgm:prSet/>
      <dgm:spPr/>
      <dgm:t>
        <a:bodyPr/>
        <a:lstStyle/>
        <a:p>
          <a:endParaRPr lang="en-US"/>
        </a:p>
      </dgm:t>
    </dgm:pt>
    <dgm:pt modelId="{A900D2C7-A950-4672-B22F-8C609E67AB54}">
      <dgm:prSet/>
      <dgm:spPr/>
      <dgm:t>
        <a:bodyPr/>
        <a:lstStyle/>
        <a:p>
          <a:pPr rtl="0"/>
          <a:r>
            <a:rPr lang="en-US"/>
            <a:t>Parent support</a:t>
          </a:r>
          <a:r>
            <a:rPr lang="en-US">
              <a:latin typeface="Corbel" panose="020B0503020204020204"/>
            </a:rPr>
            <a:t> </a:t>
          </a:r>
          <a:endParaRPr lang="en-US"/>
        </a:p>
      </dgm:t>
    </dgm:pt>
    <dgm:pt modelId="{04C73C37-3F63-4AAF-8CE6-70641830DD5E}" type="parTrans" cxnId="{AE436F78-4A63-49DE-9CC9-08621B927766}">
      <dgm:prSet/>
      <dgm:spPr/>
      <dgm:t>
        <a:bodyPr/>
        <a:lstStyle/>
        <a:p>
          <a:endParaRPr lang="en-US"/>
        </a:p>
      </dgm:t>
    </dgm:pt>
    <dgm:pt modelId="{A46C0B3A-11EA-49AF-BC1B-022DE4FC6327}" type="sibTrans" cxnId="{AE436F78-4A63-49DE-9CC9-08621B927766}">
      <dgm:prSet/>
      <dgm:spPr/>
      <dgm:t>
        <a:bodyPr/>
        <a:lstStyle/>
        <a:p>
          <a:endParaRPr lang="en-US"/>
        </a:p>
      </dgm:t>
    </dgm:pt>
    <dgm:pt modelId="{AA7F0BFB-6126-4C5F-B2EA-F4C82F04C4D4}">
      <dgm:prSet/>
      <dgm:spPr/>
      <dgm:t>
        <a:bodyPr/>
        <a:lstStyle/>
        <a:p>
          <a:pPr rtl="0"/>
          <a:r>
            <a:rPr lang="en-US"/>
            <a:t>Further resources</a:t>
          </a:r>
          <a:r>
            <a:rPr lang="en-US">
              <a:latin typeface="Corbel" panose="020B0503020204020204"/>
            </a:rPr>
            <a:t> </a:t>
          </a:r>
          <a:endParaRPr lang="en-US"/>
        </a:p>
      </dgm:t>
    </dgm:pt>
    <dgm:pt modelId="{842A862E-E232-446F-B8C7-48974F0AD9CE}" type="parTrans" cxnId="{4569BD4A-ABB0-4FD4-B45F-6E2CBC4D0065}">
      <dgm:prSet/>
      <dgm:spPr/>
      <dgm:t>
        <a:bodyPr/>
        <a:lstStyle/>
        <a:p>
          <a:endParaRPr lang="en-US"/>
        </a:p>
      </dgm:t>
    </dgm:pt>
    <dgm:pt modelId="{AEB2ABA5-B3E5-4315-A9D2-FB1748D728E5}" type="sibTrans" cxnId="{4569BD4A-ABB0-4FD4-B45F-6E2CBC4D0065}">
      <dgm:prSet/>
      <dgm:spPr/>
      <dgm:t>
        <a:bodyPr/>
        <a:lstStyle/>
        <a:p>
          <a:endParaRPr lang="en-US"/>
        </a:p>
      </dgm:t>
    </dgm:pt>
    <dgm:pt modelId="{46C62779-E143-4337-8DAA-BC6A79AD25B0}" type="pres">
      <dgm:prSet presAssocID="{CDBE9D83-881C-4449-9E35-0AE815645F88}" presName="linear" presStyleCnt="0">
        <dgm:presLayoutVars>
          <dgm:animLvl val="lvl"/>
          <dgm:resizeHandles val="exact"/>
        </dgm:presLayoutVars>
      </dgm:prSet>
      <dgm:spPr/>
      <dgm:t>
        <a:bodyPr/>
        <a:lstStyle/>
        <a:p>
          <a:endParaRPr lang="en-US"/>
        </a:p>
      </dgm:t>
    </dgm:pt>
    <dgm:pt modelId="{D5ABF2AC-791D-4FCF-A912-967015592521}" type="pres">
      <dgm:prSet presAssocID="{B6957C25-A80C-4B1C-B69C-AF07F48CD7E3}" presName="parentText" presStyleLbl="node1" presStyleIdx="0" presStyleCnt="5">
        <dgm:presLayoutVars>
          <dgm:chMax val="0"/>
          <dgm:bulletEnabled val="1"/>
        </dgm:presLayoutVars>
      </dgm:prSet>
      <dgm:spPr/>
      <dgm:t>
        <a:bodyPr/>
        <a:lstStyle/>
        <a:p>
          <a:endParaRPr lang="en-US"/>
        </a:p>
      </dgm:t>
    </dgm:pt>
    <dgm:pt modelId="{47902BF4-D629-4114-B079-EBACDEDFF247}" type="pres">
      <dgm:prSet presAssocID="{9F71695F-5F9F-4172-B629-5B769988B4E0}" presName="spacer" presStyleCnt="0"/>
      <dgm:spPr/>
    </dgm:pt>
    <dgm:pt modelId="{EBB1887E-2E28-475A-B0C2-A3F053483113}" type="pres">
      <dgm:prSet presAssocID="{9BE3F2A7-9030-48E5-9D46-3B4EF7830D12}" presName="parentText" presStyleLbl="node1" presStyleIdx="1" presStyleCnt="5">
        <dgm:presLayoutVars>
          <dgm:chMax val="0"/>
          <dgm:bulletEnabled val="1"/>
        </dgm:presLayoutVars>
      </dgm:prSet>
      <dgm:spPr/>
      <dgm:t>
        <a:bodyPr/>
        <a:lstStyle/>
        <a:p>
          <a:endParaRPr lang="en-US"/>
        </a:p>
      </dgm:t>
    </dgm:pt>
    <dgm:pt modelId="{322254D0-BA53-4258-99A0-081CB04BFEA9}" type="pres">
      <dgm:prSet presAssocID="{D1420814-1E53-4688-A670-4EA7BFEC46E9}" presName="spacer" presStyleCnt="0"/>
      <dgm:spPr/>
    </dgm:pt>
    <dgm:pt modelId="{CDE596FE-871B-4E77-BB46-92B82868F13D}" type="pres">
      <dgm:prSet presAssocID="{DB766E52-BD26-4C8E-BD8D-D2E1C33DF0CC}" presName="parentText" presStyleLbl="node1" presStyleIdx="2" presStyleCnt="5">
        <dgm:presLayoutVars>
          <dgm:chMax val="0"/>
          <dgm:bulletEnabled val="1"/>
        </dgm:presLayoutVars>
      </dgm:prSet>
      <dgm:spPr/>
      <dgm:t>
        <a:bodyPr/>
        <a:lstStyle/>
        <a:p>
          <a:endParaRPr lang="en-US"/>
        </a:p>
      </dgm:t>
    </dgm:pt>
    <dgm:pt modelId="{BC129E33-DA8C-4A26-9829-6635FB6DC18F}" type="pres">
      <dgm:prSet presAssocID="{8C3ED354-5689-4625-AB61-3CAFDE53333F}" presName="spacer" presStyleCnt="0"/>
      <dgm:spPr/>
    </dgm:pt>
    <dgm:pt modelId="{55A54851-12BD-4136-8E3D-463985621EC1}" type="pres">
      <dgm:prSet presAssocID="{A900D2C7-A950-4672-B22F-8C609E67AB54}" presName="parentText" presStyleLbl="node1" presStyleIdx="3" presStyleCnt="5">
        <dgm:presLayoutVars>
          <dgm:chMax val="0"/>
          <dgm:bulletEnabled val="1"/>
        </dgm:presLayoutVars>
      </dgm:prSet>
      <dgm:spPr/>
      <dgm:t>
        <a:bodyPr/>
        <a:lstStyle/>
        <a:p>
          <a:endParaRPr lang="en-US"/>
        </a:p>
      </dgm:t>
    </dgm:pt>
    <dgm:pt modelId="{1DDF5E9D-76D5-44C6-B649-93303968C438}" type="pres">
      <dgm:prSet presAssocID="{A46C0B3A-11EA-49AF-BC1B-022DE4FC6327}" presName="spacer" presStyleCnt="0"/>
      <dgm:spPr/>
    </dgm:pt>
    <dgm:pt modelId="{57B2E587-6A1F-41DB-A7C6-9B867E588E96}" type="pres">
      <dgm:prSet presAssocID="{AA7F0BFB-6126-4C5F-B2EA-F4C82F04C4D4}" presName="parentText" presStyleLbl="node1" presStyleIdx="4" presStyleCnt="5">
        <dgm:presLayoutVars>
          <dgm:chMax val="0"/>
          <dgm:bulletEnabled val="1"/>
        </dgm:presLayoutVars>
      </dgm:prSet>
      <dgm:spPr/>
      <dgm:t>
        <a:bodyPr/>
        <a:lstStyle/>
        <a:p>
          <a:endParaRPr lang="en-US"/>
        </a:p>
      </dgm:t>
    </dgm:pt>
  </dgm:ptLst>
  <dgm:cxnLst>
    <dgm:cxn modelId="{905F9E04-F06E-4552-AD72-7E4D5A9E7345}" srcId="{CDBE9D83-881C-4449-9E35-0AE815645F88}" destId="{B6957C25-A80C-4B1C-B69C-AF07F48CD7E3}" srcOrd="0" destOrd="0" parTransId="{01C1DBAF-244B-45EC-8713-12434B3E7ED6}" sibTransId="{9F71695F-5F9F-4172-B629-5B769988B4E0}"/>
    <dgm:cxn modelId="{7D740912-B4F5-4095-8BE8-F1A498D016E6}" type="presOf" srcId="{DB766E52-BD26-4C8E-BD8D-D2E1C33DF0CC}" destId="{CDE596FE-871B-4E77-BB46-92B82868F13D}" srcOrd="0" destOrd="0" presId="urn:microsoft.com/office/officeart/2005/8/layout/vList2"/>
    <dgm:cxn modelId="{66C1C6FD-C0E9-4ACD-ABA8-51D192699E5E}" type="presOf" srcId="{9BE3F2A7-9030-48E5-9D46-3B4EF7830D12}" destId="{EBB1887E-2E28-475A-B0C2-A3F053483113}" srcOrd="0" destOrd="0" presId="urn:microsoft.com/office/officeart/2005/8/layout/vList2"/>
    <dgm:cxn modelId="{AE436F78-4A63-49DE-9CC9-08621B927766}" srcId="{CDBE9D83-881C-4449-9E35-0AE815645F88}" destId="{A900D2C7-A950-4672-B22F-8C609E67AB54}" srcOrd="3" destOrd="0" parTransId="{04C73C37-3F63-4AAF-8CE6-70641830DD5E}" sibTransId="{A46C0B3A-11EA-49AF-BC1B-022DE4FC6327}"/>
    <dgm:cxn modelId="{7FEFA810-149C-4182-909D-ADEF75CEC6C4}" srcId="{CDBE9D83-881C-4449-9E35-0AE815645F88}" destId="{DB766E52-BD26-4C8E-BD8D-D2E1C33DF0CC}" srcOrd="2" destOrd="0" parTransId="{37023D23-C978-49F8-8DD6-54FC61202F13}" sibTransId="{8C3ED354-5689-4625-AB61-3CAFDE53333F}"/>
    <dgm:cxn modelId="{75EB52C0-BF4C-4287-A309-A7092D8997DD}" type="presOf" srcId="{CDBE9D83-881C-4449-9E35-0AE815645F88}" destId="{46C62779-E143-4337-8DAA-BC6A79AD25B0}" srcOrd="0" destOrd="0" presId="urn:microsoft.com/office/officeart/2005/8/layout/vList2"/>
    <dgm:cxn modelId="{0EEB3B1F-9D21-47B2-8218-D8C8FC0C49B9}" type="presOf" srcId="{A900D2C7-A950-4672-B22F-8C609E67AB54}" destId="{55A54851-12BD-4136-8E3D-463985621EC1}" srcOrd="0" destOrd="0" presId="urn:microsoft.com/office/officeart/2005/8/layout/vList2"/>
    <dgm:cxn modelId="{213743C3-9004-4B50-B505-5CEE90927D72}" type="presOf" srcId="{B6957C25-A80C-4B1C-B69C-AF07F48CD7E3}" destId="{D5ABF2AC-791D-4FCF-A912-967015592521}" srcOrd="0" destOrd="0" presId="urn:microsoft.com/office/officeart/2005/8/layout/vList2"/>
    <dgm:cxn modelId="{C1622F10-6383-42E4-87C2-6DF07046DE62}" srcId="{CDBE9D83-881C-4449-9E35-0AE815645F88}" destId="{9BE3F2A7-9030-48E5-9D46-3B4EF7830D12}" srcOrd="1" destOrd="0" parTransId="{0F7A504E-7EDF-4924-BE70-1401EAE22683}" sibTransId="{D1420814-1E53-4688-A670-4EA7BFEC46E9}"/>
    <dgm:cxn modelId="{7295729D-0AB5-402B-A43B-A309D5DBAB2C}" type="presOf" srcId="{AA7F0BFB-6126-4C5F-B2EA-F4C82F04C4D4}" destId="{57B2E587-6A1F-41DB-A7C6-9B867E588E96}" srcOrd="0" destOrd="0" presId="urn:microsoft.com/office/officeart/2005/8/layout/vList2"/>
    <dgm:cxn modelId="{4569BD4A-ABB0-4FD4-B45F-6E2CBC4D0065}" srcId="{CDBE9D83-881C-4449-9E35-0AE815645F88}" destId="{AA7F0BFB-6126-4C5F-B2EA-F4C82F04C4D4}" srcOrd="4" destOrd="0" parTransId="{842A862E-E232-446F-B8C7-48974F0AD9CE}" sibTransId="{AEB2ABA5-B3E5-4315-A9D2-FB1748D728E5}"/>
    <dgm:cxn modelId="{7E67D263-EE37-4B7F-8252-4D1B4BA4023A}" type="presParOf" srcId="{46C62779-E143-4337-8DAA-BC6A79AD25B0}" destId="{D5ABF2AC-791D-4FCF-A912-967015592521}" srcOrd="0" destOrd="0" presId="urn:microsoft.com/office/officeart/2005/8/layout/vList2"/>
    <dgm:cxn modelId="{B68DAE45-9051-4DE7-B982-0614608F08E8}" type="presParOf" srcId="{46C62779-E143-4337-8DAA-BC6A79AD25B0}" destId="{47902BF4-D629-4114-B079-EBACDEDFF247}" srcOrd="1" destOrd="0" presId="urn:microsoft.com/office/officeart/2005/8/layout/vList2"/>
    <dgm:cxn modelId="{36224B0C-F0F6-4F78-931F-692D57346A68}" type="presParOf" srcId="{46C62779-E143-4337-8DAA-BC6A79AD25B0}" destId="{EBB1887E-2E28-475A-B0C2-A3F053483113}" srcOrd="2" destOrd="0" presId="urn:microsoft.com/office/officeart/2005/8/layout/vList2"/>
    <dgm:cxn modelId="{55A84FD0-A20B-49EE-BEB4-63244D73E387}" type="presParOf" srcId="{46C62779-E143-4337-8DAA-BC6A79AD25B0}" destId="{322254D0-BA53-4258-99A0-081CB04BFEA9}" srcOrd="3" destOrd="0" presId="urn:microsoft.com/office/officeart/2005/8/layout/vList2"/>
    <dgm:cxn modelId="{CCAEF5BA-2B1E-4C1B-8BAF-11730BCD1641}" type="presParOf" srcId="{46C62779-E143-4337-8DAA-BC6A79AD25B0}" destId="{CDE596FE-871B-4E77-BB46-92B82868F13D}" srcOrd="4" destOrd="0" presId="urn:microsoft.com/office/officeart/2005/8/layout/vList2"/>
    <dgm:cxn modelId="{C2D93A1A-2720-4CDB-A5FF-E8BB649E80EA}" type="presParOf" srcId="{46C62779-E143-4337-8DAA-BC6A79AD25B0}" destId="{BC129E33-DA8C-4A26-9829-6635FB6DC18F}" srcOrd="5" destOrd="0" presId="urn:microsoft.com/office/officeart/2005/8/layout/vList2"/>
    <dgm:cxn modelId="{D58ED7BE-57EC-4D3C-BEB0-C082C8281CBF}" type="presParOf" srcId="{46C62779-E143-4337-8DAA-BC6A79AD25B0}" destId="{55A54851-12BD-4136-8E3D-463985621EC1}" srcOrd="6" destOrd="0" presId="urn:microsoft.com/office/officeart/2005/8/layout/vList2"/>
    <dgm:cxn modelId="{EED0F777-BE86-4018-8488-A3454D3C37B6}" type="presParOf" srcId="{46C62779-E143-4337-8DAA-BC6A79AD25B0}" destId="{1DDF5E9D-76D5-44C6-B649-93303968C438}" srcOrd="7" destOrd="0" presId="urn:microsoft.com/office/officeart/2005/8/layout/vList2"/>
    <dgm:cxn modelId="{0ECA05F3-8FBF-40AC-9CA4-145904E39A77}" type="presParOf" srcId="{46C62779-E143-4337-8DAA-BC6A79AD25B0}" destId="{57B2E587-6A1F-41DB-A7C6-9B867E588E96}" srcOrd="8"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4143FC5-EC0E-47D1-A9FB-F52358619E6F}"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2E7EF027-BDBC-4514-889B-9C4BA87C8D69}">
      <dgm:prSet/>
      <dgm:spPr/>
      <dgm:t>
        <a:bodyPr/>
        <a:lstStyle/>
        <a:p>
          <a:r>
            <a:rPr lang="en-US"/>
            <a:t>The t</a:t>
          </a:r>
          <a:r>
            <a:rPr lang="en-US" u="sng"/>
            <a:t>ee</a:t>
          </a:r>
          <a:r>
            <a:rPr lang="en-US"/>
            <a:t>ch</a:t>
          </a:r>
          <a:r>
            <a:rPr lang="en-US" u="sng"/>
            <a:t>ur</a:t>
          </a:r>
          <a:r>
            <a:rPr lang="en-US"/>
            <a:t> was </a:t>
          </a:r>
          <a:r>
            <a:rPr lang="en-US" u="sng"/>
            <a:t>ee</a:t>
          </a:r>
          <a:r>
            <a:rPr lang="en-US"/>
            <a:t>ting a c</a:t>
          </a:r>
          <a:r>
            <a:rPr lang="en-US" u="sng"/>
            <a:t>ai</a:t>
          </a:r>
          <a:r>
            <a:rPr lang="en-US"/>
            <a:t>k.</a:t>
          </a:r>
        </a:p>
      </dgm:t>
    </dgm:pt>
    <dgm:pt modelId="{62E7C99A-F87A-4581-8E72-41262A861733}" type="parTrans" cxnId="{104FCE18-E536-4544-97E9-8CAD38ECDD73}">
      <dgm:prSet/>
      <dgm:spPr/>
      <dgm:t>
        <a:bodyPr/>
        <a:lstStyle/>
        <a:p>
          <a:endParaRPr lang="en-US"/>
        </a:p>
      </dgm:t>
    </dgm:pt>
    <dgm:pt modelId="{E9EA4186-3AC8-446E-84D9-F3699F5AD9D6}" type="sibTrans" cxnId="{104FCE18-E536-4544-97E9-8CAD38ECDD73}">
      <dgm:prSet/>
      <dgm:spPr/>
      <dgm:t>
        <a:bodyPr/>
        <a:lstStyle/>
        <a:p>
          <a:endParaRPr lang="en-US"/>
        </a:p>
      </dgm:t>
    </dgm:pt>
    <dgm:pt modelId="{1FC6B2CE-7824-4781-9184-5173FE1B473A}">
      <dgm:prSet/>
      <dgm:spPr/>
      <dgm:t>
        <a:bodyPr/>
        <a:lstStyle/>
        <a:p>
          <a:r>
            <a:rPr lang="en-US"/>
            <a:t>The b</a:t>
          </a:r>
          <a:r>
            <a:rPr lang="en-US" u="sng"/>
            <a:t>ur</a:t>
          </a:r>
          <a:r>
            <a:rPr lang="en-US"/>
            <a:t>d fl</a:t>
          </a:r>
          <a:r>
            <a:rPr lang="en-US" u="sng"/>
            <a:t>oo</a:t>
          </a:r>
          <a:r>
            <a:rPr lang="en-US"/>
            <a:t> aw</a:t>
          </a:r>
          <a:r>
            <a:rPr lang="en-US" u="sng"/>
            <a:t>ai</a:t>
          </a:r>
          <a:r>
            <a:rPr lang="en-US"/>
            <a:t>. </a:t>
          </a:r>
        </a:p>
      </dgm:t>
    </dgm:pt>
    <dgm:pt modelId="{9065A322-B098-4AAA-8E17-912816CA11AC}" type="parTrans" cxnId="{357D45F1-E171-4398-B187-BAEB19A7D3F0}">
      <dgm:prSet/>
      <dgm:spPr/>
      <dgm:t>
        <a:bodyPr/>
        <a:lstStyle/>
        <a:p>
          <a:endParaRPr lang="en-US"/>
        </a:p>
      </dgm:t>
    </dgm:pt>
    <dgm:pt modelId="{A1EADCE5-FF7B-4072-8531-52979503DB1A}" type="sibTrans" cxnId="{357D45F1-E171-4398-B187-BAEB19A7D3F0}">
      <dgm:prSet/>
      <dgm:spPr/>
      <dgm:t>
        <a:bodyPr/>
        <a:lstStyle/>
        <a:p>
          <a:endParaRPr lang="en-US"/>
        </a:p>
      </dgm:t>
    </dgm:pt>
    <dgm:pt modelId="{7E80FD79-B0E7-44BB-86D4-6C0BA5DECE4B}">
      <dgm:prSet/>
      <dgm:spPr/>
      <dgm:t>
        <a:bodyPr/>
        <a:lstStyle/>
        <a:p>
          <a:r>
            <a:rPr lang="en-US"/>
            <a:t>The b</a:t>
          </a:r>
          <a:r>
            <a:rPr lang="en-US" u="sng"/>
            <a:t>ai</a:t>
          </a:r>
          <a:r>
            <a:rPr lang="en-US"/>
            <a:t>r was k</a:t>
          </a:r>
          <a:r>
            <a:rPr lang="en-US" u="sng"/>
            <a:t>igh</a:t>
          </a:r>
          <a:r>
            <a:rPr lang="en-US"/>
            <a:t>nd to the sn</a:t>
          </a:r>
          <a:r>
            <a:rPr lang="en-US" u="sng"/>
            <a:t>ee</a:t>
          </a:r>
          <a:r>
            <a:rPr lang="en-US"/>
            <a:t>k</a:t>
          </a:r>
          <a:r>
            <a:rPr lang="en-US" u="sng"/>
            <a:t>ee</a:t>
          </a:r>
          <a:r>
            <a:rPr lang="en-US"/>
            <a:t> sn</a:t>
          </a:r>
          <a:r>
            <a:rPr lang="en-US" u="sng"/>
            <a:t>ai</a:t>
          </a:r>
          <a:r>
            <a:rPr lang="en-US"/>
            <a:t>k.</a:t>
          </a:r>
        </a:p>
      </dgm:t>
    </dgm:pt>
    <dgm:pt modelId="{67D66020-1B9E-4E6E-B491-DD455CAAFBF7}" type="parTrans" cxnId="{8BB3C61E-C0F2-421B-8A90-EF9993B87663}">
      <dgm:prSet/>
      <dgm:spPr/>
      <dgm:t>
        <a:bodyPr/>
        <a:lstStyle/>
        <a:p>
          <a:endParaRPr lang="en-US"/>
        </a:p>
      </dgm:t>
    </dgm:pt>
    <dgm:pt modelId="{66C7B20B-A2DC-453C-B8F0-0682FC46901C}" type="sibTrans" cxnId="{8BB3C61E-C0F2-421B-8A90-EF9993B87663}">
      <dgm:prSet/>
      <dgm:spPr/>
      <dgm:t>
        <a:bodyPr/>
        <a:lstStyle/>
        <a:p>
          <a:endParaRPr lang="en-US"/>
        </a:p>
      </dgm:t>
    </dgm:pt>
    <dgm:pt modelId="{B07C206B-3F7E-45C5-B5C7-5E9869DE3E46}" type="pres">
      <dgm:prSet presAssocID="{E4143FC5-EC0E-47D1-A9FB-F52358619E6F}" presName="linear" presStyleCnt="0">
        <dgm:presLayoutVars>
          <dgm:animLvl val="lvl"/>
          <dgm:resizeHandles val="exact"/>
        </dgm:presLayoutVars>
      </dgm:prSet>
      <dgm:spPr/>
      <dgm:t>
        <a:bodyPr/>
        <a:lstStyle/>
        <a:p>
          <a:endParaRPr lang="en-US"/>
        </a:p>
      </dgm:t>
    </dgm:pt>
    <dgm:pt modelId="{CC1AD3FD-C910-4298-9D40-62302D064AC7}" type="pres">
      <dgm:prSet presAssocID="{2E7EF027-BDBC-4514-889B-9C4BA87C8D69}" presName="parentText" presStyleLbl="node1" presStyleIdx="0" presStyleCnt="3">
        <dgm:presLayoutVars>
          <dgm:chMax val="0"/>
          <dgm:bulletEnabled val="1"/>
        </dgm:presLayoutVars>
      </dgm:prSet>
      <dgm:spPr/>
      <dgm:t>
        <a:bodyPr/>
        <a:lstStyle/>
        <a:p>
          <a:endParaRPr lang="en-US"/>
        </a:p>
      </dgm:t>
    </dgm:pt>
    <dgm:pt modelId="{6641F154-0B58-45D1-9C45-D1602E1AEAA4}" type="pres">
      <dgm:prSet presAssocID="{E9EA4186-3AC8-446E-84D9-F3699F5AD9D6}" presName="spacer" presStyleCnt="0"/>
      <dgm:spPr/>
    </dgm:pt>
    <dgm:pt modelId="{DFD67EE6-6267-4138-85B7-51F865246D7A}" type="pres">
      <dgm:prSet presAssocID="{1FC6B2CE-7824-4781-9184-5173FE1B473A}" presName="parentText" presStyleLbl="node1" presStyleIdx="1" presStyleCnt="3">
        <dgm:presLayoutVars>
          <dgm:chMax val="0"/>
          <dgm:bulletEnabled val="1"/>
        </dgm:presLayoutVars>
      </dgm:prSet>
      <dgm:spPr/>
      <dgm:t>
        <a:bodyPr/>
        <a:lstStyle/>
        <a:p>
          <a:endParaRPr lang="en-US"/>
        </a:p>
      </dgm:t>
    </dgm:pt>
    <dgm:pt modelId="{70D2A21B-7EC8-4B89-B417-AA4F20D3E2EB}" type="pres">
      <dgm:prSet presAssocID="{A1EADCE5-FF7B-4072-8531-52979503DB1A}" presName="spacer" presStyleCnt="0"/>
      <dgm:spPr/>
    </dgm:pt>
    <dgm:pt modelId="{9E0A3FD2-4ADF-4420-B88C-28741CFC521B}" type="pres">
      <dgm:prSet presAssocID="{7E80FD79-B0E7-44BB-86D4-6C0BA5DECE4B}" presName="parentText" presStyleLbl="node1" presStyleIdx="2" presStyleCnt="3">
        <dgm:presLayoutVars>
          <dgm:chMax val="0"/>
          <dgm:bulletEnabled val="1"/>
        </dgm:presLayoutVars>
      </dgm:prSet>
      <dgm:spPr/>
      <dgm:t>
        <a:bodyPr/>
        <a:lstStyle/>
        <a:p>
          <a:endParaRPr lang="en-US"/>
        </a:p>
      </dgm:t>
    </dgm:pt>
  </dgm:ptLst>
  <dgm:cxnLst>
    <dgm:cxn modelId="{4B9BBE3A-5964-44A2-9C9B-B90D77F22C78}" type="presOf" srcId="{E4143FC5-EC0E-47D1-A9FB-F52358619E6F}" destId="{B07C206B-3F7E-45C5-B5C7-5E9869DE3E46}" srcOrd="0" destOrd="0" presId="urn:microsoft.com/office/officeart/2005/8/layout/vList2"/>
    <dgm:cxn modelId="{8BB3C61E-C0F2-421B-8A90-EF9993B87663}" srcId="{E4143FC5-EC0E-47D1-A9FB-F52358619E6F}" destId="{7E80FD79-B0E7-44BB-86D4-6C0BA5DECE4B}" srcOrd="2" destOrd="0" parTransId="{67D66020-1B9E-4E6E-B491-DD455CAAFBF7}" sibTransId="{66C7B20B-A2DC-453C-B8F0-0682FC46901C}"/>
    <dgm:cxn modelId="{8C218108-3DDE-4E0A-BF00-A905C59089B6}" type="presOf" srcId="{2E7EF027-BDBC-4514-889B-9C4BA87C8D69}" destId="{CC1AD3FD-C910-4298-9D40-62302D064AC7}" srcOrd="0" destOrd="0" presId="urn:microsoft.com/office/officeart/2005/8/layout/vList2"/>
    <dgm:cxn modelId="{FC077230-A6CC-486B-AFCF-ADB263773851}" type="presOf" srcId="{1FC6B2CE-7824-4781-9184-5173FE1B473A}" destId="{DFD67EE6-6267-4138-85B7-51F865246D7A}" srcOrd="0" destOrd="0" presId="urn:microsoft.com/office/officeart/2005/8/layout/vList2"/>
    <dgm:cxn modelId="{1E2BC249-9FB4-421C-AF1E-C2FC7B8A1260}" type="presOf" srcId="{7E80FD79-B0E7-44BB-86D4-6C0BA5DECE4B}" destId="{9E0A3FD2-4ADF-4420-B88C-28741CFC521B}" srcOrd="0" destOrd="0" presId="urn:microsoft.com/office/officeart/2005/8/layout/vList2"/>
    <dgm:cxn modelId="{104FCE18-E536-4544-97E9-8CAD38ECDD73}" srcId="{E4143FC5-EC0E-47D1-A9FB-F52358619E6F}" destId="{2E7EF027-BDBC-4514-889B-9C4BA87C8D69}" srcOrd="0" destOrd="0" parTransId="{62E7C99A-F87A-4581-8E72-41262A861733}" sibTransId="{E9EA4186-3AC8-446E-84D9-F3699F5AD9D6}"/>
    <dgm:cxn modelId="{357D45F1-E171-4398-B187-BAEB19A7D3F0}" srcId="{E4143FC5-EC0E-47D1-A9FB-F52358619E6F}" destId="{1FC6B2CE-7824-4781-9184-5173FE1B473A}" srcOrd="1" destOrd="0" parTransId="{9065A322-B098-4AAA-8E17-912816CA11AC}" sibTransId="{A1EADCE5-FF7B-4072-8531-52979503DB1A}"/>
    <dgm:cxn modelId="{1FA4A186-E717-44E1-A354-C657A7AE7456}" type="presParOf" srcId="{B07C206B-3F7E-45C5-B5C7-5E9869DE3E46}" destId="{CC1AD3FD-C910-4298-9D40-62302D064AC7}" srcOrd="0" destOrd="0" presId="urn:microsoft.com/office/officeart/2005/8/layout/vList2"/>
    <dgm:cxn modelId="{DAE56A87-716D-4A83-99AC-549C0041D310}" type="presParOf" srcId="{B07C206B-3F7E-45C5-B5C7-5E9869DE3E46}" destId="{6641F154-0B58-45D1-9C45-D1602E1AEAA4}" srcOrd="1" destOrd="0" presId="urn:microsoft.com/office/officeart/2005/8/layout/vList2"/>
    <dgm:cxn modelId="{6BCF6195-C026-4B2D-8DC4-4C69C6D7FB0E}" type="presParOf" srcId="{B07C206B-3F7E-45C5-B5C7-5E9869DE3E46}" destId="{DFD67EE6-6267-4138-85B7-51F865246D7A}" srcOrd="2" destOrd="0" presId="urn:microsoft.com/office/officeart/2005/8/layout/vList2"/>
    <dgm:cxn modelId="{192F0536-76E5-4DAD-B505-FA5E1F57C2FE}" type="presParOf" srcId="{B07C206B-3F7E-45C5-B5C7-5E9869DE3E46}" destId="{70D2A21B-7EC8-4B89-B417-AA4F20D3E2EB}" srcOrd="3" destOrd="0" presId="urn:microsoft.com/office/officeart/2005/8/layout/vList2"/>
    <dgm:cxn modelId="{58F423FA-D437-4C6D-B91C-F87F5CAE02EF}" type="presParOf" srcId="{B07C206B-3F7E-45C5-B5C7-5E9869DE3E46}" destId="{9E0A3FD2-4ADF-4420-B88C-28741CFC521B}" srcOrd="4"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5ABF2AC-791D-4FCF-A912-967015592521}">
      <dsp:nvSpPr>
        <dsp:cNvPr id="0" name=""/>
        <dsp:cNvSpPr/>
      </dsp:nvSpPr>
      <dsp:spPr>
        <a:xfrm>
          <a:off x="0" y="50482"/>
          <a:ext cx="10018712" cy="551655"/>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a:lnSpc>
              <a:spcPct val="90000"/>
            </a:lnSpc>
            <a:spcBef>
              <a:spcPct val="0"/>
            </a:spcBef>
            <a:spcAft>
              <a:spcPct val="35000"/>
            </a:spcAft>
          </a:pPr>
          <a:r>
            <a:rPr lang="en-US" sz="2300" kern="1200"/>
            <a:t>Developing gross and fine motor skills ready for writing</a:t>
          </a:r>
        </a:p>
      </dsp:txBody>
      <dsp:txXfrm>
        <a:off x="0" y="50482"/>
        <a:ext cx="10018712" cy="551655"/>
      </dsp:txXfrm>
    </dsp:sp>
    <dsp:sp modelId="{EBB1887E-2E28-475A-B0C2-A3F053483113}">
      <dsp:nvSpPr>
        <dsp:cNvPr id="0" name=""/>
        <dsp:cNvSpPr/>
      </dsp:nvSpPr>
      <dsp:spPr>
        <a:xfrm>
          <a:off x="0" y="668377"/>
          <a:ext cx="10018712" cy="551655"/>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n-US" sz="2300" kern="1200"/>
            <a:t>Pencil grip </a:t>
          </a:r>
          <a:r>
            <a:rPr lang="en-US" sz="2300" kern="1200">
              <a:latin typeface="Corbel" panose="020B0503020204020204"/>
            </a:rPr>
            <a:t>and seating position</a:t>
          </a:r>
          <a:endParaRPr lang="en-US" sz="2300" kern="1200"/>
        </a:p>
      </dsp:txBody>
      <dsp:txXfrm>
        <a:off x="0" y="668377"/>
        <a:ext cx="10018712" cy="551655"/>
      </dsp:txXfrm>
    </dsp:sp>
    <dsp:sp modelId="{CDE596FE-871B-4E77-BB46-92B82868F13D}">
      <dsp:nvSpPr>
        <dsp:cNvPr id="0" name=""/>
        <dsp:cNvSpPr/>
      </dsp:nvSpPr>
      <dsp:spPr>
        <a:xfrm>
          <a:off x="0" y="1286272"/>
          <a:ext cx="10018712" cy="551655"/>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n-US" sz="2300" kern="1200"/>
            <a:t>The importance of reading for writing</a:t>
          </a:r>
          <a:r>
            <a:rPr lang="en-US" sz="2300" kern="1200">
              <a:latin typeface="Corbel" panose="020B0503020204020204"/>
            </a:rPr>
            <a:t> </a:t>
          </a:r>
        </a:p>
      </dsp:txBody>
      <dsp:txXfrm>
        <a:off x="0" y="1286272"/>
        <a:ext cx="10018712" cy="551655"/>
      </dsp:txXfrm>
    </dsp:sp>
    <dsp:sp modelId="{55A54851-12BD-4136-8E3D-463985621EC1}">
      <dsp:nvSpPr>
        <dsp:cNvPr id="0" name=""/>
        <dsp:cNvSpPr/>
      </dsp:nvSpPr>
      <dsp:spPr>
        <a:xfrm>
          <a:off x="0" y="1904168"/>
          <a:ext cx="10018712" cy="551655"/>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n-US" sz="2300" kern="1200"/>
            <a:t>Parent support</a:t>
          </a:r>
          <a:r>
            <a:rPr lang="en-US" sz="2300" kern="1200">
              <a:latin typeface="Corbel" panose="020B0503020204020204"/>
            </a:rPr>
            <a:t> </a:t>
          </a:r>
          <a:endParaRPr lang="en-US" sz="2300" kern="1200"/>
        </a:p>
      </dsp:txBody>
      <dsp:txXfrm>
        <a:off x="0" y="1904168"/>
        <a:ext cx="10018712" cy="551655"/>
      </dsp:txXfrm>
    </dsp:sp>
    <dsp:sp modelId="{57B2E587-6A1F-41DB-A7C6-9B867E588E96}">
      <dsp:nvSpPr>
        <dsp:cNvPr id="0" name=""/>
        <dsp:cNvSpPr/>
      </dsp:nvSpPr>
      <dsp:spPr>
        <a:xfrm>
          <a:off x="0" y="2522063"/>
          <a:ext cx="10018712" cy="551655"/>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n-US" sz="2300" kern="1200"/>
            <a:t>Further resources</a:t>
          </a:r>
          <a:r>
            <a:rPr lang="en-US" sz="2300" kern="1200">
              <a:latin typeface="Corbel" panose="020B0503020204020204"/>
            </a:rPr>
            <a:t> </a:t>
          </a:r>
          <a:endParaRPr lang="en-US" sz="2300" kern="1200"/>
        </a:p>
      </dsp:txBody>
      <dsp:txXfrm>
        <a:off x="0" y="2522063"/>
        <a:ext cx="10018712" cy="551655"/>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C1AD3FD-C910-4298-9D40-62302D064AC7}">
      <dsp:nvSpPr>
        <dsp:cNvPr id="0" name=""/>
        <dsp:cNvSpPr/>
      </dsp:nvSpPr>
      <dsp:spPr>
        <a:xfrm>
          <a:off x="0" y="7800"/>
          <a:ext cx="10018712" cy="95940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lvl="0" algn="l" defTabSz="1778000">
            <a:lnSpc>
              <a:spcPct val="90000"/>
            </a:lnSpc>
            <a:spcBef>
              <a:spcPct val="0"/>
            </a:spcBef>
            <a:spcAft>
              <a:spcPct val="35000"/>
            </a:spcAft>
          </a:pPr>
          <a:r>
            <a:rPr lang="en-US" sz="4000" kern="1200"/>
            <a:t>The t</a:t>
          </a:r>
          <a:r>
            <a:rPr lang="en-US" sz="4000" u="sng" kern="1200"/>
            <a:t>ee</a:t>
          </a:r>
          <a:r>
            <a:rPr lang="en-US" sz="4000" kern="1200"/>
            <a:t>ch</a:t>
          </a:r>
          <a:r>
            <a:rPr lang="en-US" sz="4000" u="sng" kern="1200"/>
            <a:t>ur</a:t>
          </a:r>
          <a:r>
            <a:rPr lang="en-US" sz="4000" kern="1200"/>
            <a:t> was </a:t>
          </a:r>
          <a:r>
            <a:rPr lang="en-US" sz="4000" u="sng" kern="1200"/>
            <a:t>ee</a:t>
          </a:r>
          <a:r>
            <a:rPr lang="en-US" sz="4000" kern="1200"/>
            <a:t>ting a c</a:t>
          </a:r>
          <a:r>
            <a:rPr lang="en-US" sz="4000" u="sng" kern="1200"/>
            <a:t>ai</a:t>
          </a:r>
          <a:r>
            <a:rPr lang="en-US" sz="4000" kern="1200"/>
            <a:t>k.</a:t>
          </a:r>
        </a:p>
      </dsp:txBody>
      <dsp:txXfrm>
        <a:off x="0" y="7800"/>
        <a:ext cx="10018712" cy="959400"/>
      </dsp:txXfrm>
    </dsp:sp>
    <dsp:sp modelId="{DFD67EE6-6267-4138-85B7-51F865246D7A}">
      <dsp:nvSpPr>
        <dsp:cNvPr id="0" name=""/>
        <dsp:cNvSpPr/>
      </dsp:nvSpPr>
      <dsp:spPr>
        <a:xfrm>
          <a:off x="0" y="1082400"/>
          <a:ext cx="10018712" cy="95940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lvl="0" algn="l" defTabSz="1778000">
            <a:lnSpc>
              <a:spcPct val="90000"/>
            </a:lnSpc>
            <a:spcBef>
              <a:spcPct val="0"/>
            </a:spcBef>
            <a:spcAft>
              <a:spcPct val="35000"/>
            </a:spcAft>
          </a:pPr>
          <a:r>
            <a:rPr lang="en-US" sz="4000" kern="1200"/>
            <a:t>The b</a:t>
          </a:r>
          <a:r>
            <a:rPr lang="en-US" sz="4000" u="sng" kern="1200"/>
            <a:t>ur</a:t>
          </a:r>
          <a:r>
            <a:rPr lang="en-US" sz="4000" kern="1200"/>
            <a:t>d fl</a:t>
          </a:r>
          <a:r>
            <a:rPr lang="en-US" sz="4000" u="sng" kern="1200"/>
            <a:t>oo</a:t>
          </a:r>
          <a:r>
            <a:rPr lang="en-US" sz="4000" kern="1200"/>
            <a:t> aw</a:t>
          </a:r>
          <a:r>
            <a:rPr lang="en-US" sz="4000" u="sng" kern="1200"/>
            <a:t>ai</a:t>
          </a:r>
          <a:r>
            <a:rPr lang="en-US" sz="4000" kern="1200"/>
            <a:t>. </a:t>
          </a:r>
        </a:p>
      </dsp:txBody>
      <dsp:txXfrm>
        <a:off x="0" y="1082400"/>
        <a:ext cx="10018712" cy="959400"/>
      </dsp:txXfrm>
    </dsp:sp>
    <dsp:sp modelId="{9E0A3FD2-4ADF-4420-B88C-28741CFC521B}">
      <dsp:nvSpPr>
        <dsp:cNvPr id="0" name=""/>
        <dsp:cNvSpPr/>
      </dsp:nvSpPr>
      <dsp:spPr>
        <a:xfrm>
          <a:off x="0" y="2157000"/>
          <a:ext cx="10018712" cy="95940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lvl="0" algn="l" defTabSz="1778000">
            <a:lnSpc>
              <a:spcPct val="90000"/>
            </a:lnSpc>
            <a:spcBef>
              <a:spcPct val="0"/>
            </a:spcBef>
            <a:spcAft>
              <a:spcPct val="35000"/>
            </a:spcAft>
          </a:pPr>
          <a:r>
            <a:rPr lang="en-US" sz="4000" kern="1200"/>
            <a:t>The b</a:t>
          </a:r>
          <a:r>
            <a:rPr lang="en-US" sz="4000" u="sng" kern="1200"/>
            <a:t>ai</a:t>
          </a:r>
          <a:r>
            <a:rPr lang="en-US" sz="4000" kern="1200"/>
            <a:t>r was k</a:t>
          </a:r>
          <a:r>
            <a:rPr lang="en-US" sz="4000" u="sng" kern="1200"/>
            <a:t>igh</a:t>
          </a:r>
          <a:r>
            <a:rPr lang="en-US" sz="4000" kern="1200"/>
            <a:t>nd to the sn</a:t>
          </a:r>
          <a:r>
            <a:rPr lang="en-US" sz="4000" u="sng" kern="1200"/>
            <a:t>ee</a:t>
          </a:r>
          <a:r>
            <a:rPr lang="en-US" sz="4000" kern="1200"/>
            <a:t>k</a:t>
          </a:r>
          <a:r>
            <a:rPr lang="en-US" sz="4000" u="sng" kern="1200"/>
            <a:t>ee</a:t>
          </a:r>
          <a:r>
            <a:rPr lang="en-US" sz="4000" kern="1200"/>
            <a:t> sn</a:t>
          </a:r>
          <a:r>
            <a:rPr lang="en-US" sz="4000" u="sng" kern="1200"/>
            <a:t>ai</a:t>
          </a:r>
          <a:r>
            <a:rPr lang="en-US" sz="4000" kern="1200"/>
            <a:t>k.</a:t>
          </a:r>
        </a:p>
      </dsp:txBody>
      <dsp:txXfrm>
        <a:off x="0" y="2157000"/>
        <a:ext cx="10018712" cy="95940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89AAF69A-FD14-44E0-A14C-F54917BCFA0B}" type="datetimeFigureOut">
              <a:rPr lang="en-GB" smtClean="0"/>
              <a:pPr/>
              <a:t>06/07/2022</a:t>
            </a:fld>
            <a:endParaRPr lang="en-GB"/>
          </a:p>
        </p:txBody>
      </p:sp>
      <p:sp>
        <p:nvSpPr>
          <p:cNvPr id="5" name="Footer Placeholder 4"/>
          <p:cNvSpPr>
            <a:spLocks noGrp="1"/>
          </p:cNvSpPr>
          <p:nvPr>
            <p:ph type="ftr" sz="quarter" idx="11"/>
          </p:nvPr>
        </p:nvSpPr>
        <p:spPr>
          <a:xfrm>
            <a:off x="5332412" y="5883275"/>
            <a:ext cx="4324044" cy="365125"/>
          </a:xfrm>
        </p:spPr>
        <p:txBody>
          <a:bodyPr/>
          <a:lstStyle/>
          <a:p>
            <a:endParaRPr lang="en-GB"/>
          </a:p>
        </p:txBody>
      </p:sp>
      <p:sp>
        <p:nvSpPr>
          <p:cNvPr id="6" name="Slide Number Placeholder 5"/>
          <p:cNvSpPr>
            <a:spLocks noGrp="1"/>
          </p:cNvSpPr>
          <p:nvPr>
            <p:ph type="sldNum" sz="quarter" idx="12"/>
          </p:nvPr>
        </p:nvSpPr>
        <p:spPr/>
        <p:txBody>
          <a:bodyPr/>
          <a:lstStyle/>
          <a:p>
            <a:fld id="{F12ECE19-214C-48F5-9072-9E5E9A797135}" type="slidenum">
              <a:rPr lang="en-GB" smtClean="0"/>
              <a:pPr/>
              <a:t>‹#›</a:t>
            </a:fld>
            <a:endParaRPr lang="en-GB"/>
          </a:p>
        </p:txBody>
      </p:sp>
    </p:spTree>
    <p:extLst>
      <p:ext uri="{BB962C8B-B14F-4D97-AF65-F5344CB8AC3E}">
        <p14:creationId xmlns:p14="http://schemas.microsoft.com/office/powerpoint/2010/main" xmlns="" val="42649692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9AAF69A-FD14-44E0-A14C-F54917BCFA0B}" type="datetimeFigureOut">
              <a:rPr lang="en-GB" smtClean="0"/>
              <a:pPr/>
              <a:t>06/07/2022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951856" y="5867131"/>
            <a:ext cx="551167" cy="365125"/>
          </a:xfrm>
        </p:spPr>
        <p:txBody>
          <a:bodyPr/>
          <a:lstStyle/>
          <a:p>
            <a:fld id="{F12ECE19-214C-48F5-9072-9E5E9A797135}" type="slidenum">
              <a:rPr lang="en-GB" smtClean="0"/>
              <a:pPr/>
              <a:t>‹#›</a:t>
            </a:fld>
            <a:endParaRPr lang="en-GB"/>
          </a:p>
        </p:txBody>
      </p:sp>
    </p:spTree>
    <p:extLst>
      <p:ext uri="{BB962C8B-B14F-4D97-AF65-F5344CB8AC3E}">
        <p14:creationId xmlns:p14="http://schemas.microsoft.com/office/powerpoint/2010/main" xmlns="" val="21534574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9AAF69A-FD14-44E0-A14C-F54917BCFA0B}" type="datetimeFigureOut">
              <a:rPr lang="en-GB" smtClean="0"/>
              <a:pPr/>
              <a:t>06/07/2022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2ECE19-214C-48F5-9072-9E5E9A797135}" type="slidenum">
              <a:rPr lang="en-GB" smtClean="0"/>
              <a:pPr/>
              <a:t>‹#›</a:t>
            </a:fld>
            <a:endParaRPr lang="en-GB"/>
          </a:p>
        </p:txBody>
      </p:sp>
    </p:spTree>
    <p:extLst>
      <p:ext uri="{BB962C8B-B14F-4D97-AF65-F5344CB8AC3E}">
        <p14:creationId xmlns:p14="http://schemas.microsoft.com/office/powerpoint/2010/main" xmlns="" val="11272410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9AAF69A-FD14-44E0-A14C-F54917BCFA0B}" type="datetimeFigureOut">
              <a:rPr lang="en-GB" smtClean="0"/>
              <a:pPr/>
              <a:t>06/07/2022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2ECE19-214C-48F5-9072-9E5E9A797135}" type="slidenum">
              <a:rPr lang="en-GB" smtClean="0"/>
              <a:pPr/>
              <a:t>‹#›</a:t>
            </a:fld>
            <a:endParaRPr lang="en-GB"/>
          </a:p>
        </p:txBody>
      </p:sp>
    </p:spTree>
    <p:extLst>
      <p:ext uri="{BB962C8B-B14F-4D97-AF65-F5344CB8AC3E}">
        <p14:creationId xmlns:p14="http://schemas.microsoft.com/office/powerpoint/2010/main" xmlns="" val="465081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9AAF69A-FD14-44E0-A14C-F54917BCFA0B}" type="datetimeFigureOut">
              <a:rPr lang="en-GB" smtClean="0"/>
              <a:pPr/>
              <a:t>06/07/2022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12ECE19-214C-48F5-9072-9E5E9A797135}" type="slidenum">
              <a:rPr lang="en-GB" smtClean="0"/>
              <a:pPr/>
              <a:t>‹#›</a:t>
            </a:fld>
            <a:endParaRPr lang="en-GB"/>
          </a:p>
        </p:txBody>
      </p:sp>
    </p:spTree>
    <p:extLst>
      <p:ext uri="{BB962C8B-B14F-4D97-AF65-F5344CB8AC3E}">
        <p14:creationId xmlns:p14="http://schemas.microsoft.com/office/powerpoint/2010/main" xmlns="" val="12816063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9AAF69A-FD14-44E0-A14C-F54917BCFA0B}" type="datetimeFigureOut">
              <a:rPr lang="en-GB" smtClean="0"/>
              <a:pPr/>
              <a:t>06/07/2022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12ECE19-214C-48F5-9072-9E5E9A797135}" type="slidenum">
              <a:rPr lang="en-GB" smtClean="0"/>
              <a:pPr/>
              <a:t>‹#›</a:t>
            </a:fld>
            <a:endParaRPr lang="en-GB"/>
          </a:p>
        </p:txBody>
      </p:sp>
    </p:spTree>
    <p:extLst>
      <p:ext uri="{BB962C8B-B14F-4D97-AF65-F5344CB8AC3E}">
        <p14:creationId xmlns:p14="http://schemas.microsoft.com/office/powerpoint/2010/main" xmlns="" val="18169019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AAF69A-FD14-44E0-A14C-F54917BCFA0B}" type="datetimeFigureOut">
              <a:rPr lang="en-GB" smtClean="0"/>
              <a:pPr/>
              <a:t>06/07/2022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12ECE19-214C-48F5-9072-9E5E9A797135}" type="slidenum">
              <a:rPr lang="en-GB" smtClean="0"/>
              <a:pPr/>
              <a:t>‹#›</a:t>
            </a:fld>
            <a:endParaRPr lang="en-GB"/>
          </a:p>
        </p:txBody>
      </p:sp>
    </p:spTree>
    <p:extLst>
      <p:ext uri="{BB962C8B-B14F-4D97-AF65-F5344CB8AC3E}">
        <p14:creationId xmlns:p14="http://schemas.microsoft.com/office/powerpoint/2010/main" xmlns="" val="36345585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9AAF69A-FD14-44E0-A14C-F54917BCFA0B}" type="datetimeFigureOut">
              <a:rPr lang="en-GB" smtClean="0"/>
              <a:pPr/>
              <a:t>06/07/2022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2ECE19-214C-48F5-9072-9E5E9A797135}" type="slidenum">
              <a:rPr lang="en-GB" smtClean="0"/>
              <a:pPr/>
              <a:t>‹#›</a:t>
            </a:fld>
            <a:endParaRPr lang="en-GB"/>
          </a:p>
        </p:txBody>
      </p:sp>
    </p:spTree>
    <p:extLst>
      <p:ext uri="{BB962C8B-B14F-4D97-AF65-F5344CB8AC3E}">
        <p14:creationId xmlns:p14="http://schemas.microsoft.com/office/powerpoint/2010/main" xmlns="" val="28724696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9AAF69A-FD14-44E0-A14C-F54917BCFA0B}" type="datetimeFigureOut">
              <a:rPr lang="en-GB" smtClean="0"/>
              <a:pPr/>
              <a:t>06/07/2022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2ECE19-214C-48F5-9072-9E5E9A797135}" type="slidenum">
              <a:rPr lang="en-GB" smtClean="0"/>
              <a:pPr/>
              <a:t>‹#›</a:t>
            </a:fld>
            <a:endParaRPr lang="en-GB"/>
          </a:p>
        </p:txBody>
      </p:sp>
    </p:spTree>
    <p:extLst>
      <p:ext uri="{BB962C8B-B14F-4D97-AF65-F5344CB8AC3E}">
        <p14:creationId xmlns:p14="http://schemas.microsoft.com/office/powerpoint/2010/main" xmlns="" val="3916066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9AAF69A-FD14-44E0-A14C-F54917BCFA0B}" type="datetimeFigureOut">
              <a:rPr lang="en-GB" smtClean="0"/>
              <a:pPr/>
              <a:t>06/07/2022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2ECE19-214C-48F5-9072-9E5E9A797135}" type="slidenum">
              <a:rPr lang="en-GB" smtClean="0"/>
              <a:pPr/>
              <a:t>‹#›</a:t>
            </a:fld>
            <a:endParaRPr lang="en-GB"/>
          </a:p>
        </p:txBody>
      </p:sp>
    </p:spTree>
    <p:extLst>
      <p:ext uri="{BB962C8B-B14F-4D97-AF65-F5344CB8AC3E}">
        <p14:creationId xmlns:p14="http://schemas.microsoft.com/office/powerpoint/2010/main" xmlns="" val="40451428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9AAF69A-FD14-44E0-A14C-F54917BCFA0B}" type="datetimeFigureOut">
              <a:rPr lang="en-GB" smtClean="0"/>
              <a:pPr/>
              <a:t>06/07/2022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2ECE19-214C-48F5-9072-9E5E9A797135}" type="slidenum">
              <a:rPr lang="en-GB" smtClean="0"/>
              <a:pPr/>
              <a:t>‹#›</a:t>
            </a:fld>
            <a:endParaRPr lang="en-GB"/>
          </a:p>
        </p:txBody>
      </p:sp>
    </p:spTree>
    <p:extLst>
      <p:ext uri="{BB962C8B-B14F-4D97-AF65-F5344CB8AC3E}">
        <p14:creationId xmlns:p14="http://schemas.microsoft.com/office/powerpoint/2010/main" xmlns="" val="33829006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9AAF69A-FD14-44E0-A14C-F54917BCFA0B}" type="datetimeFigureOut">
              <a:rPr lang="en-GB" smtClean="0"/>
              <a:pPr/>
              <a:t>06/07/2022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2ECE19-214C-48F5-9072-9E5E9A797135}" type="slidenum">
              <a:rPr lang="en-GB" smtClean="0"/>
              <a:pPr/>
              <a:t>‹#›</a:t>
            </a:fld>
            <a:endParaRPr lang="en-GB"/>
          </a:p>
        </p:txBody>
      </p:sp>
    </p:spTree>
    <p:extLst>
      <p:ext uri="{BB962C8B-B14F-4D97-AF65-F5344CB8AC3E}">
        <p14:creationId xmlns:p14="http://schemas.microsoft.com/office/powerpoint/2010/main" xmlns="" val="24129312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9AAF69A-FD14-44E0-A14C-F54917BCFA0B}" type="datetimeFigureOut">
              <a:rPr lang="en-GB" smtClean="0"/>
              <a:pPr/>
              <a:t>06/07/2022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2ECE19-214C-48F5-9072-9E5E9A797135}" type="slidenum">
              <a:rPr lang="en-GB" smtClean="0"/>
              <a:pPr/>
              <a:t>‹#›</a:t>
            </a:fld>
            <a:endParaRPr lang="en-GB"/>
          </a:p>
        </p:txBody>
      </p:sp>
    </p:spTree>
    <p:extLst>
      <p:ext uri="{BB962C8B-B14F-4D97-AF65-F5344CB8AC3E}">
        <p14:creationId xmlns:p14="http://schemas.microsoft.com/office/powerpoint/2010/main" xmlns="" val="40143451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9AAF69A-FD14-44E0-A14C-F54917BCFA0B}" type="datetimeFigureOut">
              <a:rPr lang="en-GB" smtClean="0"/>
              <a:pPr/>
              <a:t>06/07/2022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2ECE19-214C-48F5-9072-9E5E9A797135}" type="slidenum">
              <a:rPr lang="en-GB" smtClean="0"/>
              <a:pPr/>
              <a:t>‹#›</a:t>
            </a:fld>
            <a:endParaRPr lang="en-GB"/>
          </a:p>
        </p:txBody>
      </p:sp>
    </p:spTree>
    <p:extLst>
      <p:ext uri="{BB962C8B-B14F-4D97-AF65-F5344CB8AC3E}">
        <p14:creationId xmlns:p14="http://schemas.microsoft.com/office/powerpoint/2010/main" xmlns="" val="16672362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9AAF69A-FD14-44E0-A14C-F54917BCFA0B}" type="datetimeFigureOut">
              <a:rPr lang="en-GB" smtClean="0"/>
              <a:pPr/>
              <a:t>06/07/2022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2ECE19-214C-48F5-9072-9E5E9A797135}" type="slidenum">
              <a:rPr lang="en-GB" smtClean="0"/>
              <a:pPr/>
              <a:t>‹#›</a:t>
            </a:fld>
            <a:endParaRPr lang="en-GB"/>
          </a:p>
        </p:txBody>
      </p:sp>
    </p:spTree>
    <p:extLst>
      <p:ext uri="{BB962C8B-B14F-4D97-AF65-F5344CB8AC3E}">
        <p14:creationId xmlns:p14="http://schemas.microsoft.com/office/powerpoint/2010/main" xmlns="" val="15924248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9AAF69A-FD14-44E0-A14C-F54917BCFA0B}" type="datetimeFigureOut">
              <a:rPr lang="en-GB" smtClean="0"/>
              <a:pPr/>
              <a:t>06/07/2022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2ECE19-214C-48F5-9072-9E5E9A797135}" type="slidenum">
              <a:rPr lang="en-GB" smtClean="0"/>
              <a:pPr/>
              <a:t>‹#›</a:t>
            </a:fld>
            <a:endParaRPr lang="en-GB"/>
          </a:p>
        </p:txBody>
      </p:sp>
    </p:spTree>
    <p:extLst>
      <p:ext uri="{BB962C8B-B14F-4D97-AF65-F5344CB8AC3E}">
        <p14:creationId xmlns:p14="http://schemas.microsoft.com/office/powerpoint/2010/main" xmlns="" val="31928506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9AAF69A-FD14-44E0-A14C-F54917BCFA0B}" type="datetimeFigureOut">
              <a:rPr lang="en-GB" smtClean="0"/>
              <a:pPr/>
              <a:t>06/07/2022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2ECE19-214C-48F5-9072-9E5E9A797135}" type="slidenum">
              <a:rPr lang="en-GB" smtClean="0"/>
              <a:pPr/>
              <a:t>‹#›</a:t>
            </a:fld>
            <a:endParaRPr lang="en-GB"/>
          </a:p>
        </p:txBody>
      </p:sp>
    </p:spTree>
    <p:extLst>
      <p:ext uri="{BB962C8B-B14F-4D97-AF65-F5344CB8AC3E}">
        <p14:creationId xmlns:p14="http://schemas.microsoft.com/office/powerpoint/2010/main" xmlns="" val="11708200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9AAF69A-FD14-44E0-A14C-F54917BCFA0B}" type="datetimeFigureOut">
              <a:rPr lang="en-GB" smtClean="0"/>
              <a:pPr/>
              <a:t>06/07/2022</a:t>
            </a:fld>
            <a:endParaRPr lang="en-GB"/>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12ECE19-214C-48F5-9072-9E5E9A797135}" type="slidenum">
              <a:rPr lang="en-GB" smtClean="0"/>
              <a:pPr/>
              <a:t>‹#›</a:t>
            </a:fld>
            <a:endParaRPr lang="en-GB"/>
          </a:p>
        </p:txBody>
      </p:sp>
    </p:spTree>
    <p:extLst>
      <p:ext uri="{BB962C8B-B14F-4D97-AF65-F5344CB8AC3E}">
        <p14:creationId xmlns:p14="http://schemas.microsoft.com/office/powerpoint/2010/main" xmlns="" val="247876667"/>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ictgames.com/mobilePage/skyWriter/index.html" TargetMode="External"/><Relationship Id="rId2" Type="http://schemas.openxmlformats.org/officeDocument/2006/relationships/hyperlink" Target="https://letters-and-sounds.com/index.php/phase-2-introduction/" TargetMode="Externa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51584" y="1412777"/>
            <a:ext cx="7772400" cy="1470025"/>
          </a:xfrm>
        </p:spPr>
        <p:txBody>
          <a:bodyPr>
            <a:normAutofit fontScale="90000"/>
          </a:bodyPr>
          <a:lstStyle/>
          <a:p>
            <a:r>
              <a:rPr lang="en-GB"/>
              <a:t/>
            </a:r>
            <a:br>
              <a:rPr lang="en-GB"/>
            </a:br>
            <a:r>
              <a:rPr lang="en-GB"/>
              <a:t/>
            </a:r>
            <a:br>
              <a:rPr lang="en-GB"/>
            </a:br>
            <a:r>
              <a:rPr lang="en-GB"/>
              <a:t/>
            </a:r>
            <a:br>
              <a:rPr lang="en-GB"/>
            </a:br>
            <a:r>
              <a:rPr lang="en-GB"/>
              <a:t/>
            </a:r>
            <a:br>
              <a:rPr lang="en-GB"/>
            </a:br>
            <a:r>
              <a:rPr lang="en-GB" err="1">
                <a:latin typeface="Calibri" panose="020F0502020204030204" pitchFamily="34" charset="0"/>
                <a:cs typeface="Calibri" panose="020F0502020204030204" pitchFamily="34" charset="0"/>
              </a:rPr>
              <a:t>Bramhope</a:t>
            </a:r>
            <a:r>
              <a:rPr lang="en-GB">
                <a:latin typeface="Calibri" panose="020F0502020204030204" pitchFamily="34" charset="0"/>
                <a:cs typeface="Calibri" panose="020F0502020204030204" pitchFamily="34" charset="0"/>
              </a:rPr>
              <a:t> Primary School</a:t>
            </a:r>
            <a:r>
              <a:rPr lang="en-GB"/>
              <a:t/>
            </a:r>
            <a:br>
              <a:rPr lang="en-GB"/>
            </a:br>
            <a:r>
              <a:rPr lang="en-GB"/>
              <a:t/>
            </a:r>
            <a:br>
              <a:rPr lang="en-GB"/>
            </a:br>
            <a:r>
              <a:rPr lang="en-GB"/>
              <a:t/>
            </a:r>
            <a:br>
              <a:rPr lang="en-GB"/>
            </a:br>
            <a:r>
              <a:rPr lang="en-GB"/>
              <a:t/>
            </a:r>
            <a:br>
              <a:rPr lang="en-GB"/>
            </a:br>
            <a:endParaRPr lang="en-GB"/>
          </a:p>
        </p:txBody>
      </p:sp>
      <p:sp>
        <p:nvSpPr>
          <p:cNvPr id="1026" name="AutoShape 2" descr="Image preview"/>
          <p:cNvSpPr>
            <a:spLocks noChangeAspect="1" noChangeArrowheads="1"/>
          </p:cNvSpPr>
          <p:nvPr/>
        </p:nvSpPr>
        <p:spPr bwMode="auto">
          <a:xfrm>
            <a:off x="1679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028" name="AutoShape 4" descr="Image preview"/>
          <p:cNvSpPr>
            <a:spLocks noChangeAspect="1" noChangeArrowheads="1"/>
          </p:cNvSpPr>
          <p:nvPr/>
        </p:nvSpPr>
        <p:spPr bwMode="auto">
          <a:xfrm>
            <a:off x="1679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030" name="AutoShape 6" descr="Image preview"/>
          <p:cNvSpPr>
            <a:spLocks noChangeAspect="1" noChangeArrowheads="1"/>
          </p:cNvSpPr>
          <p:nvPr/>
        </p:nvSpPr>
        <p:spPr bwMode="auto">
          <a:xfrm>
            <a:off x="1679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4" name="Picture 3"/>
          <p:cNvPicPr>
            <a:picLocks noChangeAspect="1"/>
          </p:cNvPicPr>
          <p:nvPr/>
        </p:nvPicPr>
        <p:blipFill>
          <a:blip r:embed="rId2" cstate="print"/>
          <a:stretch>
            <a:fillRect/>
          </a:stretch>
        </p:blipFill>
        <p:spPr>
          <a:xfrm>
            <a:off x="4251429" y="725521"/>
            <a:ext cx="5494496" cy="3398815"/>
          </a:xfrm>
          <a:prstGeom prst="rect">
            <a:avLst/>
          </a:prstGeom>
        </p:spPr>
      </p:pic>
      <p:sp>
        <p:nvSpPr>
          <p:cNvPr id="7" name="Title 1"/>
          <p:cNvSpPr txBox="1">
            <a:spLocks/>
          </p:cNvSpPr>
          <p:nvPr/>
        </p:nvSpPr>
        <p:spPr>
          <a:xfrm>
            <a:off x="1251555" y="4372495"/>
            <a:ext cx="7101056" cy="709351"/>
          </a:xfrm>
          <a:prstGeom prst="rect">
            <a:avLst/>
          </a:prstGeom>
          <a:effectLst/>
        </p:spPr>
        <p:txBody>
          <a:bodyPr vert="horz" lIns="91440" tIns="45720" rIns="91440" bIns="45720" rtlCol="0" anchor="b">
            <a:normAutofit/>
          </a:bodyPr>
          <a:lstStyle>
            <a:lvl1pPr algn="r" defTabSz="457200" rtl="0" eaLnBrk="1" latinLnBrk="0" hangingPunct="1">
              <a:spcBef>
                <a:spcPct val="0"/>
              </a:spcBef>
              <a:buNone/>
              <a:defRPr sz="6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4000" b="1"/>
              <a:t>Writing Workshop</a:t>
            </a:r>
            <a:endParaRPr lang="en-GB" sz="4000" b="1"/>
          </a:p>
        </p:txBody>
      </p:sp>
    </p:spTree>
    <p:extLst>
      <p:ext uri="{BB962C8B-B14F-4D97-AF65-F5344CB8AC3E}">
        <p14:creationId xmlns:p14="http://schemas.microsoft.com/office/powerpoint/2010/main" xmlns="" val="922084326"/>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In this session we will be covering:</a:t>
            </a:r>
            <a:endParaRPr lang="en-GB"/>
          </a:p>
        </p:txBody>
      </p:sp>
      <p:graphicFrame>
        <p:nvGraphicFramePr>
          <p:cNvPr id="5" name="Content Placeholder 2">
            <a:extLst>
              <a:ext uri="{FF2B5EF4-FFF2-40B4-BE49-F238E27FC236}">
                <a16:creationId xmlns:a16="http://schemas.microsoft.com/office/drawing/2014/main" xmlns="" id="{404D5F62-FA46-4D85-95D0-D73304445C7F}"/>
              </a:ext>
            </a:extLst>
          </p:cNvPr>
          <p:cNvGraphicFramePr>
            <a:graphicFrameLocks noGrp="1"/>
          </p:cNvGraphicFramePr>
          <p:nvPr>
            <p:ph idx="1"/>
          </p:nvPr>
        </p:nvGraphicFramePr>
        <p:xfrm>
          <a:off x="1484310" y="2666999"/>
          <a:ext cx="10018713" cy="31242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15904568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Gross motor skills (Physical development) </a:t>
            </a:r>
            <a:endParaRPr lang="en-GB"/>
          </a:p>
        </p:txBody>
      </p:sp>
      <p:sp>
        <p:nvSpPr>
          <p:cNvPr id="3" name="Content Placeholder 2"/>
          <p:cNvSpPr>
            <a:spLocks noGrp="1"/>
          </p:cNvSpPr>
          <p:nvPr>
            <p:ph idx="1"/>
          </p:nvPr>
        </p:nvSpPr>
        <p:spPr/>
        <p:txBody>
          <a:bodyPr/>
          <a:lstStyle/>
          <a:p>
            <a:pPr marL="0" indent="0">
              <a:buNone/>
            </a:pPr>
            <a:r>
              <a:rPr lang="en-US"/>
              <a:t>The ability to write is very complex. Not only do children need to have the confidence to pick up a pencil and make marks on paper, they also need to be developmentally ready to write with strong core and hand muscles.</a:t>
            </a:r>
          </a:p>
          <a:p>
            <a:pPr marL="0" indent="0">
              <a:buNone/>
            </a:pPr>
            <a:r>
              <a:rPr lang="en-US"/>
              <a:t>To get the children ready for writing, we need to develop their gross motor skills first.</a:t>
            </a:r>
            <a:endParaRPr lang="en-GB"/>
          </a:p>
        </p:txBody>
      </p:sp>
    </p:spTree>
    <p:extLst>
      <p:ext uri="{BB962C8B-B14F-4D97-AF65-F5344CB8AC3E}">
        <p14:creationId xmlns:p14="http://schemas.microsoft.com/office/powerpoint/2010/main" xmlns="" val="4179348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185333"/>
          </a:xfrm>
        </p:spPr>
        <p:txBody>
          <a:bodyPr>
            <a:normAutofit/>
          </a:bodyPr>
          <a:lstStyle/>
          <a:p>
            <a:r>
              <a:rPr lang="en-US" sz="3700"/>
              <a:t>Gross motor physical development progression </a:t>
            </a:r>
            <a:endParaRPr lang="en-GB" sz="3700"/>
          </a:p>
        </p:txBody>
      </p:sp>
      <p:sp>
        <p:nvSpPr>
          <p:cNvPr id="3" name="Content Placeholder 2"/>
          <p:cNvSpPr>
            <a:spLocks noGrp="1"/>
          </p:cNvSpPr>
          <p:nvPr>
            <p:ph idx="1"/>
          </p:nvPr>
        </p:nvSpPr>
        <p:spPr>
          <a:xfrm>
            <a:off x="2277626" y="2039886"/>
            <a:ext cx="6855356" cy="3793067"/>
          </a:xfrm>
        </p:spPr>
        <p:txBody>
          <a:bodyPr>
            <a:normAutofit/>
          </a:bodyPr>
          <a:lstStyle/>
          <a:p>
            <a:pPr marL="457200" indent="-457200">
              <a:buAutoNum type="arabicPeriod"/>
            </a:pPr>
            <a:r>
              <a:rPr lang="en-US"/>
              <a:t>Shoulder pivot</a:t>
            </a:r>
          </a:p>
          <a:p>
            <a:pPr marL="457200" indent="-457200">
              <a:buAutoNum type="arabicPeriod"/>
            </a:pPr>
            <a:r>
              <a:rPr lang="en-US"/>
              <a:t>Elbow pivot</a:t>
            </a:r>
          </a:p>
          <a:p>
            <a:pPr marL="457200" indent="-457200">
              <a:buAutoNum type="arabicPeriod"/>
            </a:pPr>
            <a:r>
              <a:rPr lang="en-US"/>
              <a:t>Wrist pivot </a:t>
            </a:r>
          </a:p>
          <a:p>
            <a:pPr marL="457200" indent="-457200">
              <a:buAutoNum type="arabicPeriod"/>
            </a:pPr>
            <a:r>
              <a:rPr lang="en-US"/>
              <a:t>Fine motor triangulators </a:t>
            </a:r>
            <a:endParaRPr lang="en-GB"/>
          </a:p>
        </p:txBody>
      </p:sp>
      <p:pic>
        <p:nvPicPr>
          <p:cNvPr id="5" name="Picture 5" descr="A picture containing text, person&#10;&#10;Description automatically generated">
            <a:extLst>
              <a:ext uri="{FF2B5EF4-FFF2-40B4-BE49-F238E27FC236}">
                <a16:creationId xmlns:a16="http://schemas.microsoft.com/office/drawing/2014/main" xmlns="" id="{C7599922-0378-4AB0-84D7-CA7D0DC0BC95}"/>
              </a:ext>
            </a:extLst>
          </p:cNvPr>
          <p:cNvPicPr>
            <a:picLocks noChangeAspect="1"/>
          </p:cNvPicPr>
          <p:nvPr/>
        </p:nvPicPr>
        <p:blipFill>
          <a:blip r:embed="rId3" cstate="print"/>
          <a:stretch>
            <a:fillRect/>
          </a:stretch>
        </p:blipFill>
        <p:spPr>
          <a:xfrm>
            <a:off x="7490745" y="1956378"/>
            <a:ext cx="2729165" cy="4083790"/>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spTree>
    <p:extLst>
      <p:ext uri="{BB962C8B-B14F-4D97-AF65-F5344CB8AC3E}">
        <p14:creationId xmlns:p14="http://schemas.microsoft.com/office/powerpoint/2010/main" xmlns="" val="18388655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How do we develop gross motor skills?</a:t>
            </a:r>
            <a:endParaRPr lang="en-GB"/>
          </a:p>
        </p:txBody>
      </p:sp>
      <p:sp>
        <p:nvSpPr>
          <p:cNvPr id="3" name="Content Placeholder 2"/>
          <p:cNvSpPr>
            <a:spLocks noGrp="1"/>
          </p:cNvSpPr>
          <p:nvPr>
            <p:ph idx="1"/>
          </p:nvPr>
        </p:nvSpPr>
        <p:spPr>
          <a:xfrm>
            <a:off x="4689218" y="3544823"/>
            <a:ext cx="3608898" cy="1045465"/>
          </a:xfrm>
        </p:spPr>
        <p:style>
          <a:lnRef idx="2">
            <a:schemeClr val="accent1">
              <a:shade val="50000"/>
            </a:schemeClr>
          </a:lnRef>
          <a:fillRef idx="1">
            <a:schemeClr val="accent1"/>
          </a:fillRef>
          <a:effectRef idx="0">
            <a:schemeClr val="accent1"/>
          </a:effectRef>
          <a:fontRef idx="minor">
            <a:schemeClr val="lt1"/>
          </a:fontRef>
        </p:style>
        <p:txBody>
          <a:bodyPr>
            <a:normAutofit/>
          </a:bodyPr>
          <a:lstStyle/>
          <a:p>
            <a:pPr marL="0" indent="0" algn="ctr">
              <a:buNone/>
            </a:pPr>
            <a:r>
              <a:rPr lang="en-US" sz="3200"/>
              <a:t>Our outdoor area!</a:t>
            </a:r>
            <a:endParaRPr lang="en-GB" sz="3200"/>
          </a:p>
        </p:txBody>
      </p:sp>
      <p:sp>
        <p:nvSpPr>
          <p:cNvPr id="4" name="TextBox 3"/>
          <p:cNvSpPr txBox="1"/>
          <p:nvPr/>
        </p:nvSpPr>
        <p:spPr>
          <a:xfrm>
            <a:off x="3054096" y="2398774"/>
            <a:ext cx="1719072"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2800"/>
              <a:t>Scrubbing</a:t>
            </a:r>
            <a:r>
              <a:rPr lang="en-US"/>
              <a:t> </a:t>
            </a:r>
            <a:endParaRPr lang="en-GB"/>
          </a:p>
        </p:txBody>
      </p:sp>
      <p:sp>
        <p:nvSpPr>
          <p:cNvPr id="5" name="TextBox 4"/>
          <p:cNvSpPr txBox="1"/>
          <p:nvPr/>
        </p:nvSpPr>
        <p:spPr>
          <a:xfrm>
            <a:off x="2036064" y="3628153"/>
            <a:ext cx="2106168"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2800"/>
              <a:t>Rolling </a:t>
            </a:r>
            <a:r>
              <a:rPr lang="en-US" sz="2800" err="1"/>
              <a:t>tyres</a:t>
            </a:r>
            <a:r>
              <a:rPr lang="en-US"/>
              <a:t> </a:t>
            </a:r>
            <a:endParaRPr lang="en-GB"/>
          </a:p>
        </p:txBody>
      </p:sp>
      <p:sp>
        <p:nvSpPr>
          <p:cNvPr id="6" name="TextBox 5"/>
          <p:cNvSpPr txBox="1"/>
          <p:nvPr/>
        </p:nvSpPr>
        <p:spPr>
          <a:xfrm>
            <a:off x="2423160" y="4817907"/>
            <a:ext cx="1719072"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2800"/>
              <a:t>Painting</a:t>
            </a:r>
            <a:r>
              <a:rPr lang="en-US"/>
              <a:t> </a:t>
            </a:r>
            <a:endParaRPr lang="en-GB"/>
          </a:p>
        </p:txBody>
      </p:sp>
      <p:sp>
        <p:nvSpPr>
          <p:cNvPr id="7" name="TextBox 6"/>
          <p:cNvSpPr txBox="1"/>
          <p:nvPr/>
        </p:nvSpPr>
        <p:spPr>
          <a:xfrm>
            <a:off x="5866193" y="2306820"/>
            <a:ext cx="1719072"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2800"/>
              <a:t>Climbing</a:t>
            </a:r>
            <a:r>
              <a:rPr lang="en-US"/>
              <a:t> </a:t>
            </a:r>
            <a:endParaRPr lang="en-GB"/>
          </a:p>
        </p:txBody>
      </p:sp>
      <p:sp>
        <p:nvSpPr>
          <p:cNvPr id="8" name="TextBox 7"/>
          <p:cNvSpPr txBox="1"/>
          <p:nvPr/>
        </p:nvSpPr>
        <p:spPr>
          <a:xfrm>
            <a:off x="8485632" y="2510056"/>
            <a:ext cx="2251034" cy="523220"/>
          </a:xfrm>
          <a:prstGeom prst="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rtlCol="0" anchor="t">
            <a:spAutoFit/>
          </a:bodyPr>
          <a:lstStyle/>
          <a:p>
            <a:r>
              <a:rPr lang="en-US" sz="2800"/>
              <a:t>Bike riding </a:t>
            </a:r>
            <a:r>
              <a:rPr lang="en-US"/>
              <a:t> </a:t>
            </a:r>
            <a:endParaRPr lang="en-GB"/>
          </a:p>
        </p:txBody>
      </p:sp>
      <p:sp>
        <p:nvSpPr>
          <p:cNvPr id="9" name="TextBox 8"/>
          <p:cNvSpPr txBox="1"/>
          <p:nvPr/>
        </p:nvSpPr>
        <p:spPr>
          <a:xfrm>
            <a:off x="9345168" y="3901467"/>
            <a:ext cx="1719072"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2800"/>
              <a:t>Running </a:t>
            </a:r>
            <a:r>
              <a:rPr lang="en-US"/>
              <a:t> </a:t>
            </a:r>
            <a:endParaRPr lang="en-GB"/>
          </a:p>
        </p:txBody>
      </p:sp>
      <p:sp>
        <p:nvSpPr>
          <p:cNvPr id="10" name="TextBox 9"/>
          <p:cNvSpPr txBox="1"/>
          <p:nvPr/>
        </p:nvSpPr>
        <p:spPr>
          <a:xfrm>
            <a:off x="9122664" y="5435102"/>
            <a:ext cx="1719072"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2800"/>
              <a:t>Digging </a:t>
            </a:r>
            <a:r>
              <a:rPr lang="en-US"/>
              <a:t> </a:t>
            </a:r>
            <a:endParaRPr lang="en-GB"/>
          </a:p>
        </p:txBody>
      </p:sp>
      <p:sp>
        <p:nvSpPr>
          <p:cNvPr id="11" name="TextBox 10"/>
          <p:cNvSpPr txBox="1"/>
          <p:nvPr/>
        </p:nvSpPr>
        <p:spPr>
          <a:xfrm>
            <a:off x="6872415" y="5341127"/>
            <a:ext cx="1425701"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2800"/>
              <a:t>Lifting  </a:t>
            </a:r>
            <a:r>
              <a:rPr lang="en-US"/>
              <a:t> </a:t>
            </a:r>
            <a:endParaRPr lang="en-GB"/>
          </a:p>
        </p:txBody>
      </p:sp>
      <p:sp>
        <p:nvSpPr>
          <p:cNvPr id="13" name="TextBox 12"/>
          <p:cNvSpPr txBox="1"/>
          <p:nvPr/>
        </p:nvSpPr>
        <p:spPr>
          <a:xfrm>
            <a:off x="4523232" y="5696712"/>
            <a:ext cx="1246632"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2800"/>
              <a:t>Mixing </a:t>
            </a:r>
            <a:r>
              <a:rPr lang="en-US"/>
              <a:t> </a:t>
            </a:r>
            <a:endParaRPr lang="en-GB"/>
          </a:p>
        </p:txBody>
      </p:sp>
    </p:spTree>
    <p:extLst>
      <p:ext uri="{BB962C8B-B14F-4D97-AF65-F5344CB8AC3E}">
        <p14:creationId xmlns:p14="http://schemas.microsoft.com/office/powerpoint/2010/main" xmlns="" val="26868068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6AD30037-67ED-4367-9BE0-45787510BF1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cstate="print"/>
          <a:srcRect r="2" b="3261"/>
          <a:stretch/>
        </p:blipFill>
        <p:spPr>
          <a:xfrm>
            <a:off x="6892924" y="10"/>
            <a:ext cx="5299077" cy="6857990"/>
          </a:xfrm>
          <a:custGeom>
            <a:avLst/>
            <a:gdLst/>
            <a:ahLst/>
            <a:cxnLst/>
            <a:rect l="l" t="t" r="r" b="b"/>
            <a:pathLst>
              <a:path w="5299077" h="6858000">
                <a:moveTo>
                  <a:pt x="836871" y="0"/>
                </a:moveTo>
                <a:lnTo>
                  <a:pt x="5299077" y="0"/>
                </a:lnTo>
                <a:lnTo>
                  <a:pt x="5299077" y="6858000"/>
                </a:lnTo>
                <a:lnTo>
                  <a:pt x="1911312" y="6858000"/>
                </a:lnTo>
                <a:lnTo>
                  <a:pt x="0" y="5333999"/>
                </a:lnTo>
                <a:close/>
              </a:path>
            </a:pathLst>
          </a:custGeom>
        </p:spPr>
      </p:pic>
      <p:grpSp>
        <p:nvGrpSpPr>
          <p:cNvPr id="11" name="Group 10">
            <a:extLst>
              <a:ext uri="{FF2B5EF4-FFF2-40B4-BE49-F238E27FC236}">
                <a16:creationId xmlns:a16="http://schemas.microsoft.com/office/drawing/2014/main" xmlns="" id="{50841A4E-5BC1-44B4-83CF-D524E8AEAD64}"/>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6232760" y="0"/>
            <a:ext cx="2436813" cy="6858001"/>
            <a:chOff x="1320800" y="0"/>
            <a:chExt cx="2436813" cy="6858001"/>
          </a:xfrm>
        </p:grpSpPr>
        <p:sp>
          <p:nvSpPr>
            <p:cNvPr id="12" name="Freeform 6">
              <a:extLst>
                <a:ext uri="{FF2B5EF4-FFF2-40B4-BE49-F238E27FC236}">
                  <a16:creationId xmlns:a16="http://schemas.microsoft.com/office/drawing/2014/main" xmlns="" id="{BF371BCC-8954-44E2-8C4F-29DC188727A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3" name="Freeform 7">
              <a:extLst>
                <a:ext uri="{FF2B5EF4-FFF2-40B4-BE49-F238E27FC236}">
                  <a16:creationId xmlns:a16="http://schemas.microsoft.com/office/drawing/2014/main" xmlns="" id="{CD3505BE-B420-41C5-BE34-3E7652D37A5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4" name="Freeform 8">
              <a:extLst>
                <a:ext uri="{FF2B5EF4-FFF2-40B4-BE49-F238E27FC236}">
                  <a16:creationId xmlns:a16="http://schemas.microsoft.com/office/drawing/2014/main" xmlns="" id="{4B68A05B-A78B-4D59-8CF9-1900731A218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5" name="Freeform 9">
              <a:extLst>
                <a:ext uri="{FF2B5EF4-FFF2-40B4-BE49-F238E27FC236}">
                  <a16:creationId xmlns:a16="http://schemas.microsoft.com/office/drawing/2014/main" xmlns="" id="{84D57A01-C112-4FF2-B5ED-0B762AAD9CE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6" name="Freeform 10">
              <a:extLst>
                <a:ext uri="{FF2B5EF4-FFF2-40B4-BE49-F238E27FC236}">
                  <a16:creationId xmlns:a16="http://schemas.microsoft.com/office/drawing/2014/main" xmlns="" id="{6CCCCDF1-5D4F-4CA1-8400-DFBB96BB011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7" name="Freeform 11">
              <a:extLst>
                <a:ext uri="{FF2B5EF4-FFF2-40B4-BE49-F238E27FC236}">
                  <a16:creationId xmlns:a16="http://schemas.microsoft.com/office/drawing/2014/main" xmlns="" id="{20A090B2-5344-43CD-BC70-A6D44F15E80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1"/>
          <p:cNvSpPr>
            <a:spLocks noGrp="1"/>
          </p:cNvSpPr>
          <p:nvPr>
            <p:ph type="title"/>
          </p:nvPr>
        </p:nvSpPr>
        <p:spPr>
          <a:xfrm>
            <a:off x="972080" y="685800"/>
            <a:ext cx="5260680" cy="1752599"/>
          </a:xfrm>
        </p:spPr>
        <p:txBody>
          <a:bodyPr>
            <a:normAutofit/>
          </a:bodyPr>
          <a:lstStyle/>
          <a:p>
            <a:pPr algn="l"/>
            <a:r>
              <a:rPr lang="en-US"/>
              <a:t>An example….</a:t>
            </a:r>
            <a:endParaRPr lang="en-GB"/>
          </a:p>
        </p:txBody>
      </p:sp>
      <p:sp>
        <p:nvSpPr>
          <p:cNvPr id="3" name="Content Placeholder 2"/>
          <p:cNvSpPr>
            <a:spLocks noGrp="1"/>
          </p:cNvSpPr>
          <p:nvPr>
            <p:ph idx="1"/>
          </p:nvPr>
        </p:nvSpPr>
        <p:spPr>
          <a:xfrm>
            <a:off x="643468" y="2312095"/>
            <a:ext cx="5260680" cy="3854885"/>
          </a:xfrm>
        </p:spPr>
        <p:txBody>
          <a:bodyPr>
            <a:normAutofit/>
          </a:bodyPr>
          <a:lstStyle/>
          <a:p>
            <a:pPr marL="0" indent="0">
              <a:lnSpc>
                <a:spcPct val="90000"/>
              </a:lnSpc>
              <a:buNone/>
            </a:pPr>
            <a:r>
              <a:rPr lang="en-US" sz="2000" b="1"/>
              <a:t>Tyres </a:t>
            </a:r>
          </a:p>
          <a:p>
            <a:pPr>
              <a:lnSpc>
                <a:spcPct val="90000"/>
              </a:lnSpc>
            </a:pPr>
            <a:r>
              <a:rPr lang="en-US" sz="2000"/>
              <a:t>The children love to create obstacle courses, trains, pirate ships and many other games with the </a:t>
            </a:r>
            <a:r>
              <a:rPr lang="en-US" sz="2000" err="1"/>
              <a:t>tyres</a:t>
            </a:r>
            <a:r>
              <a:rPr lang="en-US" sz="2000"/>
              <a:t>.</a:t>
            </a:r>
          </a:p>
          <a:p>
            <a:pPr>
              <a:lnSpc>
                <a:spcPct val="90000"/>
              </a:lnSpc>
            </a:pPr>
            <a:r>
              <a:rPr lang="en-US" sz="2000"/>
              <a:t>During this play, they are lifting, pushing, twisting and rolling the </a:t>
            </a:r>
            <a:r>
              <a:rPr lang="en-US" sz="2000" err="1"/>
              <a:t>tyres</a:t>
            </a:r>
            <a:r>
              <a:rPr lang="en-US" sz="2000"/>
              <a:t>.</a:t>
            </a:r>
          </a:p>
          <a:p>
            <a:pPr>
              <a:lnSpc>
                <a:spcPct val="90000"/>
              </a:lnSpc>
            </a:pPr>
            <a:r>
              <a:rPr lang="en-US" sz="2000"/>
              <a:t>This is strengthening their shoulder, elbow and wrist muscles. </a:t>
            </a:r>
          </a:p>
          <a:p>
            <a:pPr>
              <a:lnSpc>
                <a:spcPct val="90000"/>
              </a:lnSpc>
            </a:pPr>
            <a:r>
              <a:rPr lang="en-US" sz="2000"/>
              <a:t>Strengthening these muscles is essential for writing.</a:t>
            </a:r>
          </a:p>
          <a:p>
            <a:pPr>
              <a:lnSpc>
                <a:spcPct val="90000"/>
              </a:lnSpc>
            </a:pPr>
            <a:endParaRPr lang="en-GB" sz="1700" b="1"/>
          </a:p>
        </p:txBody>
      </p:sp>
    </p:spTree>
    <p:extLst>
      <p:ext uri="{BB962C8B-B14F-4D97-AF65-F5344CB8AC3E}">
        <p14:creationId xmlns:p14="http://schemas.microsoft.com/office/powerpoint/2010/main" xmlns="" val="270504622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xmlns="" id="{6AD30037-67ED-4367-9BE0-45787510BF1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I like to&amp;#39; playdough action song - YouTube"/>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l="5472" r="51065"/>
          <a:stretch/>
        </p:blipFill>
        <p:spPr bwMode="auto">
          <a:xfrm>
            <a:off x="6892924" y="10"/>
            <a:ext cx="5299077" cy="6857990"/>
          </a:xfrm>
          <a:custGeom>
            <a:avLst/>
            <a:gdLst/>
            <a:ahLst/>
            <a:cxnLst/>
            <a:rect l="l" t="t" r="r" b="b"/>
            <a:pathLst>
              <a:path w="5299077" h="6858000">
                <a:moveTo>
                  <a:pt x="836871" y="0"/>
                </a:moveTo>
                <a:lnTo>
                  <a:pt x="5299077" y="0"/>
                </a:lnTo>
                <a:lnTo>
                  <a:pt x="5299077" y="6858000"/>
                </a:lnTo>
                <a:lnTo>
                  <a:pt x="1911312" y="6858000"/>
                </a:lnTo>
                <a:lnTo>
                  <a:pt x="0" y="5333999"/>
                </a:lnTo>
                <a:close/>
              </a:path>
            </a:pathLst>
          </a:custGeom>
          <a:noFill/>
          <a:extLst>
            <a:ext uri="{909E8E84-426E-40DD-AFC4-6F175D3DCCD1}">
              <a14:hiddenFill xmlns:a14="http://schemas.microsoft.com/office/drawing/2010/main" xmlns="">
                <a:solidFill>
                  <a:srgbClr val="FFFFFF"/>
                </a:solidFill>
              </a14:hiddenFill>
            </a:ext>
          </a:extLst>
        </p:spPr>
      </p:pic>
      <p:grpSp>
        <p:nvGrpSpPr>
          <p:cNvPr id="73" name="Group 72">
            <a:extLst>
              <a:ext uri="{FF2B5EF4-FFF2-40B4-BE49-F238E27FC236}">
                <a16:creationId xmlns:a16="http://schemas.microsoft.com/office/drawing/2014/main" xmlns="" id="{50841A4E-5BC1-44B4-83CF-D524E8AEAD64}"/>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6232760" y="0"/>
            <a:ext cx="2436813" cy="6858001"/>
            <a:chOff x="1320800" y="0"/>
            <a:chExt cx="2436813" cy="6858001"/>
          </a:xfrm>
        </p:grpSpPr>
        <p:sp>
          <p:nvSpPr>
            <p:cNvPr id="74" name="Freeform 6">
              <a:extLst>
                <a:ext uri="{FF2B5EF4-FFF2-40B4-BE49-F238E27FC236}">
                  <a16:creationId xmlns:a16="http://schemas.microsoft.com/office/drawing/2014/main" xmlns="" id="{BF371BCC-8954-44E2-8C4F-29DC188727A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75" name="Freeform 7">
              <a:extLst>
                <a:ext uri="{FF2B5EF4-FFF2-40B4-BE49-F238E27FC236}">
                  <a16:creationId xmlns:a16="http://schemas.microsoft.com/office/drawing/2014/main" xmlns="" id="{CD3505BE-B420-41C5-BE34-3E7652D37A5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76" name="Freeform 8">
              <a:extLst>
                <a:ext uri="{FF2B5EF4-FFF2-40B4-BE49-F238E27FC236}">
                  <a16:creationId xmlns:a16="http://schemas.microsoft.com/office/drawing/2014/main" xmlns="" id="{4B68A05B-A78B-4D59-8CF9-1900731A218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77" name="Freeform 9">
              <a:extLst>
                <a:ext uri="{FF2B5EF4-FFF2-40B4-BE49-F238E27FC236}">
                  <a16:creationId xmlns:a16="http://schemas.microsoft.com/office/drawing/2014/main" xmlns="" id="{84D57A01-C112-4FF2-B5ED-0B762AAD9CE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78" name="Freeform 10">
              <a:extLst>
                <a:ext uri="{FF2B5EF4-FFF2-40B4-BE49-F238E27FC236}">
                  <a16:creationId xmlns:a16="http://schemas.microsoft.com/office/drawing/2014/main" xmlns="" id="{6CCCCDF1-5D4F-4CA1-8400-DFBB96BB011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79" name="Freeform 11">
              <a:extLst>
                <a:ext uri="{FF2B5EF4-FFF2-40B4-BE49-F238E27FC236}">
                  <a16:creationId xmlns:a16="http://schemas.microsoft.com/office/drawing/2014/main" xmlns="" id="{20A090B2-5344-43CD-BC70-A6D44F15E80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1"/>
          <p:cNvSpPr>
            <a:spLocks noGrp="1"/>
          </p:cNvSpPr>
          <p:nvPr>
            <p:ph type="title"/>
          </p:nvPr>
        </p:nvSpPr>
        <p:spPr>
          <a:xfrm>
            <a:off x="972080" y="320458"/>
            <a:ext cx="5260680" cy="1752599"/>
          </a:xfrm>
        </p:spPr>
        <p:txBody>
          <a:bodyPr>
            <a:normAutofit/>
          </a:bodyPr>
          <a:lstStyle/>
          <a:p>
            <a:pPr algn="l"/>
            <a:r>
              <a:rPr lang="en-US"/>
              <a:t>Dough disco</a:t>
            </a:r>
            <a:endParaRPr lang="en-GB"/>
          </a:p>
        </p:txBody>
      </p:sp>
      <p:sp>
        <p:nvSpPr>
          <p:cNvPr id="5" name="Content Placeholder 2">
            <a:extLst>
              <a:ext uri="{FF2B5EF4-FFF2-40B4-BE49-F238E27FC236}">
                <a16:creationId xmlns:a16="http://schemas.microsoft.com/office/drawing/2014/main" xmlns="" id="{C6393E8B-E47E-41BC-B22C-FE70C236DEE3}"/>
              </a:ext>
            </a:extLst>
          </p:cNvPr>
          <p:cNvSpPr>
            <a:spLocks noGrp="1"/>
          </p:cNvSpPr>
          <p:nvPr>
            <p:ph idx="1"/>
          </p:nvPr>
        </p:nvSpPr>
        <p:spPr>
          <a:xfrm>
            <a:off x="643468" y="1717109"/>
            <a:ext cx="5594707" cy="4961351"/>
          </a:xfrm>
        </p:spPr>
        <p:txBody>
          <a:bodyPr vert="horz" lIns="91440" tIns="45720" rIns="91440" bIns="45720" rtlCol="0">
            <a:normAutofit/>
          </a:bodyPr>
          <a:lstStyle/>
          <a:p>
            <a:pPr>
              <a:lnSpc>
                <a:spcPct val="90000"/>
              </a:lnSpc>
              <a:buClr>
                <a:srgbClr val="8D1515"/>
              </a:buClr>
            </a:pPr>
            <a:r>
              <a:rPr lang="en-US" sz="2000">
                <a:ea typeface="+mn-lt"/>
                <a:cs typeface="+mn-lt"/>
              </a:rPr>
              <a:t>Dough disco is a fun dance workout for your hands.</a:t>
            </a:r>
          </a:p>
          <a:p>
            <a:pPr>
              <a:lnSpc>
                <a:spcPct val="90000"/>
              </a:lnSpc>
              <a:buClr>
                <a:srgbClr val="8D1515"/>
              </a:buClr>
            </a:pPr>
            <a:endParaRPr lang="en-US" sz="2000">
              <a:ea typeface="+mn-lt"/>
              <a:cs typeface="+mn-lt"/>
            </a:endParaRPr>
          </a:p>
          <a:p>
            <a:pPr>
              <a:lnSpc>
                <a:spcPct val="90000"/>
              </a:lnSpc>
              <a:buClr>
                <a:srgbClr val="8D1515"/>
              </a:buClr>
            </a:pPr>
            <a:r>
              <a:rPr lang="en-US" sz="2000">
                <a:ea typeface="+mn-lt"/>
                <a:cs typeface="+mn-lt"/>
              </a:rPr>
              <a:t>It involves squeezing, rolling, pinching and splatting the dough as well as concentrating on each finger to prod shapes in the dough. </a:t>
            </a:r>
          </a:p>
          <a:p>
            <a:pPr>
              <a:lnSpc>
                <a:spcPct val="90000"/>
              </a:lnSpc>
              <a:buClr>
                <a:srgbClr val="8D1515"/>
              </a:buClr>
            </a:pPr>
            <a:endParaRPr lang="en-US" sz="2000">
              <a:ea typeface="+mn-lt"/>
              <a:cs typeface="+mn-lt"/>
            </a:endParaRPr>
          </a:p>
          <a:p>
            <a:pPr>
              <a:lnSpc>
                <a:spcPct val="90000"/>
              </a:lnSpc>
              <a:buClr>
                <a:srgbClr val="8D1515"/>
              </a:buClr>
            </a:pPr>
            <a:r>
              <a:rPr lang="en-US" sz="2000">
                <a:ea typeface="+mn-lt"/>
                <a:cs typeface="+mn-lt"/>
              </a:rPr>
              <a:t>This is developing their gross and fine motor skills ready for writing. </a:t>
            </a:r>
          </a:p>
          <a:p>
            <a:pPr>
              <a:lnSpc>
                <a:spcPct val="90000"/>
              </a:lnSpc>
              <a:buClr>
                <a:srgbClr val="8D1515"/>
              </a:buClr>
            </a:pPr>
            <a:endParaRPr lang="en-US" sz="2000">
              <a:ea typeface="+mn-lt"/>
              <a:cs typeface="+mn-lt"/>
            </a:endParaRPr>
          </a:p>
          <a:p>
            <a:pPr>
              <a:lnSpc>
                <a:spcPct val="90000"/>
              </a:lnSpc>
              <a:buClr>
                <a:srgbClr val="8D1515"/>
              </a:buClr>
            </a:pPr>
            <a:r>
              <a:rPr lang="en-US" sz="2000">
                <a:ea typeface="+mn-lt"/>
                <a:cs typeface="+mn-lt"/>
              </a:rPr>
              <a:t>We do this during our phonics sessions to strengthen and warm up their fingers ready for writing.</a:t>
            </a:r>
            <a:endParaRPr lang="en-US" sz="2000"/>
          </a:p>
        </p:txBody>
      </p:sp>
    </p:spTree>
    <p:extLst>
      <p:ext uri="{BB962C8B-B14F-4D97-AF65-F5344CB8AC3E}">
        <p14:creationId xmlns:p14="http://schemas.microsoft.com/office/powerpoint/2010/main" xmlns="" val="275390020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5C188F6-40BF-495B-8C5D-DBE457CD1249}"/>
              </a:ext>
            </a:extLst>
          </p:cNvPr>
          <p:cNvSpPr>
            <a:spLocks noGrp="1"/>
          </p:cNvSpPr>
          <p:nvPr>
            <p:ph type="title"/>
          </p:nvPr>
        </p:nvSpPr>
        <p:spPr>
          <a:xfrm>
            <a:off x="1542926" y="50800"/>
            <a:ext cx="10018713" cy="1752599"/>
          </a:xfrm>
        </p:spPr>
        <p:txBody>
          <a:bodyPr>
            <a:normAutofit fontScale="90000"/>
          </a:bodyPr>
          <a:lstStyle/>
          <a:p>
            <a:r>
              <a:rPr lang="en-US">
                <a:ea typeface="+mj-lt"/>
                <a:cs typeface="+mj-lt"/>
              </a:rPr>
              <a:t>Fine motor skills</a:t>
            </a:r>
            <a:r>
              <a:rPr lang="en-US" sz="1600">
                <a:ea typeface="+mj-lt"/>
                <a:cs typeface="+mj-lt"/>
              </a:rPr>
              <a:t> </a:t>
            </a:r>
            <a:br>
              <a:rPr lang="en-US" sz="1600">
                <a:ea typeface="+mj-lt"/>
                <a:cs typeface="+mj-lt"/>
              </a:rPr>
            </a:br>
            <a:r>
              <a:rPr lang="en-US" sz="2000">
                <a:ea typeface="+mj-lt"/>
                <a:cs typeface="+mj-lt"/>
              </a:rPr>
              <a:t>ELG Children at the expected level of development will: - Hold a pencil effectively in preparation for fluent writing – using the tripod grip in almost all cases; - Use a range of small tools, including scissors, paint brushes and cutlery; - Begin to show accuracy and care when drawing</a:t>
            </a:r>
            <a:endParaRPr lang="en-US" sz="2000"/>
          </a:p>
        </p:txBody>
      </p:sp>
      <p:sp>
        <p:nvSpPr>
          <p:cNvPr id="3" name="Content Placeholder 2">
            <a:extLst>
              <a:ext uri="{FF2B5EF4-FFF2-40B4-BE49-F238E27FC236}">
                <a16:creationId xmlns:a16="http://schemas.microsoft.com/office/drawing/2014/main" xmlns="" id="{8F4651DD-FEB3-4E53-94B3-443978BF54E3}"/>
              </a:ext>
            </a:extLst>
          </p:cNvPr>
          <p:cNvSpPr>
            <a:spLocks noGrp="1"/>
          </p:cNvSpPr>
          <p:nvPr>
            <p:ph idx="1"/>
          </p:nvPr>
        </p:nvSpPr>
        <p:spPr>
          <a:xfrm>
            <a:off x="1542926" y="2330196"/>
            <a:ext cx="6997571" cy="3124201"/>
          </a:xfrm>
        </p:spPr>
        <p:txBody>
          <a:bodyPr>
            <a:noAutofit/>
          </a:bodyPr>
          <a:lstStyle/>
          <a:p>
            <a:r>
              <a:rPr lang="en-US" b="1"/>
              <a:t>Morning activities</a:t>
            </a:r>
          </a:p>
          <a:p>
            <a:pPr marL="0" indent="0">
              <a:buClr>
                <a:srgbClr val="8D1515"/>
              </a:buClr>
              <a:buNone/>
            </a:pPr>
            <a:r>
              <a:rPr lang="en-US"/>
              <a:t>During soft start, fine motor activities are put out for children to develop their fine motor skills; threading, </a:t>
            </a:r>
            <a:r>
              <a:rPr lang="en-US" err="1"/>
              <a:t>hama</a:t>
            </a:r>
            <a:r>
              <a:rPr lang="en-US"/>
              <a:t> beads, tweezers, multi-link, pattern making, </a:t>
            </a:r>
            <a:r>
              <a:rPr lang="en-US" err="1"/>
              <a:t>colouring</a:t>
            </a:r>
            <a:r>
              <a:rPr lang="en-US"/>
              <a:t>, multisensory mark making (sand trays) etc..</a:t>
            </a:r>
          </a:p>
          <a:p>
            <a:pPr marL="342900" indent="-342900">
              <a:buClr>
                <a:srgbClr val="8D1515"/>
              </a:buClr>
            </a:pPr>
            <a:r>
              <a:rPr lang="en-US" b="1"/>
              <a:t>Using tools (school or home)</a:t>
            </a:r>
            <a:endParaRPr lang="en-US"/>
          </a:p>
          <a:p>
            <a:pPr marL="0" indent="0">
              <a:buClr>
                <a:srgbClr val="8D1515"/>
              </a:buClr>
              <a:buNone/>
            </a:pPr>
            <a:r>
              <a:rPr lang="en-US"/>
              <a:t>Scissors, paint brushes, cutlery, garden tools, hammers, screwdrivers, saws, cooking utensils.</a:t>
            </a:r>
          </a:p>
          <a:p>
            <a:pPr>
              <a:buClr>
                <a:srgbClr val="8D1515"/>
              </a:buClr>
            </a:pPr>
            <a:r>
              <a:rPr lang="en-US" b="1"/>
              <a:t>Handwriting</a:t>
            </a:r>
          </a:p>
        </p:txBody>
      </p:sp>
      <p:pic>
        <p:nvPicPr>
          <p:cNvPr id="1026" name="Picture 2" descr="Why Are Fine Motor Skills Important in Early Childhood? - Empowered Parents"/>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8229727" y="3892297"/>
            <a:ext cx="3595596" cy="239877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15651745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730640" y="872781"/>
            <a:ext cx="3333495" cy="1504335"/>
          </a:xfrm>
        </p:spPr>
        <p:txBody>
          <a:bodyPr>
            <a:normAutofit/>
          </a:bodyPr>
          <a:lstStyle/>
          <a:p>
            <a:r>
              <a:rPr lang="en-US" sz="3600"/>
              <a:t>Cooking</a:t>
            </a:r>
            <a:r>
              <a:rPr lang="en-US" sz="2400"/>
              <a:t> </a:t>
            </a:r>
            <a:endParaRPr lang="en-GB" sz="2400"/>
          </a:p>
        </p:txBody>
      </p:sp>
      <p:sp>
        <p:nvSpPr>
          <p:cNvPr id="3" name="Content Placeholder 2"/>
          <p:cNvSpPr>
            <a:spLocks noGrp="1"/>
          </p:cNvSpPr>
          <p:nvPr>
            <p:ph idx="1"/>
          </p:nvPr>
        </p:nvSpPr>
        <p:spPr>
          <a:xfrm>
            <a:off x="1484311" y="2666999"/>
            <a:ext cx="5337659" cy="3322529"/>
          </a:xfrm>
        </p:spPr>
        <p:txBody>
          <a:bodyPr vert="horz" lIns="91440" tIns="45720" rIns="91440" bIns="45720" rtlCol="0" anchor="t">
            <a:noAutofit/>
          </a:bodyPr>
          <a:lstStyle/>
          <a:p>
            <a:r>
              <a:rPr lang="en-US"/>
              <a:t>The cooking sessions will develop a variety of skills including: chopping, slicing, spreading, mixing, grating and rolling. </a:t>
            </a:r>
          </a:p>
          <a:p>
            <a:r>
              <a:rPr lang="en-US"/>
              <a:t>As well as enabling discussion about healthy eating, the cooking sessions will further develop shoulder, elbow, wrist and finger strength that will develop their writing. </a:t>
            </a:r>
          </a:p>
        </p:txBody>
      </p:sp>
      <p:pic>
        <p:nvPicPr>
          <p:cNvPr id="4" name="Picture 3" descr="\\BH-DC01\staff\StaffSmith\Documents\My Pictures\Powerpoint Photos\Reception Kitchen.jpg"/>
          <p:cNvPicPr>
            <a:picLocks noChangeAspect="1" noChangeArrowheads="1"/>
          </p:cNvPicPr>
          <p:nvPr/>
        </p:nvPicPr>
        <p:blipFill>
          <a:blip r:embed="rId3" cstate="print"/>
          <a:stretch>
            <a:fillRect/>
          </a:stretch>
        </p:blipFill>
        <p:spPr bwMode="auto">
          <a:xfrm>
            <a:off x="7078307" y="3104109"/>
            <a:ext cx="4424717" cy="2690321"/>
          </a:xfrm>
          <a:prstGeom prst="roundRect">
            <a:avLst>
              <a:gd name="adj" fmla="val 4380"/>
            </a:avLst>
          </a:prstGeom>
          <a:noFill/>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spTree>
    <p:extLst>
      <p:ext uri="{BB962C8B-B14F-4D97-AF65-F5344CB8AC3E}">
        <p14:creationId xmlns:p14="http://schemas.microsoft.com/office/powerpoint/2010/main" xmlns="" val="5884245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61A3055-B543-44B7-9C38-6709E3FD13DF}"/>
              </a:ext>
            </a:extLst>
          </p:cNvPr>
          <p:cNvSpPr>
            <a:spLocks noGrp="1"/>
          </p:cNvSpPr>
          <p:nvPr>
            <p:ph type="title"/>
          </p:nvPr>
        </p:nvSpPr>
        <p:spPr/>
        <p:txBody>
          <a:bodyPr>
            <a:normAutofit/>
          </a:bodyPr>
          <a:lstStyle/>
          <a:p>
            <a:r>
              <a:rPr lang="en-US">
                <a:ea typeface="+mj-lt"/>
                <a:cs typeface="+mj-lt"/>
              </a:rPr>
              <a:t>An x ray of a developed hand (around the age of 7) compared to an EYFS age child’s hand.</a:t>
            </a:r>
            <a:endParaRPr lang="en-US"/>
          </a:p>
        </p:txBody>
      </p:sp>
      <p:pic>
        <p:nvPicPr>
          <p:cNvPr id="4" name="Picture 4">
            <a:extLst>
              <a:ext uri="{FF2B5EF4-FFF2-40B4-BE49-F238E27FC236}">
                <a16:creationId xmlns:a16="http://schemas.microsoft.com/office/drawing/2014/main" xmlns="" id="{BF7CBE9D-5A17-4030-9D50-6F3CB9B75A97}"/>
              </a:ext>
            </a:extLst>
          </p:cNvPr>
          <p:cNvPicPr>
            <a:picLocks noGrp="1" noChangeAspect="1"/>
          </p:cNvPicPr>
          <p:nvPr>
            <p:ph idx="1"/>
          </p:nvPr>
        </p:nvPicPr>
        <p:blipFill>
          <a:blip r:embed="rId2" cstate="print"/>
          <a:stretch>
            <a:fillRect/>
          </a:stretch>
        </p:blipFill>
        <p:spPr>
          <a:xfrm>
            <a:off x="3958975" y="2480094"/>
            <a:ext cx="2136402" cy="3124201"/>
          </a:xfrm>
        </p:spPr>
      </p:pic>
      <p:pic>
        <p:nvPicPr>
          <p:cNvPr id="5" name="Picture 5">
            <a:extLst>
              <a:ext uri="{FF2B5EF4-FFF2-40B4-BE49-F238E27FC236}">
                <a16:creationId xmlns:a16="http://schemas.microsoft.com/office/drawing/2014/main" xmlns="" id="{D5030882-CF1D-4AE7-A395-1436F1E579DB}"/>
              </a:ext>
            </a:extLst>
          </p:cNvPr>
          <p:cNvPicPr>
            <a:picLocks noChangeAspect="1"/>
          </p:cNvPicPr>
          <p:nvPr/>
        </p:nvPicPr>
        <p:blipFill>
          <a:blip r:embed="rId3" cstate="print"/>
          <a:stretch>
            <a:fillRect/>
          </a:stretch>
        </p:blipFill>
        <p:spPr>
          <a:xfrm>
            <a:off x="6449682" y="2438964"/>
            <a:ext cx="2254370" cy="3230902"/>
          </a:xfrm>
          <a:prstGeom prst="rect">
            <a:avLst/>
          </a:prstGeom>
        </p:spPr>
      </p:pic>
      <p:sp>
        <p:nvSpPr>
          <p:cNvPr id="6" name="TextBox 5">
            <a:extLst>
              <a:ext uri="{FF2B5EF4-FFF2-40B4-BE49-F238E27FC236}">
                <a16:creationId xmlns:a16="http://schemas.microsoft.com/office/drawing/2014/main" xmlns="" id="{3400170F-F209-4A81-8931-240B740078C2}"/>
              </a:ext>
            </a:extLst>
          </p:cNvPr>
          <p:cNvSpPr txBox="1"/>
          <p:nvPr/>
        </p:nvSpPr>
        <p:spPr>
          <a:xfrm>
            <a:off x="2265872" y="5745192"/>
            <a:ext cx="9385539"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020005"/>
                </a:solidFill>
                <a:latin typeface="Avenir Next Rounded"/>
              </a:rPr>
              <a:t>“It’s worth noting that it’s not just the size of the child’s hand which changes. The younger child has cartilage which will eventually become bone through the process of endocrinal ossification. This occurs around the ages of 6-8yrs.” This can explain why some children find writing difficult. </a:t>
            </a:r>
            <a:endParaRPr lang="en-US"/>
          </a:p>
        </p:txBody>
      </p:sp>
    </p:spTree>
    <p:extLst>
      <p:ext uri="{BB962C8B-B14F-4D97-AF65-F5344CB8AC3E}">
        <p14:creationId xmlns:p14="http://schemas.microsoft.com/office/powerpoint/2010/main" xmlns="" val="31194096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9E83B01-4237-4E9D-93DD-493E816F4461}"/>
              </a:ext>
            </a:extLst>
          </p:cNvPr>
          <p:cNvSpPr>
            <a:spLocks noGrp="1"/>
          </p:cNvSpPr>
          <p:nvPr>
            <p:ph type="title"/>
          </p:nvPr>
        </p:nvSpPr>
        <p:spPr>
          <a:xfrm>
            <a:off x="1562465" y="-193431"/>
            <a:ext cx="10018713" cy="1752599"/>
          </a:xfrm>
        </p:spPr>
        <p:txBody>
          <a:bodyPr/>
          <a:lstStyle/>
          <a:p>
            <a:r>
              <a:rPr lang="en-US"/>
              <a:t>Pencil Grip</a:t>
            </a:r>
          </a:p>
        </p:txBody>
      </p:sp>
      <p:pic>
        <p:nvPicPr>
          <p:cNvPr id="5" name="Picture 5" descr="Graphical user interface&#10;&#10;Description automatically generated">
            <a:extLst>
              <a:ext uri="{FF2B5EF4-FFF2-40B4-BE49-F238E27FC236}">
                <a16:creationId xmlns:a16="http://schemas.microsoft.com/office/drawing/2014/main" xmlns="" id="{C360B29D-47F1-4C95-8CA4-9EAAB74AC945}"/>
              </a:ext>
            </a:extLst>
          </p:cNvPr>
          <p:cNvPicPr>
            <a:picLocks noChangeAspect="1"/>
          </p:cNvPicPr>
          <p:nvPr/>
        </p:nvPicPr>
        <p:blipFill rotWithShape="1">
          <a:blip r:embed="rId2" cstate="print"/>
          <a:srcRect l="12277" t="29971" r="41133" b="16231"/>
          <a:stretch/>
        </p:blipFill>
        <p:spPr>
          <a:xfrm>
            <a:off x="2633786" y="983463"/>
            <a:ext cx="8869558" cy="5752780"/>
          </a:xfrm>
          <a:prstGeom prst="rect">
            <a:avLst/>
          </a:prstGeom>
        </p:spPr>
      </p:pic>
    </p:spTree>
    <p:extLst>
      <p:ext uri="{BB962C8B-B14F-4D97-AF65-F5344CB8AC3E}">
        <p14:creationId xmlns:p14="http://schemas.microsoft.com/office/powerpoint/2010/main" xmlns="" val="259879110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0FF3F30-6884-4BDE-95E4-D4E05D39C8AB}"/>
              </a:ext>
            </a:extLst>
          </p:cNvPr>
          <p:cNvSpPr>
            <a:spLocks noGrp="1"/>
          </p:cNvSpPr>
          <p:nvPr>
            <p:ph type="title"/>
          </p:nvPr>
        </p:nvSpPr>
        <p:spPr/>
        <p:txBody>
          <a:bodyPr/>
          <a:lstStyle/>
          <a:p>
            <a:r>
              <a:rPr lang="en-US"/>
              <a:t>Best seating position</a:t>
            </a:r>
          </a:p>
        </p:txBody>
      </p:sp>
      <p:sp>
        <p:nvSpPr>
          <p:cNvPr id="3" name="Content Placeholder 2">
            <a:extLst>
              <a:ext uri="{FF2B5EF4-FFF2-40B4-BE49-F238E27FC236}">
                <a16:creationId xmlns:a16="http://schemas.microsoft.com/office/drawing/2014/main" xmlns="" id="{A7147B35-062E-47A0-B6FE-5A1C2C75799C}"/>
              </a:ext>
            </a:extLst>
          </p:cNvPr>
          <p:cNvSpPr>
            <a:spLocks noGrp="1"/>
          </p:cNvSpPr>
          <p:nvPr>
            <p:ph idx="1"/>
          </p:nvPr>
        </p:nvSpPr>
        <p:spPr>
          <a:xfrm>
            <a:off x="1484310" y="1904999"/>
            <a:ext cx="10018713" cy="2175296"/>
          </a:xfrm>
        </p:spPr>
        <p:txBody>
          <a:bodyPr>
            <a:normAutofit/>
          </a:bodyPr>
          <a:lstStyle/>
          <a:p>
            <a:pPr marL="0" indent="0">
              <a:buNone/>
            </a:pPr>
            <a:endParaRPr lang="en-US"/>
          </a:p>
          <a:p>
            <a:pPr>
              <a:buClr>
                <a:srgbClr val="8D1515"/>
              </a:buClr>
            </a:pPr>
            <a:r>
              <a:rPr lang="en-US" b="1">
                <a:ea typeface="+mn-lt"/>
                <a:cs typeface="+mn-lt"/>
              </a:rPr>
              <a:t>Bottom right back on the chair with no gaps</a:t>
            </a:r>
            <a:r>
              <a:rPr lang="en-US">
                <a:ea typeface="+mn-lt"/>
                <a:cs typeface="+mn-lt"/>
              </a:rPr>
              <a:t>; feet flat on the floor; chair tucked into the table; ... table and chair are a comfortable size for the child.</a:t>
            </a:r>
            <a:endParaRPr lang="en-US"/>
          </a:p>
        </p:txBody>
      </p:sp>
      <p:pic>
        <p:nvPicPr>
          <p:cNvPr id="4" name="Picture 4" descr="A picture containing diagram&#10;&#10;Description automatically generated">
            <a:extLst>
              <a:ext uri="{FF2B5EF4-FFF2-40B4-BE49-F238E27FC236}">
                <a16:creationId xmlns:a16="http://schemas.microsoft.com/office/drawing/2014/main" xmlns="" id="{9094D372-80E8-4F83-B251-D3E6AF9FD0D7}"/>
              </a:ext>
            </a:extLst>
          </p:cNvPr>
          <p:cNvPicPr>
            <a:picLocks noChangeAspect="1"/>
          </p:cNvPicPr>
          <p:nvPr/>
        </p:nvPicPr>
        <p:blipFill>
          <a:blip r:embed="rId2" cstate="print"/>
          <a:stretch>
            <a:fillRect/>
          </a:stretch>
        </p:blipFill>
        <p:spPr>
          <a:xfrm>
            <a:off x="5470402" y="3754703"/>
            <a:ext cx="2823353" cy="2675446"/>
          </a:xfrm>
          <a:prstGeom prst="rect">
            <a:avLst/>
          </a:prstGeom>
        </p:spPr>
      </p:pic>
    </p:spTree>
    <p:extLst>
      <p:ext uri="{BB962C8B-B14F-4D97-AF65-F5344CB8AC3E}">
        <p14:creationId xmlns:p14="http://schemas.microsoft.com/office/powerpoint/2010/main" xmlns="" val="62909655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How will writing be taught?</a:t>
            </a:r>
            <a:endParaRPr lang="en-GB"/>
          </a:p>
        </p:txBody>
      </p:sp>
      <p:sp>
        <p:nvSpPr>
          <p:cNvPr id="3" name="Content Placeholder 2"/>
          <p:cNvSpPr>
            <a:spLocks noGrp="1"/>
          </p:cNvSpPr>
          <p:nvPr>
            <p:ph idx="1"/>
          </p:nvPr>
        </p:nvSpPr>
        <p:spPr/>
        <p:txBody>
          <a:bodyPr/>
          <a:lstStyle/>
          <a:p>
            <a:pPr marL="0" indent="0">
              <a:buNone/>
            </a:pPr>
            <a:endParaRPr lang="en-US" b="1">
              <a:solidFill>
                <a:srgbClr val="0070C0"/>
              </a:solidFill>
            </a:endParaRPr>
          </a:p>
          <a:p>
            <a:pPr>
              <a:buClr>
                <a:srgbClr val="8D1515"/>
              </a:buClr>
            </a:pPr>
            <a:r>
              <a:rPr lang="en-US"/>
              <a:t>Through phonics sessions, which are daily, and last for around 20 minutes.</a:t>
            </a:r>
          </a:p>
          <a:p>
            <a:pPr marL="0" indent="0">
              <a:buClr>
                <a:srgbClr val="8D1515"/>
              </a:buClr>
              <a:buNone/>
            </a:pPr>
            <a:r>
              <a:rPr lang="en-US">
                <a:ea typeface="+mn-lt"/>
                <a:cs typeface="+mn-lt"/>
              </a:rPr>
              <a:t>The children will be taught to use their phonetic knowledge to segment words for writing.</a:t>
            </a:r>
            <a:endParaRPr lang="en-US"/>
          </a:p>
          <a:p>
            <a:pPr>
              <a:buClr>
                <a:srgbClr val="8D1515"/>
              </a:buClr>
            </a:pPr>
            <a:r>
              <a:rPr lang="en-US"/>
              <a:t>Literacy lessons.</a:t>
            </a:r>
          </a:p>
          <a:p>
            <a:pPr>
              <a:buClr>
                <a:srgbClr val="8D1515"/>
              </a:buClr>
            </a:pPr>
            <a:r>
              <a:rPr lang="en-US"/>
              <a:t>Handwriting sessions.</a:t>
            </a:r>
          </a:p>
          <a:p>
            <a:endParaRPr lang="en-US"/>
          </a:p>
        </p:txBody>
      </p:sp>
    </p:spTree>
    <p:extLst>
      <p:ext uri="{BB962C8B-B14F-4D97-AF65-F5344CB8AC3E}">
        <p14:creationId xmlns:p14="http://schemas.microsoft.com/office/powerpoint/2010/main" xmlns="" val="13853854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210312"/>
            <a:ext cx="10018713" cy="1752599"/>
          </a:xfrm>
        </p:spPr>
        <p:txBody>
          <a:bodyPr/>
          <a:lstStyle/>
          <a:p>
            <a:r>
              <a:rPr lang="en-US"/>
              <a:t>How do we teach the children to form letters?</a:t>
            </a:r>
            <a:endParaRPr lang="en-GB"/>
          </a:p>
        </p:txBody>
      </p:sp>
      <p:pic>
        <p:nvPicPr>
          <p:cNvPr id="2050" name="Picture 2" descr="Continuous cursive handwriting, letters of the alphabet as used in many UK  schools. Jo… | Teaching cursive, Teaching cursive writing, Cursive  handwriting worksheets"/>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624456" y="2544508"/>
            <a:ext cx="3200272" cy="4160837"/>
          </a:xfrm>
          <a:prstGeom prst="rect">
            <a:avLst/>
          </a:prstGeom>
          <a:noFill/>
          <a:extLst>
            <a:ext uri="{909E8E84-426E-40DD-AFC4-6F175D3DCCD1}">
              <a14:hiddenFill xmlns:a14="http://schemas.microsoft.com/office/drawing/2010/main" xmlns="">
                <a:solidFill>
                  <a:srgbClr val="FFFFFF"/>
                </a:solidFill>
              </a14:hiddenFill>
            </a:ext>
          </a:extLst>
        </p:spPr>
      </p:pic>
      <p:pic>
        <p:nvPicPr>
          <p:cNvPr id="2052" name="Picture 4" descr="Precursive Letter Formation Display Poster - Large Letter Formation Poster"/>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l="14017" r="14668"/>
          <a:stretch/>
        </p:blipFill>
        <p:spPr bwMode="auto">
          <a:xfrm>
            <a:off x="6135624" y="2544508"/>
            <a:ext cx="5230368" cy="3667126"/>
          </a:xfrm>
          <a:prstGeom prst="rect">
            <a:avLst/>
          </a:prstGeom>
          <a:noFill/>
          <a:extLst>
            <a:ext uri="{909E8E84-426E-40DD-AFC4-6F175D3DCCD1}">
              <a14:hiddenFill xmlns:a14="http://schemas.microsoft.com/office/drawing/2010/main" xmlns="">
                <a:solidFill>
                  <a:srgbClr val="FFFFFF"/>
                </a:solidFill>
              </a14:hiddenFill>
            </a:ext>
          </a:extLst>
        </p:spPr>
      </p:pic>
      <p:sp>
        <p:nvSpPr>
          <p:cNvPr id="5" name="Content Placeholder 2">
            <a:extLst>
              <a:ext uri="{FF2B5EF4-FFF2-40B4-BE49-F238E27FC236}">
                <a16:creationId xmlns:a16="http://schemas.microsoft.com/office/drawing/2014/main" xmlns="" id="{8F4651DD-FEB3-4E53-94B3-443978BF54E3}"/>
              </a:ext>
            </a:extLst>
          </p:cNvPr>
          <p:cNvSpPr>
            <a:spLocks noGrp="1"/>
          </p:cNvSpPr>
          <p:nvPr>
            <p:ph idx="1"/>
          </p:nvPr>
        </p:nvSpPr>
        <p:spPr>
          <a:xfrm>
            <a:off x="1689102" y="527017"/>
            <a:ext cx="9813922" cy="3124201"/>
          </a:xfrm>
        </p:spPr>
        <p:txBody>
          <a:bodyPr>
            <a:noAutofit/>
          </a:bodyPr>
          <a:lstStyle/>
          <a:p>
            <a:pPr marL="0" indent="0">
              <a:buClr>
                <a:srgbClr val="8D1515"/>
              </a:buClr>
              <a:buNone/>
            </a:pPr>
            <a:r>
              <a:rPr lang="en-US"/>
              <a:t>We are no longer teaching pre-cursive letters in reception but we are still encouraging the lead out at the end of letters to help with cursive writing later on. </a:t>
            </a:r>
            <a:endParaRPr lang="en-US" b="1"/>
          </a:p>
        </p:txBody>
      </p:sp>
    </p:spTree>
    <p:extLst>
      <p:ext uri="{BB962C8B-B14F-4D97-AF65-F5344CB8AC3E}">
        <p14:creationId xmlns:p14="http://schemas.microsoft.com/office/powerpoint/2010/main" xmlns="" val="87800510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9926" y="138723"/>
            <a:ext cx="10018713" cy="1752599"/>
          </a:xfrm>
        </p:spPr>
        <p:txBody>
          <a:bodyPr/>
          <a:lstStyle/>
          <a:p>
            <a:r>
              <a:rPr lang="en-US"/>
              <a:t>Letter families </a:t>
            </a:r>
            <a:endParaRPr lang="en-GB"/>
          </a:p>
        </p:txBody>
      </p:sp>
      <p:pic>
        <p:nvPicPr>
          <p:cNvPr id="1030" name="Picture 6" descr="Letter families | Teaching Resources"/>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r="16054" b="16585"/>
          <a:stretch/>
        </p:blipFill>
        <p:spPr bwMode="auto">
          <a:xfrm>
            <a:off x="2660682" y="1347719"/>
            <a:ext cx="7753943" cy="5427167"/>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24787763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9FCFE8B-6130-4327-B816-94E6A0840ABF}"/>
              </a:ext>
            </a:extLst>
          </p:cNvPr>
          <p:cNvSpPr>
            <a:spLocks noGrp="1"/>
          </p:cNvSpPr>
          <p:nvPr>
            <p:ph type="title"/>
          </p:nvPr>
        </p:nvSpPr>
        <p:spPr/>
        <p:txBody>
          <a:bodyPr>
            <a:normAutofit fontScale="90000"/>
          </a:bodyPr>
          <a:lstStyle/>
          <a:p>
            <a:r>
              <a:rPr lang="en-US" b="1"/>
              <a:t>Vocabulary used in phonics will be used to support writing. </a:t>
            </a:r>
            <a:br>
              <a:rPr lang="en-US" b="1"/>
            </a:br>
            <a:endParaRPr lang="en-US"/>
          </a:p>
        </p:txBody>
      </p:sp>
      <p:sp>
        <p:nvSpPr>
          <p:cNvPr id="3" name="Content Placeholder 2">
            <a:extLst>
              <a:ext uri="{FF2B5EF4-FFF2-40B4-BE49-F238E27FC236}">
                <a16:creationId xmlns:a16="http://schemas.microsoft.com/office/drawing/2014/main" xmlns="" id="{C7A1D680-AAF2-4919-A955-0785B0212C98}"/>
              </a:ext>
            </a:extLst>
          </p:cNvPr>
          <p:cNvSpPr>
            <a:spLocks noGrp="1"/>
          </p:cNvSpPr>
          <p:nvPr>
            <p:ph idx="1"/>
          </p:nvPr>
        </p:nvSpPr>
        <p:spPr/>
        <p:txBody>
          <a:bodyPr/>
          <a:lstStyle/>
          <a:p>
            <a:r>
              <a:rPr lang="en-US" b="1"/>
              <a:t>Phoneme</a:t>
            </a:r>
            <a:r>
              <a:rPr lang="en-US"/>
              <a:t> -  a single unit of sound,  a or </a:t>
            </a:r>
            <a:r>
              <a:rPr lang="en-US" err="1"/>
              <a:t>ai</a:t>
            </a:r>
            <a:r>
              <a:rPr lang="en-US"/>
              <a:t>  </a:t>
            </a:r>
          </a:p>
          <a:p>
            <a:pPr>
              <a:buClr>
                <a:srgbClr val="8D1515"/>
              </a:buClr>
            </a:pPr>
            <a:r>
              <a:rPr lang="en-US" b="1"/>
              <a:t>Digraph</a:t>
            </a:r>
            <a:r>
              <a:rPr lang="en-US"/>
              <a:t> (2 letters that make 1 sound) </a:t>
            </a:r>
            <a:r>
              <a:rPr lang="en-US" err="1"/>
              <a:t>ai</a:t>
            </a:r>
            <a:r>
              <a:rPr lang="en-US"/>
              <a:t>, </a:t>
            </a:r>
            <a:r>
              <a:rPr lang="en-US" err="1"/>
              <a:t>sh</a:t>
            </a:r>
            <a:r>
              <a:rPr lang="en-US"/>
              <a:t>, </a:t>
            </a:r>
            <a:r>
              <a:rPr lang="en-US" err="1"/>
              <a:t>ch</a:t>
            </a:r>
            <a:r>
              <a:rPr lang="en-US"/>
              <a:t>                    chips  </a:t>
            </a:r>
          </a:p>
          <a:p>
            <a:pPr>
              <a:buClr>
                <a:srgbClr val="8D1515"/>
              </a:buClr>
            </a:pPr>
            <a:r>
              <a:rPr lang="en-US" b="1" err="1"/>
              <a:t>Trigraph</a:t>
            </a:r>
            <a:r>
              <a:rPr lang="en-US"/>
              <a:t> (</a:t>
            </a:r>
            <a:r>
              <a:rPr lang="en-US">
                <a:ea typeface="+mn-lt"/>
                <a:cs typeface="+mn-lt"/>
              </a:rPr>
              <a:t> 3 letters that make 1 sound) </a:t>
            </a:r>
            <a:r>
              <a:rPr lang="en-US" err="1">
                <a:ea typeface="+mn-lt"/>
                <a:cs typeface="+mn-lt"/>
              </a:rPr>
              <a:t>igh</a:t>
            </a:r>
            <a:r>
              <a:rPr lang="en-US">
                <a:ea typeface="+mn-lt"/>
                <a:cs typeface="+mn-lt"/>
              </a:rPr>
              <a:t> ear air                chair</a:t>
            </a:r>
          </a:p>
          <a:p>
            <a:pPr>
              <a:buClr>
                <a:srgbClr val="8D1515"/>
              </a:buClr>
            </a:pPr>
            <a:r>
              <a:rPr lang="en-US" b="1"/>
              <a:t>Segmenting for writing</a:t>
            </a:r>
            <a:r>
              <a:rPr lang="en-US"/>
              <a:t> cat = </a:t>
            </a:r>
            <a:r>
              <a:rPr lang="en-US">
                <a:ea typeface="+mn-lt"/>
                <a:cs typeface="+mn-lt"/>
              </a:rPr>
              <a:t>c-a-t  shop = </a:t>
            </a:r>
            <a:r>
              <a:rPr lang="en-US" err="1">
                <a:ea typeface="+mn-lt"/>
                <a:cs typeface="+mn-lt"/>
              </a:rPr>
              <a:t>sh</a:t>
            </a:r>
            <a:r>
              <a:rPr lang="en-US">
                <a:ea typeface="+mn-lt"/>
                <a:cs typeface="+mn-lt"/>
              </a:rPr>
              <a:t>-o-p</a:t>
            </a:r>
          </a:p>
          <a:p>
            <a:pPr marL="0" indent="0">
              <a:buClr>
                <a:srgbClr val="8D1515"/>
              </a:buClr>
              <a:buNone/>
            </a:pPr>
            <a:endParaRPr lang="en-US"/>
          </a:p>
        </p:txBody>
      </p:sp>
    </p:spTree>
    <p:extLst>
      <p:ext uri="{BB962C8B-B14F-4D97-AF65-F5344CB8AC3E}">
        <p14:creationId xmlns:p14="http://schemas.microsoft.com/office/powerpoint/2010/main" xmlns="" val="134133402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969FCCF-DA4C-4423-A7ED-A2A9C6D83727}"/>
              </a:ext>
            </a:extLst>
          </p:cNvPr>
          <p:cNvSpPr>
            <a:spLocks noGrp="1"/>
          </p:cNvSpPr>
          <p:nvPr>
            <p:ph type="title"/>
          </p:nvPr>
        </p:nvSpPr>
        <p:spPr/>
        <p:txBody>
          <a:bodyPr>
            <a:normAutofit fontScale="90000"/>
          </a:bodyPr>
          <a:lstStyle/>
          <a:p>
            <a:r>
              <a:rPr lang="en-US" b="1"/>
              <a:t>Tricky words </a:t>
            </a:r>
            <a:br>
              <a:rPr lang="en-US" b="1"/>
            </a:br>
            <a:r>
              <a:rPr lang="en-US"/>
              <a:t>These words can't be sounded out using phonics skills. </a:t>
            </a:r>
          </a:p>
        </p:txBody>
      </p:sp>
      <p:sp>
        <p:nvSpPr>
          <p:cNvPr id="3" name="Content Placeholder 2">
            <a:extLst>
              <a:ext uri="{FF2B5EF4-FFF2-40B4-BE49-F238E27FC236}">
                <a16:creationId xmlns:a16="http://schemas.microsoft.com/office/drawing/2014/main" xmlns="" id="{64B35064-A461-4B57-A33A-C357ED4C765F}"/>
              </a:ext>
            </a:extLst>
          </p:cNvPr>
          <p:cNvSpPr>
            <a:spLocks noGrp="1"/>
          </p:cNvSpPr>
          <p:nvPr>
            <p:ph idx="1"/>
          </p:nvPr>
        </p:nvSpPr>
        <p:spPr>
          <a:xfrm>
            <a:off x="1074003" y="3429887"/>
            <a:ext cx="4831252" cy="3051376"/>
          </a:xfrm>
        </p:spPr>
        <p:txBody>
          <a:bodyPr>
            <a:normAutofit fontScale="92500"/>
          </a:bodyPr>
          <a:lstStyle/>
          <a:p>
            <a:r>
              <a:rPr lang="en-US">
                <a:ea typeface="+mn-lt"/>
                <a:cs typeface="+mn-lt"/>
              </a:rPr>
              <a:t>The children also practice spelling ‘tricky words’, such as; </a:t>
            </a:r>
          </a:p>
          <a:p>
            <a:pPr>
              <a:buClr>
                <a:srgbClr val="8D1515"/>
              </a:buClr>
            </a:pPr>
            <a:r>
              <a:rPr lang="en-US">
                <a:ea typeface="+mn-lt"/>
                <a:cs typeface="+mn-lt"/>
              </a:rPr>
              <a:t>I, to, the, he, she, have, said and was . </a:t>
            </a:r>
            <a:endParaRPr lang="en-US"/>
          </a:p>
          <a:p>
            <a:pPr>
              <a:buClr>
                <a:srgbClr val="8D1515"/>
              </a:buClr>
            </a:pPr>
            <a:r>
              <a:rPr lang="en-US"/>
              <a:t>In reception we will be aiming for children to be secure to phase 3 and some children will be working within phase 4.</a:t>
            </a:r>
          </a:p>
          <a:p>
            <a:pPr>
              <a:buClr>
                <a:srgbClr val="8D1515"/>
              </a:buClr>
            </a:pPr>
            <a:endParaRPr lang="en-US"/>
          </a:p>
          <a:p>
            <a:pPr marL="0" indent="0">
              <a:buClr>
                <a:srgbClr val="8D1515"/>
              </a:buClr>
              <a:buNone/>
            </a:pPr>
            <a:endParaRPr lang="en-US"/>
          </a:p>
          <a:p>
            <a:pPr marL="0" indent="0">
              <a:buClr>
                <a:srgbClr val="8D1515"/>
              </a:buClr>
              <a:buNone/>
            </a:pPr>
            <a:endParaRPr lang="en-US"/>
          </a:p>
        </p:txBody>
      </p:sp>
      <p:pic>
        <p:nvPicPr>
          <p:cNvPr id="4" name="Picture 4" descr="A picture containing text&#10;&#10;Description automatically generated">
            <a:extLst>
              <a:ext uri="{FF2B5EF4-FFF2-40B4-BE49-F238E27FC236}">
                <a16:creationId xmlns:a16="http://schemas.microsoft.com/office/drawing/2014/main" xmlns="" id="{1649ABB7-786C-4AEA-AF64-D7D5AA3B6DC9}"/>
              </a:ext>
            </a:extLst>
          </p:cNvPr>
          <p:cNvPicPr>
            <a:picLocks noChangeAspect="1"/>
          </p:cNvPicPr>
          <p:nvPr/>
        </p:nvPicPr>
        <p:blipFill>
          <a:blip r:embed="rId2" cstate="print"/>
          <a:stretch>
            <a:fillRect/>
          </a:stretch>
        </p:blipFill>
        <p:spPr>
          <a:xfrm>
            <a:off x="5935785" y="2830467"/>
            <a:ext cx="5644661" cy="4000835"/>
          </a:xfrm>
          <a:prstGeom prst="rect">
            <a:avLst/>
          </a:prstGeom>
        </p:spPr>
      </p:pic>
    </p:spTree>
    <p:extLst>
      <p:ext uri="{BB962C8B-B14F-4D97-AF65-F5344CB8AC3E}">
        <p14:creationId xmlns:p14="http://schemas.microsoft.com/office/powerpoint/2010/main" xmlns="" val="127610751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B90E1A8-1820-4CBD-BD94-EBAE7F98809A}"/>
              </a:ext>
            </a:extLst>
          </p:cNvPr>
          <p:cNvSpPr>
            <a:spLocks noGrp="1"/>
          </p:cNvSpPr>
          <p:nvPr>
            <p:ph type="title"/>
          </p:nvPr>
        </p:nvSpPr>
        <p:spPr>
          <a:xfrm>
            <a:off x="1562465" y="1954"/>
            <a:ext cx="10018713" cy="1752599"/>
          </a:xfrm>
        </p:spPr>
        <p:txBody>
          <a:bodyPr>
            <a:normAutofit/>
          </a:bodyPr>
          <a:lstStyle/>
          <a:p>
            <a:pPr algn="l">
              <a:spcBef>
                <a:spcPct val="20000"/>
              </a:spcBef>
              <a:spcAft>
                <a:spcPts val="600"/>
              </a:spcAft>
            </a:pPr>
            <a:r>
              <a:rPr lang="en-US" sz="3600">
                <a:ea typeface="+mj-lt"/>
                <a:cs typeface="+mj-lt"/>
              </a:rPr>
              <a:t>What role does reading play in developing writers?</a:t>
            </a:r>
            <a:r>
              <a:rPr lang="en-US">
                <a:ea typeface="+mj-lt"/>
                <a:cs typeface="+mj-lt"/>
              </a:rPr>
              <a:t> </a:t>
            </a:r>
            <a:endParaRPr lang="en-US"/>
          </a:p>
        </p:txBody>
      </p:sp>
      <p:sp>
        <p:nvSpPr>
          <p:cNvPr id="3" name="Content Placeholder 2">
            <a:extLst>
              <a:ext uri="{FF2B5EF4-FFF2-40B4-BE49-F238E27FC236}">
                <a16:creationId xmlns:a16="http://schemas.microsoft.com/office/drawing/2014/main" xmlns="" id="{C6393E8B-E47E-41BC-B22C-FE70C236DEE3}"/>
              </a:ext>
            </a:extLst>
          </p:cNvPr>
          <p:cNvSpPr>
            <a:spLocks noGrp="1"/>
          </p:cNvSpPr>
          <p:nvPr>
            <p:ph idx="1"/>
          </p:nvPr>
        </p:nvSpPr>
        <p:spPr>
          <a:xfrm>
            <a:off x="1533156" y="1904999"/>
            <a:ext cx="10018713" cy="3124201"/>
          </a:xfrm>
        </p:spPr>
        <p:txBody>
          <a:bodyPr vert="horz" lIns="91440" tIns="45720" rIns="91440" bIns="45720" rtlCol="0" anchor="ctr">
            <a:noAutofit/>
          </a:bodyPr>
          <a:lstStyle/>
          <a:p>
            <a:pPr marL="0" indent="0">
              <a:buClr>
                <a:srgbClr val="8D1515"/>
              </a:buClr>
              <a:buNone/>
            </a:pPr>
            <a:r>
              <a:rPr lang="en-US" sz="1800">
                <a:ea typeface="+mn-lt"/>
                <a:cs typeface="+mn-lt"/>
              </a:rPr>
              <a:t>A well-chosen text provides </a:t>
            </a:r>
            <a:r>
              <a:rPr lang="en-US" sz="1800" b="1">
                <a:ea typeface="+mn-lt"/>
                <a:cs typeface="+mn-lt"/>
              </a:rPr>
              <a:t>rich language</a:t>
            </a:r>
            <a:r>
              <a:rPr lang="en-US" sz="1800">
                <a:ea typeface="+mn-lt"/>
                <a:cs typeface="+mn-lt"/>
              </a:rPr>
              <a:t> models and structures from which children can learn how writing works and the effect it can have on a reader. </a:t>
            </a:r>
          </a:p>
          <a:p>
            <a:pPr marL="0" indent="0">
              <a:buNone/>
            </a:pPr>
            <a:r>
              <a:rPr lang="en-US" sz="1800">
                <a:ea typeface="+mn-lt"/>
                <a:cs typeface="+mn-lt"/>
              </a:rPr>
              <a:t>If you want confident young writers, read aloud and </a:t>
            </a:r>
            <a:r>
              <a:rPr lang="en-US" sz="1800" b="1">
                <a:ea typeface="+mn-lt"/>
                <a:cs typeface="+mn-lt"/>
              </a:rPr>
              <a:t>share high quality texts </a:t>
            </a:r>
            <a:r>
              <a:rPr lang="en-US" sz="1800">
                <a:ea typeface="+mn-lt"/>
                <a:cs typeface="+mn-lt"/>
              </a:rPr>
              <a:t>across a </a:t>
            </a:r>
            <a:r>
              <a:rPr lang="en-US" sz="1800" b="1">
                <a:ea typeface="+mn-lt"/>
                <a:cs typeface="+mn-lt"/>
              </a:rPr>
              <a:t>range of genres,</a:t>
            </a:r>
            <a:r>
              <a:rPr lang="en-US" sz="1800">
                <a:ea typeface="+mn-lt"/>
                <a:cs typeface="+mn-lt"/>
              </a:rPr>
              <a:t> reflecting a range of writing styles. </a:t>
            </a:r>
          </a:p>
          <a:p>
            <a:pPr marL="0" indent="0">
              <a:buNone/>
            </a:pPr>
            <a:r>
              <a:rPr lang="en-US" sz="1800">
                <a:ea typeface="+mn-lt"/>
                <a:cs typeface="+mn-lt"/>
              </a:rPr>
              <a:t>Choose texts that are </a:t>
            </a:r>
            <a:r>
              <a:rPr lang="en-US" sz="1800" b="1">
                <a:ea typeface="+mn-lt"/>
                <a:cs typeface="+mn-lt"/>
              </a:rPr>
              <a:t>rich in vocabulary</a:t>
            </a:r>
            <a:r>
              <a:rPr lang="en-US" sz="1800">
                <a:ea typeface="+mn-lt"/>
                <a:cs typeface="+mn-lt"/>
              </a:rPr>
              <a:t> and enable children to </a:t>
            </a:r>
            <a:r>
              <a:rPr lang="en-US" sz="1800" b="1">
                <a:ea typeface="+mn-lt"/>
                <a:cs typeface="+mn-lt"/>
              </a:rPr>
              <a:t>comprehend </a:t>
            </a:r>
            <a:r>
              <a:rPr lang="en-US" sz="1800">
                <a:ea typeface="+mn-lt"/>
                <a:cs typeface="+mn-lt"/>
              </a:rPr>
              <a:t>beyond their own reading fluency level.</a:t>
            </a:r>
          </a:p>
          <a:p>
            <a:pPr marL="0" indent="0">
              <a:buNone/>
            </a:pPr>
            <a:r>
              <a:rPr lang="en-US" sz="1800">
                <a:ea typeface="+mn-lt"/>
                <a:cs typeface="+mn-lt"/>
              </a:rPr>
              <a:t>Create a rich reading environment that demonstrates the written word in all its forms and </a:t>
            </a:r>
            <a:r>
              <a:rPr lang="en-US" sz="1800" b="1">
                <a:ea typeface="+mn-lt"/>
                <a:cs typeface="+mn-lt"/>
              </a:rPr>
              <a:t>shares how writing can be used for thinking, for communication and as a means of expression</a:t>
            </a:r>
            <a:r>
              <a:rPr lang="en-US" sz="1800">
                <a:ea typeface="+mn-lt"/>
                <a:cs typeface="+mn-lt"/>
              </a:rPr>
              <a:t>. With a rich diet of  quality texts and enriching experiences children will be able to find their own reasons to write and develop a style that fits the purpose, audience and form intended.</a:t>
            </a:r>
            <a:endParaRPr lang="en-US" sz="1800"/>
          </a:p>
        </p:txBody>
      </p:sp>
    </p:spTree>
    <p:extLst>
      <p:ext uri="{BB962C8B-B14F-4D97-AF65-F5344CB8AC3E}">
        <p14:creationId xmlns:p14="http://schemas.microsoft.com/office/powerpoint/2010/main" xmlns="" val="198379624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2F93682-1A2D-484C-804D-C9A977751FE7}"/>
              </a:ext>
            </a:extLst>
          </p:cNvPr>
          <p:cNvSpPr>
            <a:spLocks noGrp="1"/>
          </p:cNvSpPr>
          <p:nvPr>
            <p:ph type="title"/>
          </p:nvPr>
        </p:nvSpPr>
        <p:spPr>
          <a:xfrm>
            <a:off x="1484311" y="353646"/>
            <a:ext cx="10018713" cy="492369"/>
          </a:xfrm>
        </p:spPr>
        <p:txBody>
          <a:bodyPr>
            <a:normAutofit fontScale="90000"/>
          </a:bodyPr>
          <a:lstStyle/>
          <a:p>
            <a:r>
              <a:rPr lang="en-US">
                <a:ea typeface="+mj-lt"/>
                <a:cs typeface="+mj-lt"/>
              </a:rPr>
              <a:t>Supported Writing</a:t>
            </a:r>
            <a:endParaRPr lang="en-US"/>
          </a:p>
          <a:p>
            <a:endParaRPr lang="en-US"/>
          </a:p>
        </p:txBody>
      </p:sp>
      <p:sp>
        <p:nvSpPr>
          <p:cNvPr id="3" name="Content Placeholder 2">
            <a:extLst>
              <a:ext uri="{FF2B5EF4-FFF2-40B4-BE49-F238E27FC236}">
                <a16:creationId xmlns:a16="http://schemas.microsoft.com/office/drawing/2014/main" xmlns="" id="{AF2FE940-C5EA-4B57-95EA-1EE5999E7789}"/>
              </a:ext>
            </a:extLst>
          </p:cNvPr>
          <p:cNvSpPr>
            <a:spLocks noGrp="1"/>
          </p:cNvSpPr>
          <p:nvPr>
            <p:ph idx="1"/>
          </p:nvPr>
        </p:nvSpPr>
        <p:spPr>
          <a:xfrm>
            <a:off x="1875079" y="561286"/>
            <a:ext cx="10018713" cy="3124201"/>
          </a:xfrm>
        </p:spPr>
        <p:txBody>
          <a:bodyPr>
            <a:normAutofit fontScale="92500" lnSpcReduction="20000"/>
          </a:bodyPr>
          <a:lstStyle/>
          <a:p>
            <a:pPr marL="0" indent="0">
              <a:buNone/>
            </a:pPr>
            <a:endParaRPr lang="en-US"/>
          </a:p>
          <a:p>
            <a:pPr marL="0" indent="0">
              <a:buClr>
                <a:srgbClr val="8D1515"/>
              </a:buClr>
              <a:buNone/>
            </a:pPr>
            <a:r>
              <a:rPr lang="en-US">
                <a:ea typeface="+mn-lt"/>
                <a:cs typeface="+mn-lt"/>
              </a:rPr>
              <a:t>•Letter sounds</a:t>
            </a:r>
            <a:endParaRPr lang="en-US"/>
          </a:p>
          <a:p>
            <a:pPr marL="0" indent="0">
              <a:buClr>
                <a:srgbClr val="8D1515"/>
              </a:buClr>
              <a:buNone/>
            </a:pPr>
            <a:r>
              <a:rPr lang="en-US">
                <a:ea typeface="+mn-lt"/>
                <a:cs typeface="+mn-lt"/>
              </a:rPr>
              <a:t>•Simple CVC words</a:t>
            </a:r>
            <a:endParaRPr lang="en-US"/>
          </a:p>
          <a:p>
            <a:pPr marL="0" indent="0">
              <a:buClr>
                <a:srgbClr val="8D1515"/>
              </a:buClr>
              <a:buNone/>
            </a:pPr>
            <a:r>
              <a:rPr lang="en-US">
                <a:ea typeface="+mn-lt"/>
                <a:cs typeface="+mn-lt"/>
              </a:rPr>
              <a:t>•Regular words with consonant blends (clusters) and digraphs</a:t>
            </a:r>
            <a:endParaRPr lang="en-US"/>
          </a:p>
          <a:p>
            <a:pPr marL="0" indent="0">
              <a:buClr>
                <a:srgbClr val="8D1515"/>
              </a:buClr>
              <a:buNone/>
            </a:pPr>
            <a:r>
              <a:rPr lang="en-US">
                <a:ea typeface="+mn-lt"/>
                <a:cs typeface="+mn-lt"/>
              </a:rPr>
              <a:t>•Labels and Lists</a:t>
            </a:r>
            <a:endParaRPr lang="en-US"/>
          </a:p>
          <a:p>
            <a:pPr marL="0" indent="0">
              <a:buClr>
                <a:srgbClr val="8D1515"/>
              </a:buClr>
              <a:buNone/>
            </a:pPr>
            <a:r>
              <a:rPr lang="en-US">
                <a:ea typeface="+mn-lt"/>
                <a:cs typeface="+mn-lt"/>
              </a:rPr>
              <a:t>•Phrases and sentences</a:t>
            </a:r>
            <a:endParaRPr lang="en-US"/>
          </a:p>
          <a:p>
            <a:pPr marL="0" indent="0">
              <a:buClr>
                <a:srgbClr val="8D1515"/>
              </a:buClr>
              <a:buNone/>
            </a:pPr>
            <a:r>
              <a:rPr lang="en-US">
                <a:ea typeface="+mn-lt"/>
                <a:cs typeface="+mn-lt"/>
              </a:rPr>
              <a:t>•Capital letters, full stops</a:t>
            </a:r>
            <a:endParaRPr lang="en-US"/>
          </a:p>
          <a:p>
            <a:pPr marL="0" indent="0">
              <a:buNone/>
            </a:pPr>
            <a:endParaRPr lang="en-US"/>
          </a:p>
          <a:p>
            <a:pPr>
              <a:buClr>
                <a:srgbClr val="8D1515"/>
              </a:buClr>
            </a:pPr>
            <a:endParaRPr lang="en-US"/>
          </a:p>
        </p:txBody>
      </p:sp>
      <p:sp>
        <p:nvSpPr>
          <p:cNvPr id="4" name="TextBox 3">
            <a:extLst>
              <a:ext uri="{FF2B5EF4-FFF2-40B4-BE49-F238E27FC236}">
                <a16:creationId xmlns:a16="http://schemas.microsoft.com/office/drawing/2014/main" xmlns="" id="{DBE57C37-DB96-45C4-8A22-4E6A274600E4}"/>
              </a:ext>
            </a:extLst>
          </p:cNvPr>
          <p:cNvSpPr txBox="1"/>
          <p:nvPr/>
        </p:nvSpPr>
        <p:spPr>
          <a:xfrm>
            <a:off x="1710148" y="3189742"/>
            <a:ext cx="10353429" cy="38164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ea typeface="+mn-lt"/>
                <a:cs typeface="+mn-lt"/>
              </a:rPr>
              <a:t>•Dictation practice prepares the children for independent writing:</a:t>
            </a:r>
          </a:p>
          <a:p>
            <a:r>
              <a:rPr lang="en-US" sz="1600">
                <a:ea typeface="+mn-lt"/>
                <a:cs typeface="+mn-lt"/>
              </a:rPr>
              <a:t>Once the children are able to hear the sounds in words and know how to write them, they are ready for some simple dictation.</a:t>
            </a:r>
            <a:endParaRPr lang="en-US" sz="1600"/>
          </a:p>
          <a:p>
            <a:r>
              <a:rPr lang="en-US" sz="1600">
                <a:ea typeface="+mn-lt"/>
                <a:cs typeface="+mn-lt"/>
              </a:rPr>
              <a:t>•First of all, letter sounds are dictated, followed by simple CVC words (consonant-vowel-consonant words </a:t>
            </a:r>
            <a:r>
              <a:rPr lang="en-US" sz="1600" err="1">
                <a:ea typeface="+mn-lt"/>
                <a:cs typeface="+mn-lt"/>
              </a:rPr>
              <a:t>eg</a:t>
            </a:r>
            <a:r>
              <a:rPr lang="en-US" sz="1600">
                <a:ea typeface="+mn-lt"/>
                <a:cs typeface="+mn-lt"/>
              </a:rPr>
              <a:t> ‘cat’, ‘hop’, ‘tin’.) </a:t>
            </a:r>
            <a:endParaRPr lang="en-US" sz="1600"/>
          </a:p>
          <a:p>
            <a:r>
              <a:rPr lang="en-US" sz="1600">
                <a:ea typeface="+mn-lt"/>
                <a:cs typeface="+mn-lt"/>
              </a:rPr>
              <a:t>•When the children can do this, they are ready for longer, more complicated words (such as compound words or words with digraphs and consonant blends).</a:t>
            </a:r>
            <a:endParaRPr lang="en-US" sz="1600"/>
          </a:p>
          <a:p>
            <a:r>
              <a:rPr lang="en-US" sz="1600">
                <a:ea typeface="+mn-lt"/>
                <a:cs typeface="+mn-lt"/>
              </a:rPr>
              <a:t>•Then they can move on to short phrases and eventually sentences, where they need to know that a sentence starts with a capital letter and ends with a full stop, and that the letters in the words should not bump up too close together but that there should be a gap between each word.</a:t>
            </a:r>
            <a:endParaRPr lang="en-US" sz="1600"/>
          </a:p>
          <a:p>
            <a:r>
              <a:rPr lang="en-US" sz="1600">
                <a:ea typeface="+mn-lt"/>
                <a:cs typeface="+mn-lt"/>
              </a:rPr>
              <a:t>•By this stage it is a good idea to give some regular dictation on capital letters. The children find it quite easy to </a:t>
            </a:r>
            <a:r>
              <a:rPr lang="en-US" sz="1600" err="1">
                <a:ea typeface="+mn-lt"/>
                <a:cs typeface="+mn-lt"/>
              </a:rPr>
              <a:t>recognise</a:t>
            </a:r>
            <a:r>
              <a:rPr lang="en-US" sz="1600">
                <a:ea typeface="+mn-lt"/>
                <a:cs typeface="+mn-lt"/>
              </a:rPr>
              <a:t> them, but also need to know how to write them.</a:t>
            </a:r>
            <a:endParaRPr lang="en-US" sz="1600"/>
          </a:p>
          <a:p>
            <a:r>
              <a:rPr lang="en-US" sz="1600">
                <a:ea typeface="+mn-lt"/>
                <a:cs typeface="+mn-lt"/>
              </a:rPr>
              <a:t>•It works well to give dictation as it prepares the children for the harder task of independent writing. </a:t>
            </a:r>
            <a:endParaRPr lang="en-US" sz="1600"/>
          </a:p>
          <a:p>
            <a:r>
              <a:rPr lang="en-US" sz="1600">
                <a:ea typeface="+mn-lt"/>
                <a:cs typeface="+mn-lt"/>
              </a:rPr>
              <a:t>•It is also an opportunity to check that children are forming their letters correctly.</a:t>
            </a:r>
            <a:endParaRPr lang="en-US" sz="1600"/>
          </a:p>
          <a:p>
            <a:pPr algn="l"/>
            <a:endParaRPr lang="en-US"/>
          </a:p>
        </p:txBody>
      </p:sp>
    </p:spTree>
    <p:extLst>
      <p:ext uri="{BB962C8B-B14F-4D97-AF65-F5344CB8AC3E}">
        <p14:creationId xmlns:p14="http://schemas.microsoft.com/office/powerpoint/2010/main" xmlns="" val="256490072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763A707-73D7-4C86-B0C5-E9B2344D0A18}"/>
              </a:ext>
            </a:extLst>
          </p:cNvPr>
          <p:cNvSpPr>
            <a:spLocks noGrp="1"/>
          </p:cNvSpPr>
          <p:nvPr>
            <p:ph type="title"/>
          </p:nvPr>
        </p:nvSpPr>
        <p:spPr>
          <a:xfrm>
            <a:off x="1533157" y="1242646"/>
            <a:ext cx="10018713" cy="1752599"/>
          </a:xfrm>
        </p:spPr>
        <p:txBody>
          <a:bodyPr vert="horz" lIns="91440" tIns="45720" rIns="91440" bIns="45720" rtlCol="0" anchor="ctr">
            <a:noAutofit/>
          </a:bodyPr>
          <a:lstStyle/>
          <a:p>
            <a:pPr algn="l"/>
            <a:r>
              <a:rPr lang="en-US" sz="2800" b="1">
                <a:ea typeface="+mj-lt"/>
                <a:cs typeface="+mj-lt"/>
              </a:rPr>
              <a:t>Writing ELG </a:t>
            </a:r>
            <a:br>
              <a:rPr lang="en-US" sz="2800" b="1">
                <a:ea typeface="+mj-lt"/>
                <a:cs typeface="+mj-lt"/>
              </a:rPr>
            </a:br>
            <a:r>
              <a:rPr lang="en-US" sz="2800">
                <a:ea typeface="+mj-lt"/>
                <a:cs typeface="+mj-lt"/>
              </a:rPr>
              <a:t>Children at the expected level of development will:  Write </a:t>
            </a:r>
            <a:r>
              <a:rPr lang="en-US" sz="2800" err="1">
                <a:ea typeface="+mj-lt"/>
                <a:cs typeface="+mj-lt"/>
              </a:rPr>
              <a:t>recognisable</a:t>
            </a:r>
            <a:r>
              <a:rPr lang="en-US" sz="2800">
                <a:ea typeface="+mj-lt"/>
                <a:cs typeface="+mj-lt"/>
              </a:rPr>
              <a:t> letters, most of which are correctly formed. Spell words by identifying sounds in them and representing the sounds with a letter or letters. Write simple phrases and sentences that can be read by others. </a:t>
            </a:r>
            <a:endParaRPr lang="en-US" sz="2800" b="1"/>
          </a:p>
          <a:p>
            <a:endParaRPr lang="en-US" sz="3200"/>
          </a:p>
        </p:txBody>
      </p:sp>
      <p:pic>
        <p:nvPicPr>
          <p:cNvPr id="4" name="Picture 4" descr="Text, letter&#10;&#10;Description automatically generated">
            <a:extLst>
              <a:ext uri="{FF2B5EF4-FFF2-40B4-BE49-F238E27FC236}">
                <a16:creationId xmlns:a16="http://schemas.microsoft.com/office/drawing/2014/main" xmlns="" id="{AF05D993-6211-4108-89AA-07B4A72C01D2}"/>
              </a:ext>
            </a:extLst>
          </p:cNvPr>
          <p:cNvPicPr>
            <a:picLocks noGrp="1" noChangeAspect="1"/>
          </p:cNvPicPr>
          <p:nvPr>
            <p:ph idx="1"/>
          </p:nvPr>
        </p:nvPicPr>
        <p:blipFill>
          <a:blip r:embed="rId2" cstate="print"/>
          <a:stretch>
            <a:fillRect/>
          </a:stretch>
        </p:blipFill>
        <p:spPr>
          <a:xfrm>
            <a:off x="6636137" y="3153249"/>
            <a:ext cx="4912107" cy="3793301"/>
          </a:xfrm>
        </p:spPr>
      </p:pic>
      <p:pic>
        <p:nvPicPr>
          <p:cNvPr id="5" name="Picture 5" descr="Text, letter&#10;&#10;Description automatically generated">
            <a:extLst>
              <a:ext uri="{FF2B5EF4-FFF2-40B4-BE49-F238E27FC236}">
                <a16:creationId xmlns:a16="http://schemas.microsoft.com/office/drawing/2014/main" xmlns="" id="{F59D8113-A2E8-4984-9895-A28F988620D1}"/>
              </a:ext>
            </a:extLst>
          </p:cNvPr>
          <p:cNvPicPr>
            <a:picLocks noChangeAspect="1"/>
          </p:cNvPicPr>
          <p:nvPr/>
        </p:nvPicPr>
        <p:blipFill>
          <a:blip r:embed="rId3" cstate="print"/>
          <a:stretch>
            <a:fillRect/>
          </a:stretch>
        </p:blipFill>
        <p:spPr>
          <a:xfrm>
            <a:off x="1647093" y="3367281"/>
            <a:ext cx="3847123" cy="1158977"/>
          </a:xfrm>
          <a:prstGeom prst="rect">
            <a:avLst/>
          </a:prstGeom>
        </p:spPr>
      </p:pic>
      <p:sp>
        <p:nvSpPr>
          <p:cNvPr id="6" name="TextBox 5">
            <a:extLst>
              <a:ext uri="{FF2B5EF4-FFF2-40B4-BE49-F238E27FC236}">
                <a16:creationId xmlns:a16="http://schemas.microsoft.com/office/drawing/2014/main" xmlns="" id="{27E66EAF-AB1B-4F7E-9234-E06ACAB2E014}"/>
              </a:ext>
            </a:extLst>
          </p:cNvPr>
          <p:cNvSpPr txBox="1"/>
          <p:nvPr/>
        </p:nvSpPr>
        <p:spPr>
          <a:xfrm>
            <a:off x="1647093" y="4978400"/>
            <a:ext cx="3202353"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t>Independent writing towards the end of the first year: Children have made phonically plausible attempts. </a:t>
            </a:r>
            <a:endParaRPr lang="en-US"/>
          </a:p>
        </p:txBody>
      </p:sp>
    </p:spTree>
    <p:extLst>
      <p:ext uri="{BB962C8B-B14F-4D97-AF65-F5344CB8AC3E}">
        <p14:creationId xmlns:p14="http://schemas.microsoft.com/office/powerpoint/2010/main" xmlns="" val="98790373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ea typeface="+mn-lt"/>
                <a:cs typeface="+mn-lt"/>
              </a:rPr>
              <a:t>What are phonically plausible attempts?</a:t>
            </a:r>
            <a:endParaRPr lang="en-GB"/>
          </a:p>
        </p:txBody>
      </p:sp>
      <p:graphicFrame>
        <p:nvGraphicFramePr>
          <p:cNvPr id="6" name="Content Placeholder 2">
            <a:extLst>
              <a:ext uri="{FF2B5EF4-FFF2-40B4-BE49-F238E27FC236}">
                <a16:creationId xmlns:a16="http://schemas.microsoft.com/office/drawing/2014/main" xmlns="" id="{4C5DF165-130A-4E02-803A-3E4BBBB0AEDF}"/>
              </a:ext>
            </a:extLst>
          </p:cNvPr>
          <p:cNvGraphicFramePr>
            <a:graphicFrameLocks noGrp="1"/>
          </p:cNvGraphicFramePr>
          <p:nvPr>
            <p:ph idx="1"/>
          </p:nvPr>
        </p:nvGraphicFramePr>
        <p:xfrm>
          <a:off x="1484310" y="2666999"/>
          <a:ext cx="10018713" cy="31242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413359464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1674A6A-88C4-48B0-B17B-60009CB29A8D}"/>
              </a:ext>
            </a:extLst>
          </p:cNvPr>
          <p:cNvSpPr>
            <a:spLocks noGrp="1"/>
          </p:cNvSpPr>
          <p:nvPr>
            <p:ph type="title"/>
          </p:nvPr>
        </p:nvSpPr>
        <p:spPr>
          <a:xfrm>
            <a:off x="2021619" y="1848338"/>
            <a:ext cx="10018713" cy="2885829"/>
          </a:xfrm>
        </p:spPr>
        <p:txBody>
          <a:bodyPr>
            <a:normAutofit fontScale="90000"/>
          </a:bodyPr>
          <a:lstStyle/>
          <a:p>
            <a:pPr algn="l"/>
            <a:r>
              <a:rPr lang="en-US" sz="1800" b="1" u="sng">
                <a:ea typeface="+mj-lt"/>
                <a:cs typeface="+mj-lt"/>
              </a:rPr>
              <a:t>The teaching of writing is effective when children see the use in it; when there is real, authentic purpose.</a:t>
            </a:r>
            <a:br>
              <a:rPr lang="en-US" sz="1800" b="1" u="sng">
                <a:ea typeface="+mj-lt"/>
                <a:cs typeface="+mj-lt"/>
              </a:rPr>
            </a:br>
            <a:r>
              <a:rPr lang="en-US" sz="1800" b="1" u="sng">
                <a:ea typeface="+mj-lt"/>
                <a:cs typeface="+mj-lt"/>
              </a:rPr>
              <a:t> </a:t>
            </a:r>
            <a:r>
              <a:rPr lang="en-US">
                <a:ea typeface="+mj-lt"/>
                <a:cs typeface="+mj-lt"/>
              </a:rPr>
              <a:t/>
            </a:r>
            <a:br>
              <a:rPr lang="en-US">
                <a:ea typeface="+mj-lt"/>
                <a:cs typeface="+mj-lt"/>
              </a:rPr>
            </a:br>
            <a:r>
              <a:rPr lang="en-US" sz="3200" b="1">
                <a:ea typeface="+mj-lt"/>
                <a:cs typeface="+mj-lt"/>
              </a:rPr>
              <a:t>One of the ways we will be doing this at </a:t>
            </a:r>
            <a:r>
              <a:rPr lang="en-US" sz="3200" b="1" err="1">
                <a:ea typeface="+mj-lt"/>
                <a:cs typeface="+mj-lt"/>
              </a:rPr>
              <a:t>Bramhope</a:t>
            </a:r>
            <a:r>
              <a:rPr lang="en-US" sz="3200" b="1">
                <a:ea typeface="+mj-lt"/>
                <a:cs typeface="+mj-lt"/>
              </a:rPr>
              <a:t> is </a:t>
            </a:r>
            <a:r>
              <a:rPr lang="en-US" sz="3200" b="1"/>
              <a:t>through helicopter stories. As the children develop their phonics and writing skills, we will encourage them to write their own helicopter story to act out in the class. </a:t>
            </a:r>
            <a:r>
              <a:rPr lang="en-US"/>
              <a:t/>
            </a:r>
            <a:br>
              <a:rPr lang="en-US"/>
            </a:br>
            <a:r>
              <a:rPr lang="en-US"/>
              <a:t/>
            </a:r>
            <a:br>
              <a:rPr lang="en-US"/>
            </a:br>
            <a:r>
              <a:rPr lang="en-US" sz="3200"/>
              <a:t>What </a:t>
            </a:r>
            <a:r>
              <a:rPr lang="en-US" sz="3200">
                <a:ea typeface="+mj-lt"/>
                <a:cs typeface="+mj-lt"/>
              </a:rPr>
              <a:t>is Helicopter Stories? ... In its simplest form, Helicopter Stories lets children dictate their stories which are written down, exactly as they are told, by </a:t>
            </a:r>
            <a:r>
              <a:rPr lang="en-US" sz="3200" b="1">
                <a:ea typeface="+mj-lt"/>
                <a:cs typeface="+mj-lt"/>
              </a:rPr>
              <a:t>a teacher. </a:t>
            </a:r>
            <a:r>
              <a:rPr lang="en-US" sz="3200">
                <a:ea typeface="+mj-lt"/>
                <a:cs typeface="+mj-lt"/>
              </a:rPr>
              <a:t>The children then gather around a taped out stage and the stories are acted out.</a:t>
            </a:r>
            <a:endParaRPr lang="en-US" sz="3200"/>
          </a:p>
        </p:txBody>
      </p:sp>
      <p:pic>
        <p:nvPicPr>
          <p:cNvPr id="4" name="Picture 4" descr="A picture containing text&#10;&#10;Description automatically generated">
            <a:extLst>
              <a:ext uri="{FF2B5EF4-FFF2-40B4-BE49-F238E27FC236}">
                <a16:creationId xmlns:a16="http://schemas.microsoft.com/office/drawing/2014/main" xmlns="" id="{78A529B9-28E0-4475-A093-BCA04B46E7E4}"/>
              </a:ext>
            </a:extLst>
          </p:cNvPr>
          <p:cNvPicPr>
            <a:picLocks noChangeAspect="1"/>
          </p:cNvPicPr>
          <p:nvPr/>
        </p:nvPicPr>
        <p:blipFill>
          <a:blip r:embed="rId2" cstate="print"/>
          <a:stretch>
            <a:fillRect/>
          </a:stretch>
        </p:blipFill>
        <p:spPr>
          <a:xfrm>
            <a:off x="201807" y="3398789"/>
            <a:ext cx="1786255" cy="2545715"/>
          </a:xfrm>
          <a:prstGeom prst="rect">
            <a:avLst/>
          </a:prstGeom>
        </p:spPr>
      </p:pic>
    </p:spTree>
    <p:extLst>
      <p:ext uri="{BB962C8B-B14F-4D97-AF65-F5344CB8AC3E}">
        <p14:creationId xmlns:p14="http://schemas.microsoft.com/office/powerpoint/2010/main" xmlns="" val="238221662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Parent support</a:t>
            </a:r>
            <a:endParaRPr lang="en-GB"/>
          </a:p>
        </p:txBody>
      </p:sp>
      <p:sp>
        <p:nvSpPr>
          <p:cNvPr id="3" name="Content Placeholder 2"/>
          <p:cNvSpPr>
            <a:spLocks noGrp="1"/>
          </p:cNvSpPr>
          <p:nvPr>
            <p:ph idx="1"/>
          </p:nvPr>
        </p:nvSpPr>
        <p:spPr>
          <a:xfrm>
            <a:off x="1484310" y="1790178"/>
            <a:ext cx="10018713" cy="4930035"/>
          </a:xfrm>
        </p:spPr>
        <p:txBody>
          <a:bodyPr>
            <a:normAutofit/>
          </a:bodyPr>
          <a:lstStyle/>
          <a:p>
            <a:r>
              <a:rPr lang="en-US">
                <a:ea typeface="+mn-lt"/>
                <a:cs typeface="+mn-lt"/>
              </a:rPr>
              <a:t>Your support in your child’s learning is invaluable.</a:t>
            </a:r>
          </a:p>
          <a:p>
            <a:pPr>
              <a:buClr>
                <a:srgbClr val="8D1515"/>
              </a:buClr>
            </a:pPr>
            <a:r>
              <a:rPr lang="en-US">
                <a:ea typeface="+mn-lt"/>
                <a:cs typeface="+mn-lt"/>
              </a:rPr>
              <a:t>Ask your child about the sounds they have been learning. We will put these on the Reception learning page for you. Encourage your child to have a go and use phonically plausible attempts.  </a:t>
            </a:r>
            <a:endParaRPr lang="en-US"/>
          </a:p>
          <a:p>
            <a:pPr>
              <a:buClr>
                <a:srgbClr val="8D1515"/>
              </a:buClr>
            </a:pPr>
            <a:r>
              <a:rPr lang="en-US"/>
              <a:t>Encourage your children to watch you write for reason, e.g. write a shopping list, write letters/cards etc... Don't always use your phone!</a:t>
            </a:r>
          </a:p>
        </p:txBody>
      </p:sp>
    </p:spTree>
    <p:extLst>
      <p:ext uri="{BB962C8B-B14F-4D97-AF65-F5344CB8AC3E}">
        <p14:creationId xmlns:p14="http://schemas.microsoft.com/office/powerpoint/2010/main" xmlns="" val="340656318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Breaking it down with your child</a:t>
            </a:r>
            <a:endParaRPr lang="en-GB"/>
          </a:p>
        </p:txBody>
      </p:sp>
      <p:sp>
        <p:nvSpPr>
          <p:cNvPr id="3" name="Content Placeholder 2"/>
          <p:cNvSpPr>
            <a:spLocks noGrp="1"/>
          </p:cNvSpPr>
          <p:nvPr>
            <p:ph idx="1"/>
          </p:nvPr>
        </p:nvSpPr>
        <p:spPr/>
        <p:txBody>
          <a:bodyPr/>
          <a:lstStyle/>
          <a:p>
            <a:pPr marL="457200" indent="-457200">
              <a:buAutoNum type="arabicPeriod"/>
            </a:pPr>
            <a:r>
              <a:rPr lang="en-US"/>
              <a:t>Listening to the word e.g. cat.</a:t>
            </a:r>
          </a:p>
          <a:p>
            <a:pPr marL="457200" indent="-457200">
              <a:buAutoNum type="arabicPeriod"/>
            </a:pPr>
            <a:r>
              <a:rPr lang="en-US"/>
              <a:t>Segmenting the word e.g. c-a-t</a:t>
            </a:r>
          </a:p>
          <a:p>
            <a:pPr marL="457200" indent="-457200">
              <a:buAutoNum type="arabicPeriod"/>
            </a:pPr>
            <a:r>
              <a:rPr lang="en-US"/>
              <a:t>Remembering the grapheme for each phoneme</a:t>
            </a:r>
          </a:p>
          <a:p>
            <a:pPr marL="457200" indent="-457200">
              <a:buAutoNum type="arabicPeriod"/>
            </a:pPr>
            <a:r>
              <a:rPr lang="en-US"/>
              <a:t>Correct pencil grip to form the letters</a:t>
            </a:r>
          </a:p>
          <a:p>
            <a:pPr marL="457200" indent="-457200">
              <a:buAutoNum type="arabicPeriod"/>
            </a:pPr>
            <a:r>
              <a:rPr lang="en-US"/>
              <a:t>Remembering to write left to right</a:t>
            </a:r>
          </a:p>
          <a:p>
            <a:pPr marL="457200" indent="-457200">
              <a:buAutoNum type="arabicPeriod"/>
            </a:pPr>
            <a:r>
              <a:rPr lang="en-US"/>
              <a:t>Checking your writing</a:t>
            </a:r>
            <a:endParaRPr lang="en-GB"/>
          </a:p>
        </p:txBody>
      </p:sp>
    </p:spTree>
    <p:extLst>
      <p:ext uri="{BB962C8B-B14F-4D97-AF65-F5344CB8AC3E}">
        <p14:creationId xmlns:p14="http://schemas.microsoft.com/office/powerpoint/2010/main" xmlns="" val="350098486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cs typeface="Arial"/>
              </a:rPr>
              <a:t>My child doesn’t like writing. What can I do?</a:t>
            </a:r>
            <a:r>
              <a:rPr lang="en-US" b="1">
                <a:latin typeface="Arial" panose="020B0604020202020204" pitchFamily="34" charset="0"/>
                <a:cs typeface="Arial" panose="020B0604020202020204" pitchFamily="34" charset="0"/>
              </a:rPr>
              <a:t/>
            </a:r>
            <a:br>
              <a:rPr lang="en-US" b="1">
                <a:latin typeface="Arial" panose="020B0604020202020204" pitchFamily="34" charset="0"/>
                <a:cs typeface="Arial" panose="020B0604020202020204" pitchFamily="34" charset="0"/>
              </a:rPr>
            </a:br>
            <a:endParaRPr lang="en-GB"/>
          </a:p>
        </p:txBody>
      </p:sp>
      <p:sp>
        <p:nvSpPr>
          <p:cNvPr id="3" name="Content Placeholder 2"/>
          <p:cNvSpPr>
            <a:spLocks noGrp="1"/>
          </p:cNvSpPr>
          <p:nvPr>
            <p:ph idx="1"/>
          </p:nvPr>
        </p:nvSpPr>
        <p:spPr/>
        <p:txBody>
          <a:bodyPr/>
          <a:lstStyle/>
          <a:p>
            <a:pPr marL="0" indent="0">
              <a:buNone/>
            </a:pPr>
            <a:r>
              <a:rPr lang="en-US">
                <a:latin typeface="+mj-lt"/>
                <a:cs typeface="Arial"/>
              </a:rPr>
              <a:t>Try these strategies to help: </a:t>
            </a:r>
            <a:endParaRPr lang="en-US">
              <a:latin typeface="+mj-lt"/>
              <a:cs typeface="Arial" panose="020B0604020202020204" pitchFamily="34" charset="0"/>
            </a:endParaRPr>
          </a:p>
          <a:p>
            <a:r>
              <a:rPr lang="en-US">
                <a:latin typeface="+mj-lt"/>
                <a:cs typeface="Arial"/>
              </a:rPr>
              <a:t>Ask your child to write for real purposes. For example, write a card to someone, write invitations, write postcards to special people etc... </a:t>
            </a:r>
          </a:p>
          <a:p>
            <a:r>
              <a:rPr lang="en-US">
                <a:latin typeface="+mj-lt"/>
                <a:cs typeface="Arial"/>
              </a:rPr>
              <a:t>Ask your child to be the teacher and ‘teach’ you to write.</a:t>
            </a:r>
          </a:p>
          <a:p>
            <a:r>
              <a:rPr lang="en-US">
                <a:latin typeface="+mj-lt"/>
                <a:cs typeface="Arial"/>
              </a:rPr>
              <a:t>Make the activity special – use special pens or make books.</a:t>
            </a:r>
            <a:endParaRPr lang="en-US">
              <a:cs typeface="Arial"/>
            </a:endParaRPr>
          </a:p>
        </p:txBody>
      </p:sp>
    </p:spTree>
    <p:extLst>
      <p:ext uri="{BB962C8B-B14F-4D97-AF65-F5344CB8AC3E}">
        <p14:creationId xmlns:p14="http://schemas.microsoft.com/office/powerpoint/2010/main" xmlns="" val="224222136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Where to go for more support?</a:t>
            </a:r>
            <a:endParaRPr lang="en-GB"/>
          </a:p>
        </p:txBody>
      </p:sp>
      <p:sp>
        <p:nvSpPr>
          <p:cNvPr id="3" name="Content Placeholder 2"/>
          <p:cNvSpPr>
            <a:spLocks noGrp="1"/>
          </p:cNvSpPr>
          <p:nvPr>
            <p:ph idx="1"/>
          </p:nvPr>
        </p:nvSpPr>
        <p:spPr>
          <a:xfrm>
            <a:off x="1484311" y="2639567"/>
            <a:ext cx="5776026" cy="3124201"/>
          </a:xfrm>
        </p:spPr>
        <p:txBody>
          <a:bodyPr>
            <a:normAutofit fontScale="85000" lnSpcReduction="10000"/>
          </a:bodyPr>
          <a:lstStyle/>
          <a:p>
            <a:r>
              <a:rPr lang="en-US" sz="2600">
                <a:latin typeface="Arial" panose="020B0604020202020204" pitchFamily="34" charset="0"/>
                <a:cs typeface="Arial" panose="020B0604020202020204" pitchFamily="34" charset="0"/>
              </a:rPr>
              <a:t>Letters and Sounds website</a:t>
            </a:r>
            <a:endParaRPr lang="en-GB" sz="2600" b="1">
              <a:hlinkClick r:id="rId2"/>
            </a:endParaRPr>
          </a:p>
          <a:p>
            <a:pPr marL="0" indent="0">
              <a:buNone/>
            </a:pPr>
            <a:r>
              <a:rPr lang="en-GB" sz="2600">
                <a:hlinkClick r:id="rId2"/>
              </a:rPr>
              <a:t>https://letters-and-sounds.com/index.php/phase-2-introduction/</a:t>
            </a:r>
            <a:r>
              <a:rPr lang="en-GB" sz="2600"/>
              <a:t> </a:t>
            </a:r>
          </a:p>
          <a:p>
            <a:r>
              <a:rPr lang="en-US" sz="2600">
                <a:latin typeface="Arial" panose="020B0604020202020204" pitchFamily="34" charset="0"/>
                <a:cs typeface="Arial" panose="020B0604020202020204" pitchFamily="34" charset="0"/>
              </a:rPr>
              <a:t>Skywriter </a:t>
            </a:r>
          </a:p>
          <a:p>
            <a:pPr marL="0" indent="0">
              <a:buNone/>
            </a:pPr>
            <a:r>
              <a:rPr lang="en-US" sz="2600">
                <a:latin typeface="Arial" panose="020B0604020202020204" pitchFamily="34" charset="0"/>
                <a:cs typeface="Arial" panose="020B0604020202020204" pitchFamily="34" charset="0"/>
                <a:hlinkClick r:id="rId3"/>
              </a:rPr>
              <a:t>https://www.ictgames.com/mobilePage/skyWriter/index.html</a:t>
            </a:r>
            <a:r>
              <a:rPr lang="en-US" sz="2600">
                <a:latin typeface="Arial" panose="020B0604020202020204" pitchFamily="34" charset="0"/>
                <a:cs typeface="Arial" panose="020B0604020202020204" pitchFamily="34" charset="0"/>
              </a:rPr>
              <a:t> </a:t>
            </a:r>
          </a:p>
          <a:p>
            <a:pPr marL="0" indent="0">
              <a:buNone/>
            </a:pPr>
            <a:r>
              <a:rPr lang="en-US" b="1">
                <a:latin typeface="Arial" panose="020B0604020202020204" pitchFamily="34" charset="0"/>
                <a:cs typeface="Arial" panose="020B0604020202020204" pitchFamily="34" charset="0"/>
              </a:rPr>
              <a:t/>
            </a:r>
            <a:br>
              <a:rPr lang="en-US" b="1">
                <a:latin typeface="Arial" panose="020B0604020202020204" pitchFamily="34" charset="0"/>
                <a:cs typeface="Arial" panose="020B0604020202020204" pitchFamily="34" charset="0"/>
              </a:rPr>
            </a:br>
            <a:endParaRPr lang="en-GB"/>
          </a:p>
          <a:p>
            <a:endParaRPr lang="en-GB"/>
          </a:p>
        </p:txBody>
      </p:sp>
      <p:pic>
        <p:nvPicPr>
          <p:cNvPr id="4" name="Picture 3"/>
          <p:cNvPicPr>
            <a:picLocks noChangeAspect="1"/>
          </p:cNvPicPr>
          <p:nvPr/>
        </p:nvPicPr>
        <p:blipFill>
          <a:blip r:embed="rId4" cstate="print"/>
          <a:stretch>
            <a:fillRect/>
          </a:stretch>
        </p:blipFill>
        <p:spPr>
          <a:xfrm>
            <a:off x="7465228" y="2569464"/>
            <a:ext cx="4037796" cy="2734056"/>
          </a:xfrm>
          <a:prstGeom prst="rect">
            <a:avLst/>
          </a:prstGeom>
        </p:spPr>
      </p:pic>
    </p:spTree>
    <p:extLst>
      <p:ext uri="{BB962C8B-B14F-4D97-AF65-F5344CB8AC3E}">
        <p14:creationId xmlns:p14="http://schemas.microsoft.com/office/powerpoint/2010/main" xmlns="" val="340286673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2098963"/>
            <a:ext cx="10018713" cy="1752599"/>
          </a:xfrm>
        </p:spPr>
        <p:txBody>
          <a:bodyPr>
            <a:normAutofit fontScale="90000"/>
          </a:bodyPr>
          <a:lstStyle/>
          <a:p>
            <a:r>
              <a:rPr lang="en-US" sz="5400"/>
              <a:t>Thank you for listening.</a:t>
            </a:r>
            <a:br>
              <a:rPr lang="en-US" sz="5400"/>
            </a:br>
            <a:r>
              <a:rPr lang="en-US" sz="5400" b="1"/>
              <a:t/>
            </a:r>
            <a:br>
              <a:rPr lang="en-US" sz="5400" b="1"/>
            </a:br>
            <a:r>
              <a:rPr lang="en-US" sz="5400" b="1"/>
              <a:t>Any questions?</a:t>
            </a:r>
            <a:endParaRPr lang="en-GB" sz="5400" b="1"/>
          </a:p>
        </p:txBody>
      </p:sp>
    </p:spTree>
    <p:extLst>
      <p:ext uri="{BB962C8B-B14F-4D97-AF65-F5344CB8AC3E}">
        <p14:creationId xmlns:p14="http://schemas.microsoft.com/office/powerpoint/2010/main" xmlns="" val="365911178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BC1C1C"/>
      </a:accent1>
      <a:accent2>
        <a:srgbClr val="F67534"/>
      </a:accent2>
      <a:accent3>
        <a:srgbClr val="EAAC35"/>
      </a:accent3>
      <a:accent4>
        <a:srgbClr val="9BAF68"/>
      </a:accent4>
      <a:accent5>
        <a:srgbClr val="68B9A6"/>
      </a:accent5>
      <a:accent6>
        <a:srgbClr val="50B1D4"/>
      </a:accent6>
      <a:hlink>
        <a:srgbClr val="E46416"/>
      </a:hlink>
      <a:folHlink>
        <a:srgbClr val="EE9340"/>
      </a:folHlink>
    </a:clrScheme>
    <a:fontScheme name="Parallax">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xmlns="" name="Parallax" id="{3388167B-A2EB-4685-9635-1831D9AEF8C4}" vid="{93B4CCAC-FD5A-4D59-B1AC-EAF45910B5A9}"/>
    </a:ext>
  </a:extLst>
</a:theme>
</file>

<file path=docProps/app.xml><?xml version="1.0" encoding="utf-8"?>
<Properties xmlns="http://schemas.openxmlformats.org/officeDocument/2006/extended-properties" xmlns:vt="http://schemas.openxmlformats.org/officeDocument/2006/docPropsVTypes">
  <Template>TM03457496[[fn=Parallax]]</Template>
  <TotalTime>0</TotalTime>
  <Words>799</Words>
  <Application>Microsoft Office PowerPoint</Application>
  <PresentationFormat>Custom</PresentationFormat>
  <Paragraphs>126</Paragraphs>
  <Slides>27</Slides>
  <Notes>0</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Parallax</vt:lpstr>
      <vt:lpstr>    Bramhope Primary School    </vt:lpstr>
      <vt:lpstr>In this session we will be covering:</vt:lpstr>
      <vt:lpstr>Gross motor skills (Physical development) </vt:lpstr>
      <vt:lpstr>Gross motor physical development progression </vt:lpstr>
      <vt:lpstr>How do we develop gross motor skills?</vt:lpstr>
      <vt:lpstr>An example….</vt:lpstr>
      <vt:lpstr>Dough disco</vt:lpstr>
      <vt:lpstr>Fine motor skills  ELG Children at the expected level of development will: - Hold a pencil effectively in preparation for fluent writing – using the tripod grip in almost all cases; - Use a range of small tools, including scissors, paint brushes and cutlery; - Begin to show accuracy and care when drawing</vt:lpstr>
      <vt:lpstr>Cooking </vt:lpstr>
      <vt:lpstr>An x ray of a developed hand (around the age of 7) compared to an EYFS age child’s hand.</vt:lpstr>
      <vt:lpstr>Pencil Grip</vt:lpstr>
      <vt:lpstr>Best seating position</vt:lpstr>
      <vt:lpstr>How will writing be taught?</vt:lpstr>
      <vt:lpstr>How do we teach the children to form letters?</vt:lpstr>
      <vt:lpstr>Letter families </vt:lpstr>
      <vt:lpstr>Vocabulary used in phonics will be used to support writing.  </vt:lpstr>
      <vt:lpstr>Tricky words  These words can't be sounded out using phonics skills. </vt:lpstr>
      <vt:lpstr>What role does reading play in developing writers? </vt:lpstr>
      <vt:lpstr>Supported Writing </vt:lpstr>
      <vt:lpstr>Writing ELG  Children at the expected level of development will:  Write recognisable letters, most of which are correctly formed. Spell words by identifying sounds in them and representing the sounds with a letter or letters. Write simple phrases and sentences that can be read by others.  </vt:lpstr>
      <vt:lpstr>What are phonically plausible attempts?</vt:lpstr>
      <vt:lpstr>The teaching of writing is effective when children see the use in it; when there is real, authentic purpose.   One of the ways we will be doing this at Bramhope is through helicopter stories. As the children develop their phonics and writing skills, we will encourage them to write their own helicopter story to act out in the class.   What is Helicopter Stories? ... In its simplest form, Helicopter Stories lets children dictate their stories which are written down, exactly as they are told, by a teacher. The children then gather around a taped out stage and the stories are acted out.</vt:lpstr>
      <vt:lpstr>Parent support</vt:lpstr>
      <vt:lpstr>Breaking it down with your child</vt:lpstr>
      <vt:lpstr>My child doesn’t like writing. What can I do? </vt:lpstr>
      <vt:lpstr>Where to go for more support?</vt:lpstr>
      <vt:lpstr>Thank you for listening.  Any questions?</vt:lpstr>
    </vt:vector>
  </TitlesOfParts>
  <Company>Bramhope Primary School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Bramhope Primary School</dc:title>
  <dc:creator>Naomi Burns</dc:creator>
  <cp:lastModifiedBy>DARREN FOGARTY</cp:lastModifiedBy>
  <cp:revision>1</cp:revision>
  <dcterms:created xsi:type="dcterms:W3CDTF">2021-09-23T08:49:32Z</dcterms:created>
  <dcterms:modified xsi:type="dcterms:W3CDTF">2022-07-06T21:23:46Z</dcterms:modified>
</cp:coreProperties>
</file>