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8753780-C962-4E6A-AB8A-9A5A1AA3B9FA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015FC5C-4151-480F-8167-E8F7F71E0E8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A68rDXI3Xc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thecraftyclassroom.com/crafts/arctic-art-projects-for-kids/northern-lights-igloo-art-project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4325" y="1066800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en-GB" sz="6000" dirty="0" smtClean="0"/>
              <a:t>Northern Lights Art</a:t>
            </a:r>
            <a:endParaRPr lang="en-GB" sz="60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867" y="3733801"/>
            <a:ext cx="555413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5" y="3733801"/>
            <a:ext cx="3494343" cy="316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07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7700" y="533400"/>
            <a:ext cx="78486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kern="0" dirty="0" smtClean="0">
                <a:latin typeface="Century Gothic"/>
                <a:ea typeface="Times New Roman"/>
                <a:cs typeface="Times New Roman"/>
              </a:rPr>
              <a:t>Our art this week is linked to our new Arctic topic. </a:t>
            </a:r>
            <a:r>
              <a:rPr lang="en-GB" sz="2800" kern="0" dirty="0" smtClean="0">
                <a:effectLst/>
                <a:latin typeface="Century Gothic"/>
                <a:ea typeface="Times New Roman"/>
                <a:cs typeface="Times New Roman"/>
              </a:rPr>
              <a:t>Click on the book below to hear a reading of ‘Aurora: A tale of the northern lights’ by Mindy Dwyer</a:t>
            </a:r>
          </a:p>
          <a:p>
            <a:endParaRPr lang="en-GB" sz="2400" u="none" strike="noStrike" kern="0" dirty="0" smtClean="0">
              <a:solidFill>
                <a:srgbClr val="0563C1"/>
              </a:solidFill>
              <a:effectLst/>
              <a:latin typeface="Century Gothic"/>
              <a:ea typeface="Times New Roman"/>
              <a:cs typeface="Times New Roman"/>
              <a:hlinkClick r:id="rId2"/>
            </a:endParaRPr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929" y="2667000"/>
            <a:ext cx="408214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8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682" y="609600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Did you enjoy the story? Why? Why not?</a:t>
            </a:r>
          </a:p>
          <a:p>
            <a:r>
              <a:rPr lang="en-GB" sz="2400" dirty="0" smtClean="0"/>
              <a:t>How did the story make you feel?</a:t>
            </a:r>
            <a:endParaRPr lang="en-GB" sz="2400" dirty="0" smtClean="0"/>
          </a:p>
          <a:p>
            <a:r>
              <a:rPr lang="en-GB" sz="2400" dirty="0" smtClean="0"/>
              <a:t>What did you learn?</a:t>
            </a:r>
          </a:p>
          <a:p>
            <a:r>
              <a:rPr lang="en-GB" sz="2400" dirty="0" smtClean="0"/>
              <a:t>Have you been lucky enough to see the northern lights? If not, would you like to see them?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932" y="2743200"/>
            <a:ext cx="5436136" cy="362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782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90"/>
          <a:stretch/>
        </p:blipFill>
        <p:spPr bwMode="auto">
          <a:xfrm>
            <a:off x="4105835" y="1379160"/>
            <a:ext cx="4970461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1997" y="381000"/>
            <a:ext cx="7520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Have a go at creating your own northern lights art!</a:t>
            </a:r>
            <a:endParaRPr lang="en-GB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1363" y="1066800"/>
            <a:ext cx="392447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school we will be creating our art</a:t>
            </a:r>
          </a:p>
          <a:p>
            <a:r>
              <a:rPr lang="en-GB" dirty="0"/>
              <a:t>u</a:t>
            </a:r>
            <a:r>
              <a:rPr lang="en-GB" dirty="0" smtClean="0"/>
              <a:t>sing bleeding watercolour tissue </a:t>
            </a:r>
          </a:p>
          <a:p>
            <a:r>
              <a:rPr lang="en-GB" dirty="0" smtClean="0"/>
              <a:t>paper and watercolour paints and </a:t>
            </a:r>
          </a:p>
          <a:p>
            <a:r>
              <a:rPr lang="en-GB" dirty="0" smtClean="0"/>
              <a:t>pencils. If you’re working from </a:t>
            </a:r>
          </a:p>
          <a:p>
            <a:r>
              <a:rPr lang="en-GB" dirty="0" smtClean="0"/>
              <a:t>home you could use any medium </a:t>
            </a:r>
          </a:p>
          <a:p>
            <a:r>
              <a:rPr lang="en-GB" dirty="0" smtClean="0"/>
              <a:t>you like to re-create the beautiful </a:t>
            </a:r>
          </a:p>
          <a:p>
            <a:r>
              <a:rPr lang="en-GB" dirty="0" smtClean="0"/>
              <a:t>swirling lights. I have provided you </a:t>
            </a:r>
          </a:p>
          <a:p>
            <a:r>
              <a:rPr lang="en-GB" dirty="0" smtClean="0"/>
              <a:t>with an igloo template if you need </a:t>
            </a:r>
          </a:p>
          <a:p>
            <a:r>
              <a:rPr lang="en-GB" dirty="0" smtClean="0"/>
              <a:t>it but see if you can have a go on </a:t>
            </a:r>
          </a:p>
          <a:p>
            <a:r>
              <a:rPr lang="en-GB" dirty="0" smtClean="0"/>
              <a:t>your own first. </a:t>
            </a:r>
          </a:p>
          <a:p>
            <a:endParaRPr lang="en-GB" dirty="0"/>
          </a:p>
          <a:p>
            <a:r>
              <a:rPr lang="en-GB" dirty="0" smtClean="0"/>
              <a:t>The following instructions show what we will be doing in school but you will be able achieve similar effects with paints, colouring pencils, crayons, felt-tips etc. You could also glue on normal tissue paper.</a:t>
            </a:r>
          </a:p>
          <a:p>
            <a:endParaRPr lang="en-GB" dirty="0" smtClean="0"/>
          </a:p>
          <a:p>
            <a:r>
              <a:rPr lang="en-GB" b="1" dirty="0" smtClean="0"/>
              <a:t>ENJOY! </a:t>
            </a:r>
            <a:r>
              <a:rPr lang="en-GB" b="1" dirty="0" smtClean="0">
                <a:latin typeface="Times New Roman"/>
                <a:cs typeface="Times New Roman"/>
              </a:rPr>
              <a:t>☺</a:t>
            </a:r>
            <a:endParaRPr lang="en-GB" b="1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693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757517" y="551021"/>
            <a:ext cx="769115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1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 smtClean="0">
                <a:solidFill>
                  <a:srgbClr val="555555"/>
                </a:solidFill>
                <a:latin typeface="Libre Baskerville"/>
              </a:rPr>
              <a:t>Draw your igloo or c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ut out your igloo template and glue lightly to your art paper.</a:t>
            </a:r>
            <a:endParaRPr kumimoji="0" lang="en-US" altLang="en-US" sz="32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4111" name="Picture 15" descr="https://i2.wp.com/thecraftyclassroom.com/wp-content/uploads/2015/12/Igloo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514600"/>
            <a:ext cx="67056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3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62000" y="441067"/>
            <a:ext cx="7239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2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Cut your bleeding tissue paper into thin strips.</a:t>
            </a:r>
            <a:endParaRPr kumimoji="0" lang="en-US" altLang="en-US" sz="32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5122" name="Picture 2" descr="https://i2.wp.com/thecraftyclassroom.com/wp-content/uploads/2015/12/Igloo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362200"/>
            <a:ext cx="7000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548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33437" y="381000"/>
            <a:ext cx="7853363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3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Using water and a paintbrush, begin to wet your paper and lay down strips of tissue paper. Wet the top of the tissue paper as well.</a:t>
            </a:r>
            <a:endParaRPr kumimoji="0" lang="en-US" altLang="en-US" sz="28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6146" name="Picture 2" descr="https://i2.wp.com/thecraftyclassroom.com/wp-content/uploads/2015/12/Igloo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590800"/>
            <a:ext cx="7000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229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66737" y="231065"/>
            <a:ext cx="8001000" cy="19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4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Layer your tissue paper to blend the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colours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. Continue to wet the paper as you go.</a:t>
            </a:r>
            <a:endParaRPr kumimoji="0" lang="en-US" altLang="en-US" sz="32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7170" name="Picture 2" descr="https://i2.wp.com/thecraftyclassroom.com/wp-content/uploads/2015/12/Igloo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9" y="2209800"/>
            <a:ext cx="7000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20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19990" y="770692"/>
            <a:ext cx="7323884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5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Fill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your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 paper with tissue paper strips. 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Allow to dry.</a:t>
            </a:r>
            <a:endParaRPr kumimoji="0" lang="en-US" altLang="en-US" sz="28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8194" name="Picture 2" descr="https://i2.wp.com/thecraftyclassroom.com/wp-content/uploads/2015/12/Igloo5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2420471"/>
            <a:ext cx="7000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953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38200" y="361344"/>
            <a:ext cx="7391400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6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When dry, carefully peel back your tissue strips to reveal the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colour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 patterns below.</a:t>
            </a:r>
            <a:endParaRPr kumimoji="0" lang="en-US" altLang="en-US" sz="28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9218" name="Picture 2" descr="https://i2.wp.com/thecraftyclassroom.com/wp-content/uploads/2015/12/Igloo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2" y="2057400"/>
            <a:ext cx="7000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396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57200" y="498038"/>
            <a:ext cx="8382000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ato"/>
                <a:cs typeface="Arial" pitchFamily="34" charset="0"/>
                <a:hlinkClick r:id="rId2"/>
              </a:rPr>
              <a:t>STEP 7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Use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watercolour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 crayons (or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watercolour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 paints) to add some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colour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Libre Baskerville"/>
                <a:cs typeface="Arial" pitchFamily="34" charset="0"/>
              </a:rPr>
              <a:t> to your igloo.</a:t>
            </a:r>
            <a:endParaRPr kumimoji="0" lang="en-US" altLang="en-US" sz="2800" b="0" i="1" u="sng" strike="noStrike" cap="none" normalizeH="0" baseline="0" dirty="0" smtClean="0">
              <a:ln>
                <a:noFill/>
              </a:ln>
              <a:solidFill>
                <a:srgbClr val="302A2C"/>
              </a:solidFill>
              <a:effectLst/>
              <a:latin typeface="Libre Baskerville"/>
              <a:cs typeface="Arial" pitchFamily="34" charset="0"/>
            </a:endParaRPr>
          </a:p>
        </p:txBody>
      </p:sp>
      <p:pic>
        <p:nvPicPr>
          <p:cNvPr id="10242" name="Picture 2" descr="https://i2.wp.com/thecraftyclassroom.com/wp-content/uploads/2015/12/Igloo7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286000"/>
            <a:ext cx="7000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72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52400"/>
            <a:ext cx="8534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Evaluation</a:t>
            </a:r>
          </a:p>
          <a:p>
            <a:endParaRPr lang="en-GB" sz="2800" b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What did you enjoy about making this art?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What did you find difficult?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How did you </a:t>
            </a:r>
            <a:r>
              <a:rPr lang="en-GB" sz="2800" smtClean="0"/>
              <a:t>solve any </a:t>
            </a:r>
            <a:r>
              <a:rPr lang="en-GB" sz="2800" dirty="0" smtClean="0"/>
              <a:t>problems?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What would you do differently next time?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What have you learnt?</a:t>
            </a:r>
            <a:endParaRPr lang="en-GB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3260943"/>
            <a:ext cx="3886200" cy="3518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648443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39</TotalTime>
  <Words>366</Words>
  <Application>Microsoft Office PowerPoint</Application>
  <PresentationFormat>On-screen Show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Slipstream</vt:lpstr>
      <vt:lpstr>Northern Lights 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Lights Art</dc:title>
  <dc:creator>Peter Dear</dc:creator>
  <cp:lastModifiedBy>Peter Dear</cp:lastModifiedBy>
  <cp:revision>5</cp:revision>
  <dcterms:created xsi:type="dcterms:W3CDTF">2020-12-30T13:34:35Z</dcterms:created>
  <dcterms:modified xsi:type="dcterms:W3CDTF">2020-12-30T14:14:09Z</dcterms:modified>
</cp:coreProperties>
</file>