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6F53EF-A5FE-39EF-5576-C2A2BA9A5200}" v="259" dt="2021-02-20T15:39:27.1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756F53EF-A5FE-39EF-5576-C2A2BA9A5200}"/>
    <pc:docChg chg="modSld">
      <pc:chgData name="Rachel Harrison" userId="S::rachel.harrison@bramhopeprimaryschool.co.uk::1ceaffb2-cd00-4957-9443-572dfb74df9c" providerId="AD" clId="Web-{756F53EF-A5FE-39EF-5576-C2A2BA9A5200}" dt="2021-02-20T15:39:26.914" v="130" actId="20577"/>
      <pc:docMkLst>
        <pc:docMk/>
      </pc:docMkLst>
      <pc:sldChg chg="addSp modSp">
        <pc:chgData name="Rachel Harrison" userId="S::rachel.harrison@bramhopeprimaryschool.co.uk::1ceaffb2-cd00-4957-9443-572dfb74df9c" providerId="AD" clId="Web-{756F53EF-A5FE-39EF-5576-C2A2BA9A5200}" dt="2021-02-20T15:39:26.914" v="130" actId="20577"/>
        <pc:sldMkLst>
          <pc:docMk/>
          <pc:sldMk cId="309368301" sldId="263"/>
        </pc:sldMkLst>
        <pc:spChg chg="add mod">
          <ac:chgData name="Rachel Harrison" userId="S::rachel.harrison@bramhopeprimaryschool.co.uk::1ceaffb2-cd00-4957-9443-572dfb74df9c" providerId="AD" clId="Web-{756F53EF-A5FE-39EF-5576-C2A2BA9A5200}" dt="2021-02-20T15:39:26.914" v="130" actId="20577"/>
          <ac:spMkLst>
            <pc:docMk/>
            <pc:sldMk cId="309368301" sldId="263"/>
            <ac:spMk id="2" creationId="{69C51BE9-4B29-4720-ACCA-D2EB3BB8FF74}"/>
          </ac:spMkLst>
        </pc:spChg>
        <pc:spChg chg="mod">
          <ac:chgData name="Rachel Harrison" userId="S::rachel.harrison@bramhopeprimaryschool.co.uk::1ceaffb2-cd00-4957-9443-572dfb74df9c" providerId="AD" clId="Web-{756F53EF-A5FE-39EF-5576-C2A2BA9A5200}" dt="2021-02-20T15:37:21.241" v="4" actId="20577"/>
          <ac:spMkLst>
            <pc:docMk/>
            <pc:sldMk cId="309368301" sldId="263"/>
            <ac:spMk id="4" creationId="{2E33DAF5-C467-4511-BA1A-70DBF3A159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A632B-DC5E-4190-9BC5-A1608729BC8A}" type="datetimeFigureOut">
              <a:rPr lang="en-US" smtClean="0"/>
              <a:t>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4FEAE-550E-4257-B7C0-D6270A0D9C5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024" cy="40324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solidFill>
                  <a:schemeClr val="accent1"/>
                </a:solidFill>
              </a:rPr>
              <a:t>ENGLISH</a:t>
            </a:r>
            <a:endParaRPr lang="en-US" sz="10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538CB9-DB7D-46AB-B026-7F396112B724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3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55426A-B1A0-4D0B-BFA1-EB8078E784DF}"/>
              </a:ext>
            </a:extLst>
          </p:cNvPr>
          <p:cNvSpPr txBox="1"/>
          <p:nvPr/>
        </p:nvSpPr>
        <p:spPr>
          <a:xfrm>
            <a:off x="3079595" y="403302"/>
            <a:ext cx="3923370" cy="861774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000">
                <a:cs typeface="Calibri"/>
              </a:rPr>
              <a:t>Text Research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B111DD-B60D-4A69-AA3A-9381DB189E56}"/>
              </a:ext>
            </a:extLst>
          </p:cNvPr>
          <p:cNvSpPr txBox="1"/>
          <p:nvPr/>
        </p:nvSpPr>
        <p:spPr>
          <a:xfrm>
            <a:off x="570571" y="1741449"/>
            <a:ext cx="8179419" cy="35548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500"/>
              <a:t>Today, we are going to continue our research about whales. </a:t>
            </a:r>
            <a:endParaRPr lang="en-US" sz="4500">
              <a:cs typeface="Calibri"/>
            </a:endParaRPr>
          </a:p>
          <a:p>
            <a:pPr algn="ctr"/>
            <a:endParaRPr lang="en-GB" sz="4500"/>
          </a:p>
          <a:p>
            <a:pPr algn="ctr"/>
            <a:r>
              <a:rPr lang="en-GB" sz="4500"/>
              <a:t>This time, we will be finding our information from a range of </a:t>
            </a:r>
            <a:r>
              <a:rPr lang="en-GB" sz="4500" b="1"/>
              <a:t>texts</a:t>
            </a:r>
            <a:r>
              <a:rPr lang="en-GB" sz="4500"/>
              <a:t>.</a:t>
            </a:r>
            <a:endParaRPr lang="en-US" sz="45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4924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 txBox="1">
            <a:spLocks/>
          </p:cNvSpPr>
          <p:nvPr/>
        </p:nvSpPr>
        <p:spPr>
          <a:xfrm>
            <a:off x="746283" y="562681"/>
            <a:ext cx="7632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Where Do I Begin with a text?</a:t>
            </a:r>
          </a:p>
        </p:txBody>
      </p:sp>
      <p:sp>
        <p:nvSpPr>
          <p:cNvPr id="5" name="Rectangle 4"/>
          <p:cNvSpPr/>
          <p:nvPr/>
        </p:nvSpPr>
        <p:spPr>
          <a:xfrm>
            <a:off x="430373" y="1798443"/>
            <a:ext cx="3714750" cy="4619625"/>
          </a:xfrm>
          <a:prstGeom prst="rect">
            <a:avLst/>
          </a:prstGeom>
          <a:solidFill>
            <a:srgbClr val="23A7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45720" rIns="180000" bIns="45720"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When you first open a book, especially for a complex subject, </a:t>
            </a:r>
            <a:br>
              <a:rPr lang="en-GB" altLang="en-US" dirty="0">
                <a:ea typeface="ＭＳ Ｐゴシック" panose="020B0600070205080204" pitchFamily="34" charset="-128"/>
              </a:rPr>
            </a:b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it can be a little overwhelming. </a:t>
            </a:r>
            <a:endParaRPr lang="en-GB" altLang="en-US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altLang="en-US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The idea that you have to look </a:t>
            </a:r>
            <a:br>
              <a:rPr lang="en-GB" altLang="en-US" dirty="0">
                <a:ea typeface="ＭＳ Ｐゴシック" panose="020B0600070205080204" pitchFamily="34" charset="-128"/>
              </a:rPr>
            </a:b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at all this information and pick </a:t>
            </a:r>
            <a:br>
              <a:rPr lang="en-GB" altLang="en-US" dirty="0">
                <a:ea typeface="ＭＳ Ｐゴシック" panose="020B0600070205080204" pitchFamily="34" charset="-128"/>
              </a:rPr>
            </a:b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out the important parts can be </a:t>
            </a:r>
            <a:br>
              <a:rPr lang="en-GB" altLang="en-US" dirty="0">
                <a:ea typeface="ＭＳ Ｐゴシック" panose="020B0600070205080204" pitchFamily="34" charset="-128"/>
              </a:rPr>
            </a:b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very overwhelming.</a:t>
            </a:r>
            <a:endParaRPr lang="en-GB" altLang="en-US" dirty="0">
              <a:solidFill>
                <a:schemeClr val="bg1"/>
              </a:solidFill>
              <a:ea typeface="ＭＳ Ｐゴシック"/>
              <a:cs typeface="Calibri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altLang="en-US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Where do I start?</a:t>
            </a:r>
            <a:endParaRPr lang="en-GB" altLang="en-US" dirty="0">
              <a:solidFill>
                <a:schemeClr val="bg1"/>
              </a:solidFill>
              <a:ea typeface="ＭＳ Ｐゴシック"/>
              <a:cs typeface="Calibri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altLang="en-US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marL="742950" lvl="1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How do I know which </a:t>
            </a:r>
            <a:br>
              <a:rPr lang="en-GB" altLang="en-US" dirty="0">
                <a:ea typeface="ＭＳ Ｐゴシック" panose="020B0600070205080204" pitchFamily="34" charset="-128"/>
              </a:rPr>
            </a:b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information is important?</a:t>
            </a:r>
            <a:endParaRPr lang="en-GB" altLang="en-US" dirty="0">
              <a:solidFill>
                <a:schemeClr val="bg1"/>
              </a:solidFill>
              <a:ea typeface="ＭＳ Ｐゴシック"/>
              <a:cs typeface="Calibri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altLang="en-US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bg1"/>
                </a:solidFill>
                <a:ea typeface="ＭＳ Ｐゴシック"/>
              </a:rPr>
              <a:t>How can I shorten the sentences? </a:t>
            </a:r>
            <a:endParaRPr lang="en-GB" altLang="en-US" dirty="0">
              <a:solidFill>
                <a:schemeClr val="bg1"/>
              </a:solidFill>
              <a:ea typeface="ＭＳ Ｐゴシック" panose="020B0600070205080204" pitchFamily="34" charset="-128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3DBF73-B20F-406F-8F43-A5C68E3968DB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3</a:t>
            </a:r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3C876A14-3BCD-418B-AF00-F05CE402E3C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4290" y="4498378"/>
            <a:ext cx="2743200" cy="2057400"/>
          </a:xfrm>
          <a:prstGeom prst="rect">
            <a:avLst/>
          </a:prstGeom>
        </p:spPr>
      </p:pic>
      <p:pic>
        <p:nvPicPr>
          <p:cNvPr id="9" name="Picture 9" descr="A picture containing text, blue, aquatic mammal, dolphin&#10;&#10;Description automatically generated">
            <a:extLst>
              <a:ext uri="{FF2B5EF4-FFF2-40B4-BE49-F238E27FC236}">
                <a16:creationId xmlns:a16="http://schemas.microsoft.com/office/drawing/2014/main" id="{2083A3CB-A2C2-4B29-82E9-4F3B0A069FC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6766" y="1552268"/>
            <a:ext cx="1721005" cy="2554709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9E9223D-1901-4F22-A92B-827953D3D97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3593" y="1552754"/>
            <a:ext cx="2061714" cy="30882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 txBox="1">
            <a:spLocks/>
          </p:cNvSpPr>
          <p:nvPr/>
        </p:nvSpPr>
        <p:spPr>
          <a:xfrm>
            <a:off x="503238" y="479425"/>
            <a:ext cx="8137525" cy="942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Scan for Key Words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835150"/>
            <a:ext cx="7632700" cy="1173163"/>
          </a:xfrm>
          <a:prstGeom prst="rect">
            <a:avLst/>
          </a:prstGeom>
          <a:solidFill>
            <a:srgbClr val="F5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Think of the important words that </a:t>
            </a:r>
            <a:b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link to what you want to find out.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3140075"/>
            <a:ext cx="7632700" cy="1174750"/>
          </a:xfrm>
          <a:prstGeom prst="rect">
            <a:avLst/>
          </a:prstGeom>
          <a:solidFill>
            <a:srgbClr val="F5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Quickly scan the text for these words.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445000"/>
            <a:ext cx="7632700" cy="1174750"/>
          </a:xfrm>
          <a:prstGeom prst="rect">
            <a:avLst/>
          </a:prstGeom>
          <a:solidFill>
            <a:srgbClr val="F5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Only read the parts of the text </a:t>
            </a:r>
            <a:b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that contain your key words.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028E0BC-457D-4155-8B55-832572B8A29A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 txBox="1">
            <a:spLocks/>
          </p:cNvSpPr>
          <p:nvPr/>
        </p:nvSpPr>
        <p:spPr bwMode="auto">
          <a:xfrm>
            <a:off x="481116" y="479425"/>
            <a:ext cx="8137525" cy="942975"/>
          </a:xfrm>
          <a:prstGeom prst="roundRect">
            <a:avLst>
              <a:gd name="adj" fmla="val 9639"/>
            </a:avLst>
          </a:prstGeom>
          <a:noFill/>
          <a:ln w="25400">
            <a:noFill/>
            <a:round/>
            <a:headEnd/>
            <a:tailEnd/>
          </a:ln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Skim for Important Facts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33528" y="2374900"/>
            <a:ext cx="7632700" cy="1173163"/>
          </a:xfrm>
          <a:prstGeom prst="rect">
            <a:avLst/>
          </a:prstGeom>
          <a:solidFill>
            <a:srgbClr val="FF8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Once you have found the correct section, </a:t>
            </a:r>
            <a:b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you do not have to read every single word.</a:t>
            </a:r>
          </a:p>
        </p:txBody>
      </p:sp>
      <p:sp>
        <p:nvSpPr>
          <p:cNvPr id="6" name="Rectangle 5"/>
          <p:cNvSpPr/>
          <p:nvPr/>
        </p:nvSpPr>
        <p:spPr>
          <a:xfrm>
            <a:off x="733528" y="3679825"/>
            <a:ext cx="7632700" cy="1173163"/>
          </a:xfrm>
          <a:prstGeom prst="rect">
            <a:avLst/>
          </a:prstGeom>
          <a:solidFill>
            <a:srgbClr val="FF8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Skim over each sentence, </a:t>
            </a:r>
            <a:b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taking in the important facts.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91001F-A3AE-4BE0-BA27-2C150C364320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/>
          <p:cNvSpPr>
            <a:spLocks noGrp="1"/>
          </p:cNvSpPr>
          <p:nvPr>
            <p:ph type="title"/>
          </p:nvPr>
        </p:nvSpPr>
        <p:spPr>
          <a:xfrm>
            <a:off x="503238" y="479425"/>
            <a:ext cx="8137525" cy="203676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b="1"/>
              <a:t>Write down Only </a:t>
            </a:r>
            <a:br>
              <a:rPr lang="en-GB" altLang="en-US" b="1"/>
            </a:br>
            <a:r>
              <a:rPr lang="en-GB" altLang="en-US" b="1"/>
              <a:t>the Key Information</a:t>
            </a:r>
            <a:br>
              <a:rPr lang="en-GB" altLang="en-US" b="1"/>
            </a:br>
            <a:endParaRPr lang="en-GB" altLang="en-US" b="1"/>
          </a:p>
        </p:txBody>
      </p:sp>
      <p:sp>
        <p:nvSpPr>
          <p:cNvPr id="5" name="Rectangle 4"/>
          <p:cNvSpPr/>
          <p:nvPr/>
        </p:nvSpPr>
        <p:spPr>
          <a:xfrm>
            <a:off x="755650" y="2374900"/>
            <a:ext cx="7632700" cy="1173163"/>
          </a:xfrm>
          <a:prstGeom prst="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Decide what is most important </a:t>
            </a:r>
            <a:b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and write that down.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3679825"/>
            <a:ext cx="7632700" cy="1173163"/>
          </a:xfrm>
          <a:prstGeom prst="rect">
            <a:avLst/>
          </a:prstGeom>
          <a:solidFill>
            <a:srgbClr val="4DBA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Only write down key words and phrases; </a:t>
            </a:r>
            <a:b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GB" altLang="en-US" sz="2400" b="1">
                <a:solidFill>
                  <a:schemeClr val="bg1"/>
                </a:solidFill>
                <a:ea typeface="ＭＳ Ｐゴシック" panose="020B0600070205080204" pitchFamily="34" charset="-128"/>
              </a:rPr>
              <a:t>you do not need to write in full sentences.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D52107-E926-40B5-8567-2A006752CDBB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3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538CB9-DB7D-46AB-B026-7F396112B724}"/>
              </a:ext>
            </a:extLst>
          </p:cNvPr>
          <p:cNvSpPr txBox="1"/>
          <p:nvPr/>
        </p:nvSpPr>
        <p:spPr>
          <a:xfrm>
            <a:off x="246894" y="216518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Lesson 3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33DAF5-C467-4511-BA1A-70DBF3A159B9}"/>
              </a:ext>
            </a:extLst>
          </p:cNvPr>
          <p:cNvSpPr txBox="1"/>
          <p:nvPr/>
        </p:nvSpPr>
        <p:spPr>
          <a:xfrm>
            <a:off x="546177" y="1047982"/>
            <a:ext cx="8253760" cy="43704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Continue to add notes to your chosen methods (concept map, post its etc.)</a:t>
            </a: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There are some texts in the folder. On these texts, use a highlighter pen, felt pen or pencil crayon to underline or highlight key pieces of information. </a:t>
            </a: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If you have your own books – great! </a:t>
            </a:r>
            <a:r>
              <a:rPr lang="en-GB" sz="2000" u="sng" dirty="0">
                <a:ea typeface="+mn-lt"/>
                <a:cs typeface="+mn-lt"/>
              </a:rPr>
              <a:t>Just don't underline or write in these.</a:t>
            </a:r>
          </a:p>
          <a:p>
            <a:pPr marL="342900" indent="-34290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GB" sz="2000" dirty="0">
                <a:ea typeface="+mn-lt"/>
                <a:cs typeface="+mn-lt"/>
              </a:rPr>
              <a:t>Don't have your own books? Don't worry! There's a couple of links on the next slide that may help too.</a:t>
            </a:r>
          </a:p>
          <a:p>
            <a:pPr marL="342900" indent="-342900">
              <a:buFont typeface="Arial"/>
              <a:buChar char="•"/>
            </a:pPr>
            <a:endParaRPr lang="en-GB" sz="2000" dirty="0">
              <a:ea typeface="+mn-lt"/>
              <a:cs typeface="+mn-lt"/>
            </a:endParaRPr>
          </a:p>
          <a:p>
            <a:r>
              <a:rPr lang="en-GB" sz="2000" u="sng" dirty="0">
                <a:ea typeface="+mn-lt"/>
                <a:cs typeface="+mn-lt"/>
              </a:rPr>
              <a:t>Challenge:</a:t>
            </a:r>
            <a:r>
              <a:rPr lang="en-GB" sz="2000" dirty="0">
                <a:ea typeface="+mn-lt"/>
                <a:cs typeface="+mn-lt"/>
              </a:rPr>
              <a:t> You might even be able to develop a key and underline different categories of information in different colours. </a:t>
            </a:r>
            <a:endParaRPr lang="en-US" sz="2000" dirty="0">
              <a:ea typeface="+mn-lt"/>
              <a:cs typeface="+mn-lt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97C639-180D-4B1B-A4C4-EE1056D24F59}"/>
              </a:ext>
            </a:extLst>
          </p:cNvPr>
          <p:cNvSpPr txBox="1"/>
          <p:nvPr/>
        </p:nvSpPr>
        <p:spPr>
          <a:xfrm>
            <a:off x="1707855" y="165866"/>
            <a:ext cx="2743200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500" b="1" u="sng"/>
              <a:t>Today's task:</a:t>
            </a:r>
            <a:endParaRPr lang="en-US" sz="3500" b="1" u="sng"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C51BE9-4B29-4720-ACCA-D2EB3BB8FF74}"/>
              </a:ext>
            </a:extLst>
          </p:cNvPr>
          <p:cNvSpPr txBox="1"/>
          <p:nvPr/>
        </p:nvSpPr>
        <p:spPr>
          <a:xfrm>
            <a:off x="250166" y="5365630"/>
            <a:ext cx="859190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There are a range of texts provided. </a:t>
            </a:r>
            <a:r>
              <a:rPr lang="en-GB" b="1" dirty="0">
                <a:solidFill>
                  <a:srgbClr val="FF0000"/>
                </a:solidFill>
              </a:rPr>
              <a:t>YOU DO NOT NEED TO READ ALL OF THEM</a:t>
            </a:r>
            <a:r>
              <a:rPr lang="en-GB" dirty="0">
                <a:solidFill>
                  <a:srgbClr val="FF0000"/>
                </a:solidFill>
              </a:rPr>
              <a:t>.</a:t>
            </a:r>
            <a:endParaRPr lang="en-GB" dirty="0">
              <a:solidFill>
                <a:srgbClr val="FF0000"/>
              </a:solidFill>
              <a:cs typeface="Calibri"/>
            </a:endParaRPr>
          </a:p>
          <a:p>
            <a:pPr algn="ctr"/>
            <a:r>
              <a:rPr lang="en-GB" dirty="0">
                <a:solidFill>
                  <a:srgbClr val="FF0000"/>
                </a:solidFill>
                <a:cs typeface="Calibri"/>
              </a:rPr>
              <a:t>This week's Thursday Reading directs you to BUG CLUB but no additional comprehension has been set so </a:t>
            </a:r>
            <a:r>
              <a:rPr lang="en-GB" b="1" dirty="0">
                <a:solidFill>
                  <a:srgbClr val="FF0000"/>
                </a:solidFill>
                <a:cs typeface="Calibri"/>
              </a:rPr>
              <a:t>you can use some of tomorrow's reading time on this activity too</a:t>
            </a:r>
            <a:r>
              <a:rPr lang="en-GB" dirty="0">
                <a:solidFill>
                  <a:srgbClr val="FF0000"/>
                </a:solidFill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368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F80C39-CF15-4481-A71E-1238FFF3A8D2}"/>
              </a:ext>
            </a:extLst>
          </p:cNvPr>
          <p:cNvSpPr txBox="1"/>
          <p:nvPr/>
        </p:nvSpPr>
        <p:spPr>
          <a:xfrm>
            <a:off x="2555776" y="476672"/>
            <a:ext cx="64611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https://www.youtube.com/watch?v=fN82J3KEqfI</a:t>
            </a:r>
          </a:p>
        </p:txBody>
      </p:sp>
      <p:pic>
        <p:nvPicPr>
          <p:cNvPr id="3" name="Picture 3" descr="A picture containing text, riding, wave&#10;&#10;Description automatically generated">
            <a:extLst>
              <a:ext uri="{FF2B5EF4-FFF2-40B4-BE49-F238E27FC236}">
                <a16:creationId xmlns:a16="http://schemas.microsoft.com/office/drawing/2014/main" id="{4E9E95DF-DCDA-400E-8E08-E4C3AC4CBC5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88640"/>
            <a:ext cx="1664899" cy="22292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26A62B-886E-4B25-AA4E-568E5E876AE3}"/>
              </a:ext>
            </a:extLst>
          </p:cNvPr>
          <p:cNvSpPr txBox="1"/>
          <p:nvPr/>
        </p:nvSpPr>
        <p:spPr>
          <a:xfrm>
            <a:off x="827584" y="2564904"/>
            <a:ext cx="52793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https://www.youtube.com/watch?v=6eFnKn-zROU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F07AB68-00DF-4DE8-8362-F37773729150}"/>
              </a:ext>
            </a:extLst>
          </p:cNvPr>
          <p:cNvSpPr txBox="1"/>
          <p:nvPr/>
        </p:nvSpPr>
        <p:spPr>
          <a:xfrm>
            <a:off x="3347864" y="3429000"/>
            <a:ext cx="503782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https://www.youtube.com/watch?v=GsgkvClnbXc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AFFCE5-EA43-42A7-B0BA-CC0640A1CACE}"/>
              </a:ext>
            </a:extLst>
          </p:cNvPr>
          <p:cNvSpPr txBox="1"/>
          <p:nvPr/>
        </p:nvSpPr>
        <p:spPr>
          <a:xfrm>
            <a:off x="395536" y="4869160"/>
            <a:ext cx="574519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https://www.youtube.com/watch?v=lG9iVNhZV4c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DAAC60-72B0-4500-84E7-1CC22C150720}"/>
              </a:ext>
            </a:extLst>
          </p:cNvPr>
          <p:cNvSpPr txBox="1"/>
          <p:nvPr/>
        </p:nvSpPr>
        <p:spPr>
          <a:xfrm>
            <a:off x="3856007" y="6072996"/>
            <a:ext cx="48998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https://www.youtube.com/watch?v=cGJtipHplps</a:t>
            </a:r>
          </a:p>
        </p:txBody>
      </p:sp>
      <p:sp>
        <p:nvSpPr>
          <p:cNvPr id="1026" name="AutoShape 2" descr="https://attachments.office.net/owa/rachel.harrison%40bramhopeprimaryschool.co.uk/service.svc/s/GetAttachmentThumbnail?id=AAMkADMwODk2MGUwLTA5NGYtNGUxNC1hNDRhLWJjMTI2NmI3MmViYgBGAAAAAACMro0Z4%2FYYSafOuI71bR6bBwBiqa6XgNYiRYgeYI3jrt50AAAAAAEMAABiqa6XgNYiRYgeYI3jrt50AAEjeUkgAAABEgAQABwiOp13t3hKmS8BpGJpKpI%3D&amp;thumbnailType=2&amp;token=eyJhbGciOiJSUzI1NiIsImtpZCI6IjMwODE3OUNFNUY0QjUyRTc4QjJEQjg5NjZCQUY0RUNDMzcyN0FFRUUiLCJ0eXAiOiJKV1QiLCJ4NXQiOiJNSUY1emw5TFV1ZUxMYmlXYTY5T3pEY25ydTQifQ.eyJvcmlnaW4iOiJodHRwczovL291dGxvb2sub2ZmaWNlLmNvbSIsInVjIjoiMGQxM2JkMWM2ODY3NGZkN2I3NjcxZGI3YTFjNDlhYjUiLCJzaWduaW5fc3RhdGUiOiJbXCJrbXNpXCJdIiwidmVyIjoiRXhjaGFuZ2UuQ2FsbGJhY2suVjEiLCJhcHBjdHhzZW5kZXIiOiJPd2FEb3dubG9hZEBkZTkwNzQ4ZS1mOTRhLTQzMjktYmNmNy1iYjJiM2Q3ZGRmNjQiLCJpc3NyaW5nIjoiV1ciLCJhcHBjdHgiOiJ7XCJtc2V4Y2hwcm90XCI6XCJvd2FcIixcInB1aWRcIjpcIjExNTM4MDExMTYyNzUxODQ3NTFcIixcInNjb3BlXCI6XCJPd2FEb3dubG9hZFwiLFwib2lkXCI6XCIxY2VhZmZiMi1jZDAwLTQ5NTctOTQ0My01NzJkZmI3NGRmOWNcIixcInByaW1hcnlzaWRcIjpcIlMtMS01LTIxLTM4NzU2MjUxMzUtMzc2MjQ0MjY0Mi0zMjYwNjA5MTg4LTIwMzQwNDIzXCJ9IiwibmJmIjoxNjEzODMwMjE4LCJleHAiOjE2MTM4MzA4MTgsImlzcyI6IjAwMDAwMDAyLTAwMDAtMGZmMS1jZTAwLTAwMDAwMDAwMDAwMEBkZTkwNzQ4ZS1mOTRhLTQzMjktYmNmNy1iYjJiM2Q3ZGRmNjQiLCJhdWQiOiIwMDAwMDAwMi0wMDAwLTBmZjEtY2UwMC0wMDAwMDAwMDAwMDAvYXR0YWNobWVudHMub2ZmaWNlLm5ldEBkZTkwNzQ4ZS1mOTRhLTQzMjktYmNmNy1iYjJiM2Q3ZGRmNjQiLCJoYXBwIjoib3dhIn0.J-kP8hCIg-HCjGfcAqQyhup3QJf1q__amdCmyjMnNu3EzrKIXaT265VpW_kGFR5uxBWrxuFmrdVRgcE9pHV-EKuT5Zb6CVMeMIFp0zsSfJ3fw6BBRbjvINSaGNhcuK0U9Vafz7RTLMyzWKYse2aERQ5qA1h5LSE9EX2DkzDE3ymNsKRfMKR6lkJmHIgL7oW2TP5U3ZhP3jR9a65nokF4-fPXcZGADm_-r8qarYb3loqsQx_LjUmC8pYJn1UIJRGZxDq1BrkgtaUUqlcjdhMOKLtbhhc5HnUCtVs7EiVTOopf6jerdJhhN0qzDdDW6SxAxuEOlpK2UDCntk47z7tleA&amp;X-OWA-CANARY=89a_KuOZg0WJMlrH7nlyXgB6AUip1dgYYbK2big4zuYXCQI15Ged0ZotlQlsjLqSZ6nKEmT2XzI.&amp;owa=outlook.office.com&amp;scriptVer=20210215002.04&amp;animation=tru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 descr="C:\Users\dell\Downloads\IMG_2287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738782" y="1326114"/>
            <a:ext cx="2188914" cy="17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dell\Downloads\IMG_2288 (1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068960"/>
            <a:ext cx="2288084" cy="164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Users\dell\Downloads\IMG_228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933056"/>
            <a:ext cx="2448272" cy="1669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AutoShape 4" descr="Image previe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 descr="C:\Users\dell\Downloads\IMG_229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5445224"/>
            <a:ext cx="2003103" cy="1232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4950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024" cy="40324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solidFill>
                  <a:schemeClr val="accent1"/>
                </a:solidFill>
              </a:rPr>
              <a:t>ENGLISH</a:t>
            </a:r>
            <a:endParaRPr lang="en-US" sz="10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170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Write down Only  the Key Information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19</cp:revision>
  <dcterms:created xsi:type="dcterms:W3CDTF">2021-02-20T14:09:26Z</dcterms:created>
  <dcterms:modified xsi:type="dcterms:W3CDTF">2021-02-20T15:39:27Z</dcterms:modified>
</cp:coreProperties>
</file>