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48" r:id="rId2"/>
  </p:sldMasterIdLst>
  <p:sldIdLst>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79CCFFB-A82B-77A4-B1E8-17EFB1221D7B}" v="23" dt="2020-11-27T11:58:39.24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1.xml" Id="rId3" /><Relationship Type="http://schemas.openxmlformats.org/officeDocument/2006/relationships/tableStyles" Target="tableStyles.xml" Id="rId7" /><Relationship Type="http://schemas.openxmlformats.org/officeDocument/2006/relationships/slideMaster" Target="slideMasters/slideMaster2.xml" Id="rId2" /><Relationship Type="http://schemas.openxmlformats.org/officeDocument/2006/relationships/slideMaster" Target="slideMasters/slideMaster1.xml" Id="rId1" /><Relationship Type="http://schemas.openxmlformats.org/officeDocument/2006/relationships/theme" Target="theme/theme1.xml" Id="rId6" /><Relationship Type="http://schemas.openxmlformats.org/officeDocument/2006/relationships/viewProps" Target="viewProps.xml" Id="rId5" /><Relationship Type="http://schemas.openxmlformats.org/officeDocument/2006/relationships/presProps" Target="presProps.xml" Id="rId4" /><Relationship Type="http://schemas.microsoft.com/office/2015/10/relationships/revisionInfo" Target="revisionInfo.xml" Id="rId9"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11/27/2020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11/27/2020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11/27/2020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11/27/2020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11/27/2020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11/27/2020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11/27/2020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5DA336-7DA2-5445-9CD3-4D04A7E252C1}"/>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7462F292-453F-B34B-B3DF-C4A75D29260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20BC4674-4216-6141-B5EA-199615B3920B}"/>
              </a:ext>
            </a:extLst>
          </p:cNvPr>
          <p:cNvSpPr>
            <a:spLocks noGrp="1"/>
          </p:cNvSpPr>
          <p:nvPr>
            <p:ph type="dt" sz="half" idx="10"/>
          </p:nvPr>
        </p:nvSpPr>
        <p:spPr/>
        <p:txBody>
          <a:bodyPr/>
          <a:lstStyle/>
          <a:p>
            <a:fld id="{D4E8B3D8-3123-0F4F-BCB8-81FBA45B43E0}" type="datetimeFigureOut">
              <a:rPr lang="en-US" smtClean="0"/>
              <a:pPr/>
              <a:t>11/27/2020</a:t>
            </a:fld>
            <a:endParaRPr lang="en-US"/>
          </a:p>
        </p:txBody>
      </p:sp>
      <p:sp>
        <p:nvSpPr>
          <p:cNvPr id="5" name="Footer Placeholder 4">
            <a:extLst>
              <a:ext uri="{FF2B5EF4-FFF2-40B4-BE49-F238E27FC236}">
                <a16:creationId xmlns:a16="http://schemas.microsoft.com/office/drawing/2014/main" id="{48534249-39D9-4545-8F87-F49407CDE3E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DB8ED7-7064-764F-82A6-1CFBC3142065}"/>
              </a:ext>
            </a:extLst>
          </p:cNvPr>
          <p:cNvSpPr>
            <a:spLocks noGrp="1"/>
          </p:cNvSpPr>
          <p:nvPr>
            <p:ph type="sldNum" sz="quarter" idx="12"/>
          </p:nvPr>
        </p:nvSpPr>
        <p:spPr/>
        <p:txBody>
          <a:bodyPr/>
          <a:lstStyle/>
          <a:p>
            <a:fld id="{3DA79988-CC3B-C142-989A-C6EEA5A02142}" type="slidenum">
              <a:rPr lang="en-US" smtClean="0"/>
              <a:pPr/>
              <a:t>‹#›</a:t>
            </a:fld>
            <a:endParaRPr lang="en-US"/>
          </a:p>
        </p:txBody>
      </p:sp>
    </p:spTree>
    <p:extLst>
      <p:ext uri="{BB962C8B-B14F-4D97-AF65-F5344CB8AC3E}">
        <p14:creationId xmlns:p14="http://schemas.microsoft.com/office/powerpoint/2010/main" val="20907435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039CEA-BEAE-4F4D-8DF7-E36E2D0A8ED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7E08FB6-41D1-AC4D-800C-6094DA7A681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2121B15-C894-7C47-A0B5-5CEE0DE4A1DC}"/>
              </a:ext>
            </a:extLst>
          </p:cNvPr>
          <p:cNvSpPr>
            <a:spLocks noGrp="1"/>
          </p:cNvSpPr>
          <p:nvPr>
            <p:ph type="dt" sz="half" idx="10"/>
          </p:nvPr>
        </p:nvSpPr>
        <p:spPr/>
        <p:txBody>
          <a:bodyPr/>
          <a:lstStyle/>
          <a:p>
            <a:fld id="{D4E8B3D8-3123-0F4F-BCB8-81FBA45B43E0}" type="datetimeFigureOut">
              <a:rPr lang="en-US" smtClean="0"/>
              <a:pPr/>
              <a:t>11/27/2020</a:t>
            </a:fld>
            <a:endParaRPr lang="en-US"/>
          </a:p>
        </p:txBody>
      </p:sp>
      <p:sp>
        <p:nvSpPr>
          <p:cNvPr id="5" name="Footer Placeholder 4">
            <a:extLst>
              <a:ext uri="{FF2B5EF4-FFF2-40B4-BE49-F238E27FC236}">
                <a16:creationId xmlns:a16="http://schemas.microsoft.com/office/drawing/2014/main" id="{54B782AE-9DA6-274D-B59A-5FF1ABDF918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6B1CA44-51D7-884D-A9A2-B9B25371EE91}"/>
              </a:ext>
            </a:extLst>
          </p:cNvPr>
          <p:cNvSpPr>
            <a:spLocks noGrp="1"/>
          </p:cNvSpPr>
          <p:nvPr>
            <p:ph type="sldNum" sz="quarter" idx="12"/>
          </p:nvPr>
        </p:nvSpPr>
        <p:spPr/>
        <p:txBody>
          <a:bodyPr/>
          <a:lstStyle/>
          <a:p>
            <a:fld id="{3DA79988-CC3B-C142-989A-C6EEA5A02142}" type="slidenum">
              <a:rPr lang="en-US" smtClean="0"/>
              <a:pPr/>
              <a:t>‹#›</a:t>
            </a:fld>
            <a:endParaRPr lang="en-US"/>
          </a:p>
        </p:txBody>
      </p:sp>
    </p:spTree>
    <p:extLst>
      <p:ext uri="{BB962C8B-B14F-4D97-AF65-F5344CB8AC3E}">
        <p14:creationId xmlns:p14="http://schemas.microsoft.com/office/powerpoint/2010/main" val="36078736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FF6FC-974A-F84D-B90C-C1BA7C621F39}"/>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D7D1319F-570E-B34F-84BB-D844AA6FEDC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CCAAFF3-BED3-3B48-A444-DD1CE1CAC327}"/>
              </a:ext>
            </a:extLst>
          </p:cNvPr>
          <p:cNvSpPr>
            <a:spLocks noGrp="1"/>
          </p:cNvSpPr>
          <p:nvPr>
            <p:ph type="dt" sz="half" idx="10"/>
          </p:nvPr>
        </p:nvSpPr>
        <p:spPr/>
        <p:txBody>
          <a:bodyPr/>
          <a:lstStyle/>
          <a:p>
            <a:fld id="{D4E8B3D8-3123-0F4F-BCB8-81FBA45B43E0}" type="datetimeFigureOut">
              <a:rPr lang="en-US" smtClean="0"/>
              <a:pPr/>
              <a:t>11/27/2020</a:t>
            </a:fld>
            <a:endParaRPr lang="en-US"/>
          </a:p>
        </p:txBody>
      </p:sp>
      <p:sp>
        <p:nvSpPr>
          <p:cNvPr id="5" name="Footer Placeholder 4">
            <a:extLst>
              <a:ext uri="{FF2B5EF4-FFF2-40B4-BE49-F238E27FC236}">
                <a16:creationId xmlns:a16="http://schemas.microsoft.com/office/drawing/2014/main" id="{36C41DC9-B6AB-794C-9913-F579965C59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21436BD-F9F5-AA40-9C6C-B142775AFD2A}"/>
              </a:ext>
            </a:extLst>
          </p:cNvPr>
          <p:cNvSpPr>
            <a:spLocks noGrp="1"/>
          </p:cNvSpPr>
          <p:nvPr>
            <p:ph type="sldNum" sz="quarter" idx="12"/>
          </p:nvPr>
        </p:nvSpPr>
        <p:spPr/>
        <p:txBody>
          <a:bodyPr/>
          <a:lstStyle/>
          <a:p>
            <a:fld id="{3DA79988-CC3B-C142-989A-C6EEA5A02142}" type="slidenum">
              <a:rPr lang="en-US" smtClean="0"/>
              <a:pPr/>
              <a:t>‹#›</a:t>
            </a:fld>
            <a:endParaRPr lang="en-US"/>
          </a:p>
        </p:txBody>
      </p:sp>
    </p:spTree>
    <p:extLst>
      <p:ext uri="{BB962C8B-B14F-4D97-AF65-F5344CB8AC3E}">
        <p14:creationId xmlns:p14="http://schemas.microsoft.com/office/powerpoint/2010/main" val="38834241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D3D280-E9C5-DE43-8952-49E3ADFD54AA}"/>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74554BC-0A01-6F42-8D68-F0379699BFD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832BD3A2-BAF1-C543-8806-620DC5B7412C}"/>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69B5FE6-747A-8A4B-AE81-56F540EB650C}"/>
              </a:ext>
            </a:extLst>
          </p:cNvPr>
          <p:cNvSpPr>
            <a:spLocks noGrp="1"/>
          </p:cNvSpPr>
          <p:nvPr>
            <p:ph type="dt" sz="half" idx="10"/>
          </p:nvPr>
        </p:nvSpPr>
        <p:spPr/>
        <p:txBody>
          <a:bodyPr/>
          <a:lstStyle/>
          <a:p>
            <a:fld id="{D4E8B3D8-3123-0F4F-BCB8-81FBA45B43E0}" type="datetimeFigureOut">
              <a:rPr lang="en-US" smtClean="0"/>
              <a:pPr/>
              <a:t>11/27/2020</a:t>
            </a:fld>
            <a:endParaRPr lang="en-US"/>
          </a:p>
        </p:txBody>
      </p:sp>
      <p:sp>
        <p:nvSpPr>
          <p:cNvPr id="6" name="Footer Placeholder 5">
            <a:extLst>
              <a:ext uri="{FF2B5EF4-FFF2-40B4-BE49-F238E27FC236}">
                <a16:creationId xmlns:a16="http://schemas.microsoft.com/office/drawing/2014/main" id="{640EA15D-4778-8F4B-A0B0-8FD77D03E1D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32BD86D-21B3-E046-96AA-4B31CB4A4D81}"/>
              </a:ext>
            </a:extLst>
          </p:cNvPr>
          <p:cNvSpPr>
            <a:spLocks noGrp="1"/>
          </p:cNvSpPr>
          <p:nvPr>
            <p:ph type="sldNum" sz="quarter" idx="12"/>
          </p:nvPr>
        </p:nvSpPr>
        <p:spPr/>
        <p:txBody>
          <a:bodyPr/>
          <a:lstStyle/>
          <a:p>
            <a:fld id="{3DA79988-CC3B-C142-989A-C6EEA5A02142}" type="slidenum">
              <a:rPr lang="en-US" smtClean="0"/>
              <a:pPr/>
              <a:t>‹#›</a:t>
            </a:fld>
            <a:endParaRPr lang="en-US"/>
          </a:p>
        </p:txBody>
      </p:sp>
    </p:spTree>
    <p:extLst>
      <p:ext uri="{BB962C8B-B14F-4D97-AF65-F5344CB8AC3E}">
        <p14:creationId xmlns:p14="http://schemas.microsoft.com/office/powerpoint/2010/main" val="41249499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EED39E-E6B4-E041-BFC4-DD05080A250C}"/>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B9BFB5C-45D0-5D44-8633-F363D1F2321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CBED1F3-A1DE-064B-A0F5-F7213F625C79}"/>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18194C8-7AA9-7441-BBFF-984404CF3CD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A39D385E-32C4-F041-940D-3A74F8E7752B}"/>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49E723BF-923C-B047-A645-1A4DD4E810B6}"/>
              </a:ext>
            </a:extLst>
          </p:cNvPr>
          <p:cNvSpPr>
            <a:spLocks noGrp="1"/>
          </p:cNvSpPr>
          <p:nvPr>
            <p:ph type="dt" sz="half" idx="10"/>
          </p:nvPr>
        </p:nvSpPr>
        <p:spPr/>
        <p:txBody>
          <a:bodyPr/>
          <a:lstStyle/>
          <a:p>
            <a:fld id="{D4E8B3D8-3123-0F4F-BCB8-81FBA45B43E0}" type="datetimeFigureOut">
              <a:rPr lang="en-US" smtClean="0"/>
              <a:pPr/>
              <a:t>11/27/2020</a:t>
            </a:fld>
            <a:endParaRPr lang="en-US"/>
          </a:p>
        </p:txBody>
      </p:sp>
      <p:sp>
        <p:nvSpPr>
          <p:cNvPr id="8" name="Footer Placeholder 7">
            <a:extLst>
              <a:ext uri="{FF2B5EF4-FFF2-40B4-BE49-F238E27FC236}">
                <a16:creationId xmlns:a16="http://schemas.microsoft.com/office/drawing/2014/main" id="{9A378EA5-EBBC-014E-9263-623867ED530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222C8E3-5EAD-FF4F-B0E5-576E61878DFD}"/>
              </a:ext>
            </a:extLst>
          </p:cNvPr>
          <p:cNvSpPr>
            <a:spLocks noGrp="1"/>
          </p:cNvSpPr>
          <p:nvPr>
            <p:ph type="sldNum" sz="quarter" idx="12"/>
          </p:nvPr>
        </p:nvSpPr>
        <p:spPr/>
        <p:txBody>
          <a:bodyPr/>
          <a:lstStyle/>
          <a:p>
            <a:fld id="{3DA79988-CC3B-C142-989A-C6EEA5A02142}" type="slidenum">
              <a:rPr lang="en-US" smtClean="0"/>
              <a:pPr/>
              <a:t>‹#›</a:t>
            </a:fld>
            <a:endParaRPr lang="en-US"/>
          </a:p>
        </p:txBody>
      </p:sp>
    </p:spTree>
    <p:extLst>
      <p:ext uri="{BB962C8B-B14F-4D97-AF65-F5344CB8AC3E}">
        <p14:creationId xmlns:p14="http://schemas.microsoft.com/office/powerpoint/2010/main" val="34985752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914E7-035C-7348-B68B-60EFF2714E30}"/>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903E6D21-9E2E-994A-9852-CDAE89D2E9B9}"/>
              </a:ext>
            </a:extLst>
          </p:cNvPr>
          <p:cNvSpPr>
            <a:spLocks noGrp="1"/>
          </p:cNvSpPr>
          <p:nvPr>
            <p:ph type="dt" sz="half" idx="10"/>
          </p:nvPr>
        </p:nvSpPr>
        <p:spPr/>
        <p:txBody>
          <a:bodyPr/>
          <a:lstStyle/>
          <a:p>
            <a:fld id="{D4E8B3D8-3123-0F4F-BCB8-81FBA45B43E0}" type="datetimeFigureOut">
              <a:rPr lang="en-US" smtClean="0"/>
              <a:pPr/>
              <a:t>11/27/2020</a:t>
            </a:fld>
            <a:endParaRPr lang="en-US"/>
          </a:p>
        </p:txBody>
      </p:sp>
      <p:sp>
        <p:nvSpPr>
          <p:cNvPr id="4" name="Footer Placeholder 3">
            <a:extLst>
              <a:ext uri="{FF2B5EF4-FFF2-40B4-BE49-F238E27FC236}">
                <a16:creationId xmlns:a16="http://schemas.microsoft.com/office/drawing/2014/main" id="{7E59DC84-6DE1-1046-8289-AAB8FB56379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909BC9B-0AF7-CE4D-8B94-694561ED8B1A}"/>
              </a:ext>
            </a:extLst>
          </p:cNvPr>
          <p:cNvSpPr>
            <a:spLocks noGrp="1"/>
          </p:cNvSpPr>
          <p:nvPr>
            <p:ph type="sldNum" sz="quarter" idx="12"/>
          </p:nvPr>
        </p:nvSpPr>
        <p:spPr/>
        <p:txBody>
          <a:bodyPr/>
          <a:lstStyle/>
          <a:p>
            <a:fld id="{3DA79988-CC3B-C142-989A-C6EEA5A02142}" type="slidenum">
              <a:rPr lang="en-US" smtClean="0"/>
              <a:pPr/>
              <a:t>‹#›</a:t>
            </a:fld>
            <a:endParaRPr lang="en-US"/>
          </a:p>
        </p:txBody>
      </p:sp>
    </p:spTree>
    <p:extLst>
      <p:ext uri="{BB962C8B-B14F-4D97-AF65-F5344CB8AC3E}">
        <p14:creationId xmlns:p14="http://schemas.microsoft.com/office/powerpoint/2010/main" val="14270444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73C83CA-5556-8148-9311-D4CC35B4C996}"/>
              </a:ext>
            </a:extLst>
          </p:cNvPr>
          <p:cNvSpPr>
            <a:spLocks noGrp="1"/>
          </p:cNvSpPr>
          <p:nvPr>
            <p:ph type="dt" sz="half" idx="10"/>
          </p:nvPr>
        </p:nvSpPr>
        <p:spPr/>
        <p:txBody>
          <a:bodyPr/>
          <a:lstStyle/>
          <a:p>
            <a:fld id="{D4E8B3D8-3123-0F4F-BCB8-81FBA45B43E0}" type="datetimeFigureOut">
              <a:rPr lang="en-US" smtClean="0"/>
              <a:pPr/>
              <a:t>11/27/2020</a:t>
            </a:fld>
            <a:endParaRPr lang="en-US"/>
          </a:p>
        </p:txBody>
      </p:sp>
      <p:sp>
        <p:nvSpPr>
          <p:cNvPr id="3" name="Footer Placeholder 2">
            <a:extLst>
              <a:ext uri="{FF2B5EF4-FFF2-40B4-BE49-F238E27FC236}">
                <a16:creationId xmlns:a16="http://schemas.microsoft.com/office/drawing/2014/main" id="{7738A1DA-EB6D-3E48-8731-33B019B17A1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2995ADA-84AC-8649-9D25-2BDDC96FE882}"/>
              </a:ext>
            </a:extLst>
          </p:cNvPr>
          <p:cNvSpPr>
            <a:spLocks noGrp="1"/>
          </p:cNvSpPr>
          <p:nvPr>
            <p:ph type="sldNum" sz="quarter" idx="12"/>
          </p:nvPr>
        </p:nvSpPr>
        <p:spPr/>
        <p:txBody>
          <a:bodyPr/>
          <a:lstStyle/>
          <a:p>
            <a:fld id="{3DA79988-CC3B-C142-989A-C6EEA5A02142}" type="slidenum">
              <a:rPr lang="en-US" smtClean="0"/>
              <a:pPr/>
              <a:t>‹#›</a:t>
            </a:fld>
            <a:endParaRPr lang="en-US"/>
          </a:p>
        </p:txBody>
      </p:sp>
    </p:spTree>
    <p:extLst>
      <p:ext uri="{BB962C8B-B14F-4D97-AF65-F5344CB8AC3E}">
        <p14:creationId xmlns:p14="http://schemas.microsoft.com/office/powerpoint/2010/main" val="196510546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095F5-A8F2-3A45-9FCB-8E1893B1041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6B148832-433E-5D4A-9462-880A2ED60B9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92DF6A99-E5A9-4D45-9D5B-E71FD630DE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CE2106B-7192-9A4E-B56B-1981F0B75E7B}"/>
              </a:ext>
            </a:extLst>
          </p:cNvPr>
          <p:cNvSpPr>
            <a:spLocks noGrp="1"/>
          </p:cNvSpPr>
          <p:nvPr>
            <p:ph type="dt" sz="half" idx="10"/>
          </p:nvPr>
        </p:nvSpPr>
        <p:spPr/>
        <p:txBody>
          <a:bodyPr/>
          <a:lstStyle/>
          <a:p>
            <a:fld id="{D4E8B3D8-3123-0F4F-BCB8-81FBA45B43E0}" type="datetimeFigureOut">
              <a:rPr lang="en-US" smtClean="0"/>
              <a:pPr/>
              <a:t>11/27/2020</a:t>
            </a:fld>
            <a:endParaRPr lang="en-US"/>
          </a:p>
        </p:txBody>
      </p:sp>
      <p:sp>
        <p:nvSpPr>
          <p:cNvPr id="6" name="Footer Placeholder 5">
            <a:extLst>
              <a:ext uri="{FF2B5EF4-FFF2-40B4-BE49-F238E27FC236}">
                <a16:creationId xmlns:a16="http://schemas.microsoft.com/office/drawing/2014/main" id="{28AE1622-DF0A-9143-A339-42989BD491C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5FBC8D0-62A2-A841-BE70-424630EDD487}"/>
              </a:ext>
            </a:extLst>
          </p:cNvPr>
          <p:cNvSpPr>
            <a:spLocks noGrp="1"/>
          </p:cNvSpPr>
          <p:nvPr>
            <p:ph type="sldNum" sz="quarter" idx="12"/>
          </p:nvPr>
        </p:nvSpPr>
        <p:spPr/>
        <p:txBody>
          <a:bodyPr/>
          <a:lstStyle/>
          <a:p>
            <a:fld id="{3DA79988-CC3B-C142-989A-C6EEA5A02142}" type="slidenum">
              <a:rPr lang="en-US" smtClean="0"/>
              <a:pPr/>
              <a:t>‹#›</a:t>
            </a:fld>
            <a:endParaRPr lang="en-US"/>
          </a:p>
        </p:txBody>
      </p:sp>
    </p:spTree>
    <p:extLst>
      <p:ext uri="{BB962C8B-B14F-4D97-AF65-F5344CB8AC3E}">
        <p14:creationId xmlns:p14="http://schemas.microsoft.com/office/powerpoint/2010/main" val="11509717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BE092-0360-2043-97A4-0D3D31AD7B1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9D543130-2797-9145-BEF1-8726AB44954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04E798C-9E2A-CF4B-8DA9-C0FF36FEDCC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18E3F76-2959-BE4E-964B-628346FD1495}"/>
              </a:ext>
            </a:extLst>
          </p:cNvPr>
          <p:cNvSpPr>
            <a:spLocks noGrp="1"/>
          </p:cNvSpPr>
          <p:nvPr>
            <p:ph type="dt" sz="half" idx="10"/>
          </p:nvPr>
        </p:nvSpPr>
        <p:spPr/>
        <p:txBody>
          <a:bodyPr/>
          <a:lstStyle/>
          <a:p>
            <a:fld id="{D4E8B3D8-3123-0F4F-BCB8-81FBA45B43E0}" type="datetimeFigureOut">
              <a:rPr lang="en-US" smtClean="0"/>
              <a:pPr/>
              <a:t>11/27/2020</a:t>
            </a:fld>
            <a:endParaRPr lang="en-US"/>
          </a:p>
        </p:txBody>
      </p:sp>
      <p:sp>
        <p:nvSpPr>
          <p:cNvPr id="6" name="Footer Placeholder 5">
            <a:extLst>
              <a:ext uri="{FF2B5EF4-FFF2-40B4-BE49-F238E27FC236}">
                <a16:creationId xmlns:a16="http://schemas.microsoft.com/office/drawing/2014/main" id="{953646C8-814D-2A46-919B-469FBACF5C9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D3FF049-64DC-5F4D-B565-6602A37253A5}"/>
              </a:ext>
            </a:extLst>
          </p:cNvPr>
          <p:cNvSpPr>
            <a:spLocks noGrp="1"/>
          </p:cNvSpPr>
          <p:nvPr>
            <p:ph type="sldNum" sz="quarter" idx="12"/>
          </p:nvPr>
        </p:nvSpPr>
        <p:spPr/>
        <p:txBody>
          <a:bodyPr/>
          <a:lstStyle/>
          <a:p>
            <a:fld id="{3DA79988-CC3B-C142-989A-C6EEA5A02142}" type="slidenum">
              <a:rPr lang="en-US" smtClean="0"/>
              <a:pPr/>
              <a:t>‹#›</a:t>
            </a:fld>
            <a:endParaRPr lang="en-US"/>
          </a:p>
        </p:txBody>
      </p:sp>
    </p:spTree>
    <p:extLst>
      <p:ext uri="{BB962C8B-B14F-4D97-AF65-F5344CB8AC3E}">
        <p14:creationId xmlns:p14="http://schemas.microsoft.com/office/powerpoint/2010/main" val="41221135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D0762-0CCE-6840-BADB-E9BA29F50C1C}"/>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DE1D4A4-3883-DF4B-8A40-FDD25B47DA57}"/>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25AF47A-B3E4-0F4C-B0B7-BF85651425A2}"/>
              </a:ext>
            </a:extLst>
          </p:cNvPr>
          <p:cNvSpPr>
            <a:spLocks noGrp="1"/>
          </p:cNvSpPr>
          <p:nvPr>
            <p:ph type="dt" sz="half" idx="10"/>
          </p:nvPr>
        </p:nvSpPr>
        <p:spPr/>
        <p:txBody>
          <a:bodyPr/>
          <a:lstStyle/>
          <a:p>
            <a:fld id="{D4E8B3D8-3123-0F4F-BCB8-81FBA45B43E0}" type="datetimeFigureOut">
              <a:rPr lang="en-US" smtClean="0"/>
              <a:pPr/>
              <a:t>11/27/2020</a:t>
            </a:fld>
            <a:endParaRPr lang="en-US"/>
          </a:p>
        </p:txBody>
      </p:sp>
      <p:sp>
        <p:nvSpPr>
          <p:cNvPr id="5" name="Footer Placeholder 4">
            <a:extLst>
              <a:ext uri="{FF2B5EF4-FFF2-40B4-BE49-F238E27FC236}">
                <a16:creationId xmlns:a16="http://schemas.microsoft.com/office/drawing/2014/main" id="{6DA9237F-D430-C346-983E-9D7ABA58FB9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443CB52-DD13-2540-839D-884A2DF56714}"/>
              </a:ext>
            </a:extLst>
          </p:cNvPr>
          <p:cNvSpPr>
            <a:spLocks noGrp="1"/>
          </p:cNvSpPr>
          <p:nvPr>
            <p:ph type="sldNum" sz="quarter" idx="12"/>
          </p:nvPr>
        </p:nvSpPr>
        <p:spPr/>
        <p:txBody>
          <a:bodyPr/>
          <a:lstStyle/>
          <a:p>
            <a:fld id="{3DA79988-CC3B-C142-989A-C6EEA5A02142}" type="slidenum">
              <a:rPr lang="en-US" smtClean="0"/>
              <a:pPr/>
              <a:t>‹#›</a:t>
            </a:fld>
            <a:endParaRPr lang="en-US"/>
          </a:p>
        </p:txBody>
      </p:sp>
    </p:spTree>
    <p:extLst>
      <p:ext uri="{BB962C8B-B14F-4D97-AF65-F5344CB8AC3E}">
        <p14:creationId xmlns:p14="http://schemas.microsoft.com/office/powerpoint/2010/main" val="415794559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7B38D71-3B81-A54A-A70C-8D2D41969220}"/>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ED857FE-C924-554D-A6D2-76052F6C9427}"/>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A7D394C-65AC-154D-BBB0-C8FF1CC3ED23}"/>
              </a:ext>
            </a:extLst>
          </p:cNvPr>
          <p:cNvSpPr>
            <a:spLocks noGrp="1"/>
          </p:cNvSpPr>
          <p:nvPr>
            <p:ph type="dt" sz="half" idx="10"/>
          </p:nvPr>
        </p:nvSpPr>
        <p:spPr/>
        <p:txBody>
          <a:bodyPr/>
          <a:lstStyle/>
          <a:p>
            <a:fld id="{D4E8B3D8-3123-0F4F-BCB8-81FBA45B43E0}" type="datetimeFigureOut">
              <a:rPr lang="en-US" smtClean="0"/>
              <a:pPr/>
              <a:t>11/27/2020</a:t>
            </a:fld>
            <a:endParaRPr lang="en-US"/>
          </a:p>
        </p:txBody>
      </p:sp>
      <p:sp>
        <p:nvSpPr>
          <p:cNvPr id="5" name="Footer Placeholder 4">
            <a:extLst>
              <a:ext uri="{FF2B5EF4-FFF2-40B4-BE49-F238E27FC236}">
                <a16:creationId xmlns:a16="http://schemas.microsoft.com/office/drawing/2014/main" id="{95B6A263-DE74-1F49-B237-3D9CB9C1E16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2B5E0A-AF55-834D-BE0F-7123E0BECBC9}"/>
              </a:ext>
            </a:extLst>
          </p:cNvPr>
          <p:cNvSpPr>
            <a:spLocks noGrp="1"/>
          </p:cNvSpPr>
          <p:nvPr>
            <p:ph type="sldNum" sz="quarter" idx="12"/>
          </p:nvPr>
        </p:nvSpPr>
        <p:spPr/>
        <p:txBody>
          <a:bodyPr/>
          <a:lstStyle/>
          <a:p>
            <a:fld id="{3DA79988-CC3B-C142-989A-C6EEA5A02142}" type="slidenum">
              <a:rPr lang="en-US" smtClean="0"/>
              <a:pPr/>
              <a:t>‹#›</a:t>
            </a:fld>
            <a:endParaRPr lang="en-US"/>
          </a:p>
        </p:txBody>
      </p:sp>
    </p:spTree>
    <p:extLst>
      <p:ext uri="{BB962C8B-B14F-4D97-AF65-F5344CB8AC3E}">
        <p14:creationId xmlns:p14="http://schemas.microsoft.com/office/powerpoint/2010/main" val="13105063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11/27/2020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4EFF1AC-7684-8D4E-A4CE-EF97AE1668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DD0852F-AD7B-424A-B5D3-49735C68469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9EABF41-03F0-FC46-B48F-E8A5FE0FC56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E8B3D8-3123-0F4F-BCB8-81FBA45B43E0}" type="datetimeFigureOut">
              <a:rPr lang="en-US" smtClean="0"/>
              <a:pPr/>
              <a:t>11/27/2020</a:t>
            </a:fld>
            <a:endParaRPr lang="en-US"/>
          </a:p>
        </p:txBody>
      </p:sp>
      <p:sp>
        <p:nvSpPr>
          <p:cNvPr id="5" name="Footer Placeholder 4">
            <a:extLst>
              <a:ext uri="{FF2B5EF4-FFF2-40B4-BE49-F238E27FC236}">
                <a16:creationId xmlns:a16="http://schemas.microsoft.com/office/drawing/2014/main" id="{06A88B0C-30DF-D742-B8AA-E40413BB3F1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8350FA0-0DC7-9047-8951-31B3F0EDF4B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A79988-CC3B-C142-989A-C6EEA5A02142}" type="slidenum">
              <a:rPr lang="en-US" smtClean="0"/>
              <a:pPr/>
              <a:t>‹#›</a:t>
            </a:fld>
            <a:endParaRPr lang="en-US"/>
          </a:p>
        </p:txBody>
      </p:sp>
    </p:spTree>
    <p:extLst>
      <p:ext uri="{BB962C8B-B14F-4D97-AF65-F5344CB8AC3E}">
        <p14:creationId xmlns:p14="http://schemas.microsoft.com/office/powerpoint/2010/main" val="24712588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6" name="Rectangle 75">
            <a:extLst>
              <a:ext uri="{FF2B5EF4-FFF2-40B4-BE49-F238E27FC236}">
                <a16:creationId xmlns:a16="http://schemas.microsoft.com/office/drawing/2014/main" id="{2A0E4E09-FC02-4ADC-951A-3FFA90B6FE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8" name="Picture 77">
            <a:extLst>
              <a:ext uri="{FF2B5EF4-FFF2-40B4-BE49-F238E27FC236}">
                <a16:creationId xmlns:a16="http://schemas.microsoft.com/office/drawing/2014/main" id="{24F266AD-725B-4A9D-B448-4C000F95CB4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56500EB0-1FE3-7347-A56B-3C9199753E8E}"/>
              </a:ext>
            </a:extLst>
          </p:cNvPr>
          <p:cNvSpPr>
            <a:spLocks noGrp="1"/>
          </p:cNvSpPr>
          <p:nvPr>
            <p:ph type="ctrTitle"/>
          </p:nvPr>
        </p:nvSpPr>
        <p:spPr>
          <a:xfrm>
            <a:off x="155575" y="304801"/>
            <a:ext cx="9887819" cy="6177020"/>
          </a:xfrm>
        </p:spPr>
        <p:txBody>
          <a:bodyPr vert="horz" lIns="91440" tIns="45720" rIns="91440" bIns="45720" rtlCol="0" anchor="t">
            <a:noAutofit/>
          </a:bodyPr>
          <a:lstStyle/>
          <a:p>
            <a:pPr algn="l"/>
            <a:br>
              <a:rPr lang="en-GB" sz="2200" b="1" u="sng" dirty="0">
                <a:latin typeface="Comic Sans MS"/>
              </a:rPr>
            </a:br>
            <a:r>
              <a:rPr lang="en-GB" sz="2200" b="1">
                <a:solidFill>
                  <a:srgbClr val="000000"/>
                </a:solidFill>
                <a:latin typeface="Comic Sans MS"/>
              </a:rPr>
              <a:t>Q1. 500 million years ago</a:t>
            </a:r>
            <a:br>
              <a:rPr lang="en-GB" sz="2200" b="1" dirty="0">
                <a:latin typeface="Comic Sans MS"/>
              </a:rPr>
            </a:br>
            <a:r>
              <a:rPr lang="en-GB" sz="2200" b="1" dirty="0">
                <a:solidFill>
                  <a:srgbClr val="000000"/>
                </a:solidFill>
                <a:latin typeface="Comic Sans MS"/>
              </a:rPr>
              <a:t>Q2. Caves and rock paintings</a:t>
            </a:r>
            <a:br>
              <a:rPr lang="en-GB" sz="2200" b="1" dirty="0">
                <a:latin typeface="Comic Sans MS"/>
              </a:rPr>
            </a:br>
            <a:r>
              <a:rPr lang="en-GB" sz="2200" b="1" dirty="0">
                <a:solidFill>
                  <a:srgbClr val="000000"/>
                </a:solidFill>
                <a:latin typeface="Comic Sans MS"/>
              </a:rPr>
              <a:t>Q3. We cannot be sure that it was definitely exactly 5,000 years ago.</a:t>
            </a:r>
            <a:br>
              <a:rPr lang="en-GB" sz="2200" b="1" dirty="0">
                <a:latin typeface="Comic Sans MS"/>
              </a:rPr>
            </a:br>
            <a:r>
              <a:rPr lang="en-GB" sz="2200" b="1" dirty="0">
                <a:solidFill>
                  <a:srgbClr val="000000"/>
                </a:solidFill>
                <a:latin typeface="Comic Sans MS"/>
              </a:rPr>
              <a:t>Q4 Spiritual significance</a:t>
            </a:r>
            <a:br>
              <a:rPr lang="en-GB" sz="2200" b="1" dirty="0">
                <a:latin typeface="Comic Sans MS"/>
              </a:rPr>
            </a:br>
            <a:br>
              <a:rPr lang="en-GB" sz="2200" b="1" dirty="0">
                <a:latin typeface="Comic Sans MS"/>
              </a:rPr>
            </a:br>
            <a:r>
              <a:rPr lang="en-GB" sz="2200" b="1" u="sng" dirty="0">
                <a:solidFill>
                  <a:srgbClr val="000000"/>
                </a:solidFill>
                <a:latin typeface="Comic Sans MS"/>
              </a:rPr>
              <a:t>Answers in key facts across the rest of the image</a:t>
            </a:r>
            <a:br>
              <a:rPr lang="en-GB" sz="2200" b="1" u="sng" dirty="0">
                <a:latin typeface="Comic Sans MS"/>
              </a:rPr>
            </a:br>
            <a:r>
              <a:rPr lang="en-GB" sz="2200" b="1" dirty="0">
                <a:solidFill>
                  <a:srgbClr val="000000"/>
                </a:solidFill>
                <a:latin typeface="Comic Sans MS"/>
              </a:rPr>
              <a:t>Q5. It is dangerous to climb/ Out of respect for the indigenous Australians.</a:t>
            </a:r>
            <a:br>
              <a:rPr lang="en-GB" sz="2200" b="1" dirty="0">
                <a:latin typeface="Comic Sans MS"/>
              </a:rPr>
            </a:br>
            <a:r>
              <a:rPr lang="en-GB" sz="2200" b="1" dirty="0">
                <a:solidFill>
                  <a:srgbClr val="000000"/>
                </a:solidFill>
                <a:latin typeface="Comic Sans MS"/>
              </a:rPr>
              <a:t>Q6 False – Uluru is taller</a:t>
            </a:r>
            <a:br>
              <a:rPr lang="en-GB" sz="2200" b="1" dirty="0">
                <a:latin typeface="Comic Sans MS"/>
              </a:rPr>
            </a:br>
            <a:r>
              <a:rPr lang="en-GB" sz="2200" b="1" dirty="0">
                <a:solidFill>
                  <a:srgbClr val="000000"/>
                </a:solidFill>
                <a:latin typeface="Comic Sans MS"/>
              </a:rPr>
              <a:t>Q7 Ayers Rock</a:t>
            </a:r>
            <a:br>
              <a:rPr lang="en-GB" sz="2200" b="1" dirty="0">
                <a:latin typeface="Comic Sans MS"/>
              </a:rPr>
            </a:br>
            <a:br>
              <a:rPr lang="en-GB" sz="2200" b="1" dirty="0">
                <a:latin typeface="Comic Sans MS"/>
              </a:rPr>
            </a:br>
            <a:r>
              <a:rPr lang="en-GB" sz="2200" b="1" u="sng" dirty="0">
                <a:solidFill>
                  <a:srgbClr val="000000"/>
                </a:solidFill>
                <a:latin typeface="Comic Sans MS"/>
              </a:rPr>
              <a:t>Chilli Challenge</a:t>
            </a:r>
            <a:br>
              <a:rPr lang="en-GB" sz="2200" b="1" dirty="0">
                <a:latin typeface="Comic Sans MS"/>
              </a:rPr>
            </a:br>
            <a:r>
              <a:rPr lang="en-GB" sz="2200" b="1" dirty="0">
                <a:solidFill>
                  <a:srgbClr val="000000"/>
                </a:solidFill>
                <a:latin typeface="Comic Sans MS"/>
              </a:rPr>
              <a:t>Q7. Any of the following: It is famous, very significant, a natural wonder of the world etc.</a:t>
            </a:r>
            <a:br>
              <a:rPr lang="en-GB" sz="2200" b="1" dirty="0">
                <a:latin typeface="Comic Sans MS"/>
              </a:rPr>
            </a:br>
            <a:r>
              <a:rPr lang="en-GB" sz="2200" b="1" dirty="0">
                <a:solidFill>
                  <a:srgbClr val="000000"/>
                </a:solidFill>
                <a:latin typeface="Comic Sans MS"/>
              </a:rPr>
              <a:t>Q8  Any of the following with reasoning: the heat, distance to travel, expense, respecting and understanding local culture etc.</a:t>
            </a:r>
            <a:br>
              <a:rPr lang="en-GB" sz="2200" b="1" dirty="0">
                <a:latin typeface="Comic Sans MS"/>
              </a:rPr>
            </a:br>
            <a:r>
              <a:rPr lang="en-GB" sz="2200" b="1" dirty="0">
                <a:solidFill>
                  <a:srgbClr val="000000"/>
                </a:solidFill>
                <a:latin typeface="Comic Sans MS"/>
              </a:rPr>
              <a:t>Q9 Personal answers with reasons why.</a:t>
            </a:r>
            <a:br>
              <a:rPr lang="en-GB" sz="2200" b="1" dirty="0">
                <a:latin typeface="Comic Sans MS"/>
              </a:rPr>
            </a:br>
            <a:br>
              <a:rPr lang="en-GB" sz="2200" b="1" dirty="0">
                <a:latin typeface="Comic Sans MS"/>
              </a:rPr>
            </a:br>
            <a:br>
              <a:rPr lang="en-GB" sz="2200" b="1" dirty="0">
                <a:latin typeface="Comic Sans MS"/>
              </a:rPr>
            </a:br>
            <a:r>
              <a:rPr lang="en-GB" sz="2200" b="1" dirty="0">
                <a:solidFill>
                  <a:srgbClr val="000000"/>
                </a:solidFill>
                <a:latin typeface="Comic Sans MS"/>
              </a:rPr>
              <a:t> </a:t>
            </a:r>
            <a:br>
              <a:rPr lang="en-GB" sz="2200" b="1" dirty="0">
                <a:latin typeface="Comic Sans MS"/>
              </a:rPr>
            </a:br>
            <a:br>
              <a:rPr lang="en-GB" sz="2200" b="1" u="sng" dirty="0">
                <a:latin typeface="Comic Sans MS"/>
              </a:rPr>
            </a:br>
            <a:br>
              <a:rPr lang="en-GB" sz="2200" b="1" dirty="0">
                <a:latin typeface="Comic Sans MS"/>
              </a:rPr>
            </a:br>
            <a:br>
              <a:rPr lang="en-GB" sz="2200" b="1" dirty="0">
                <a:latin typeface="Comic Sans MS"/>
              </a:rPr>
            </a:br>
            <a:br>
              <a:rPr lang="en-GB" sz="2200" b="1" dirty="0">
                <a:latin typeface="Comic Sans MS"/>
              </a:rPr>
            </a:br>
            <a:br>
              <a:rPr lang="en-GB" sz="2200" b="1" dirty="0">
                <a:latin typeface="Comic Sans MS"/>
              </a:rPr>
            </a:br>
            <a:br>
              <a:rPr lang="en-GB" sz="2200" dirty="0">
                <a:latin typeface="Comic Sans MS"/>
              </a:rPr>
            </a:br>
            <a:br>
              <a:rPr lang="en-GB" sz="2200" dirty="0">
                <a:latin typeface="Comic Sans MS"/>
              </a:rPr>
            </a:br>
            <a:br>
              <a:rPr lang="en-GB" sz="2200" b="1" u="sng" dirty="0">
                <a:latin typeface="Comic Sans MS"/>
              </a:rPr>
            </a:br>
            <a:br>
              <a:rPr lang="en-GB" sz="2200" b="1" u="sng" dirty="0">
                <a:latin typeface="Comic Sans MS"/>
              </a:rPr>
            </a:br>
            <a:br>
              <a:rPr lang="en-GB" sz="2200" b="1" u="sng" dirty="0">
                <a:latin typeface="Comic Sans MS"/>
              </a:rPr>
            </a:br>
            <a:br>
              <a:rPr lang="en-GB" sz="2200" dirty="0">
                <a:latin typeface="Comic Sans MS"/>
              </a:rPr>
            </a:br>
            <a:br>
              <a:rPr lang="en-GB" sz="2200" b="1" dirty="0">
                <a:latin typeface="Comic Sans MS"/>
              </a:rPr>
            </a:br>
            <a:br>
              <a:rPr lang="en-GB" sz="2200" b="1" dirty="0">
                <a:latin typeface="Comic Sans MS"/>
              </a:rPr>
            </a:br>
            <a:br>
              <a:rPr lang="en-GB" sz="2200" b="1" dirty="0">
                <a:latin typeface="Comic Sans MS"/>
              </a:rPr>
            </a:br>
            <a:br>
              <a:rPr lang="en-GB" sz="2200" b="1" dirty="0">
                <a:latin typeface="Comic Sans MS"/>
              </a:rPr>
            </a:br>
            <a:br>
              <a:rPr lang="en-GB" sz="2200" b="1" u="sng" dirty="0">
                <a:latin typeface="Comic Sans MS"/>
              </a:rPr>
            </a:br>
            <a:endParaRPr lang="en-US" sz="2200" b="1" u="sng">
              <a:solidFill>
                <a:srgbClr val="000000"/>
              </a:solidFill>
              <a:latin typeface="Comic Sans MS"/>
              <a:cs typeface="Calibri Light"/>
            </a:endParaRPr>
          </a:p>
        </p:txBody>
      </p:sp>
      <p:sp>
        <p:nvSpPr>
          <p:cNvPr id="47106" name="AutoShape 2" descr="Watch out for the WorkReady trap"/>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074" name="AutoShape 2" descr="data:image/jpeg;base64,/9j/4AAQSkZJRgABAQAAAQABAAD/2wCEAAkGBwgHBgkIBwgKCgkLDRYPDQwMDRsUFRAWIB0iIiAdHx8kKDQsJCYxJx8fLT0tMTU3Ojo6Iys/RD84QzQ5OjcBCgoKDQwNGg8PGjclHyU3Nzc3Nzc3Nzc3Nzc3Nzc3Nzc3Nzc3Nzc3Nzc3Nzc3Nzc3Nzc3Nzc3Nzc3Nzc3Nzc3N//AABEIAJ8AnwMBEQACEQEDEQH/xAAcAAEAAQUBAQAAAAAAAAAAAAAABAEDBQYHAgj/xAA3EAABAwMCBAMGBAUFAAAAAAABAAIDBAURBiESMUFREyJhBzJScZHBFIGhsSNCQ2LhFTNyw9H/xAAaAQEAAgMBAAAAAAAAAAAAAAAAAQIDBQYE/8QALhEBAAICAQIEBAYCAwAAAAAAAAECAxEEITEFEhNBUWGx8CIjMnGBocHxYpHR/9oADAMBAAIRAxEAPwDuKAgICAgICAgICAgICAgICCxLL0afmVqOZz9bpjn95+C8VR2VJbJjJLeuVquP4rfFk6zM1++q01iYTmuDmgg5BXU48lclYtWdxLEqrggICAgICAgICAgICAgIKE45qJmI6yI8sueRw3qVo+ZzvPuuOdV95ZK113RJZCeWwWgy5Zt0jsutnYrCLtPUGM77t7L38Dn241tT1rPdE12yTXBwBHIrr8eSuSsWrO4lhmNKrICAgICAgICAgICAgIKE4GSq2tFI81p1AjSy8Xo1aDmc2cu4r0r9WWtdIsr+L3eXZaTLl9Tp7LNXrrvbqLVHhVVzbC5kDXvjkcGsaHZDRknmSCdu2+Ns+imDJfButeiN9dNgyCMtOQd8jqvDPTokGVAv0dUWTiJrS4Ozn0W28H5OSmX0461lW8dGVXWsQgICAgICAgICAgIKOcAMkrHkyVx181p6ERtFlk4tzs1c9yuZOadz0rDNWukaR/F8lp8mSbzr2S1XWGoY6C118NFVtiuDGCNkjmkxwyPHk43Yw3PTPpnmvTxONOS9bXjdfrHvr3n+ETLTKGw1erq+tp9VWilpaiCnYxtbC4yvaNwWE8ZBkxvk5x2K2l+TXiVrPHvMxM9u389uymt94dJtXh/hI4qVh/CxRtZE/uAMYIO4K0GXc2m1u8skJEryXCKLdx22VcdLZLRWsd09mVoKUU8YLt5DzPZdjwODXjU6/qlhtbaWtgqICAgICAgICAgIPL3BoyViy5a4q+ayYjaLJJxc9mhc5yeVbNPmt0qyxGkaSTPfC1WTJN5Wah7QNSv09S0zGeJB+MeYjcPB8WOk22cW53OTsPmemD7PD+JHIvM99ddb1MqWnTUbBZK3Ugvcd3kkgdUx08d0EkYeJJGta4SRFpAaS3G2DzHyWw5HIpxvTmkb1ua/KNzGpVjq6OITXlrXCWKGIjh4ZCOPHIgg7j/C0m/Tj4zLJ3Sp5RG0Rx/LYclhrW150mWRttD4LfFlGZTy/tXWeG+Hxgr57/qn+mK1tsgtsoICAgICAgICAgIPD3ho3WDPnrhr5rJiJlFe8uyXclznI5Nss+fJPT4MtY0jyPz8lrMmWbz8ktS1bqmnt0/+iwSmK6V1NJ+DmeMRNlwQwF3LJd9Ns4yvZxOHbJ+bMbrWY3Hvr9vv6qzPswulKGur6uD8bTVAt8tqEF0p6tpMclS04yOL3iRkkj65Xo5mTHjrPlmPN5t1mO+vv4kdW10Vkgo4oLfRQx09tpwHRRxEgteN8568zknn81rr8i15m9p3aU6ZGaVsQ4Ix9F54iZlZLtdEW4nmHmPutPT1XT+GeH+nEZckdfZitbbKrdqCAgICAgICAgICDxI8MC83I5NMFd2Wiu0V7iTxO5dlzufPbJPqZJ/ZliNI8knEef5LW5Mk5J6jTNcaudZJYrZb/CF0qY3SROqWu8PA5NGB5nuOAGjvv0B9vB4UZ49S/wCiPh99o+/iraddGq6T06y9mrZwyz2OolcK6kry9tRRVgaCXRuOSSS4Ak4OOecb+/l8r0fL1/HEdJjtNfn9/srEbdPt9DT26iho6OIRU8LeFjB0H3PXK0WTJbJab2nrLJrT3PNwDhbjKxRG56JX7ZReIRUTDy5y1p6+q6Lwzw6OmXJH7QxWt7MwF0CiqkEBAQEBAQEBAQW5JA0eq83J5NcFdz3TEbRnu5ueduy5zNmm8+pklmiNI0knEd+XRa7JknJbcjUNU6vpLddKawQ1AiuFblnjuIDaXiB4XnIPmzjA+uAvbxODfLjnPMbrX2+P37qzPXTUbFpu63176GurJKuzQS8NSK/PjwVI3cYHjfZ3U4BB5FbHkcrFg/HWurz212mP+UffX3REbdSo6SCipmU9M3hjb3JJJ6kk7knqSufyZLXnzWXgnmDBgHcqmtpXLdRGof403+2DsPi/wt54Z4f5/wAy8dPqpezOAYXSxGmJVSCAgICAgICAgILckgYPVebkcmuCu57piNoznA+Zy5vLlnJM5MjNpGmk4j6dFrsmS2SdyIlV4k1LO2llDJXMLY38+F2NifzSkxW0TaNwTEuc2PT+oKmoNh1XDR11pMBMskcbgWyDHC4SEAueckkjPrhbrPyuPWPX40zW++nX29+kb6Qpqe0ui0dNFR00VPBnw42hoLjknAxknqduZWkveb2m0rk0wb5RuTyVYgerdRuqn+JKD4Y/X0W38O4E5Z89/wBP1VtZnmtAaANgOS6mIiI1DE9KQQEBAQEBAQEBBQ8kHObdqSotWqb7Qagr+KjbVZp5ZhweGHNaQ3tw4I/fqtZz+J6sepXvH9r1tpt8s3Ht0XLZMk3ncsjFXbxZHU9NHuJXO4ml/AH4bkNJG4B5n5YVsUR1mf8AXzejB5Yi159v6699fRgKO5tlu9RHSW0UrKZ8TBNFgMeHYBY4DY54tu2M7L0XxT6cTNt7/pssnGmuGs3yeaZ30nvGt6mP8/8ATcTsfkvA0qxPPwAgc01sKKjdVy5dkMHN32C2vA4M57eaf0q2tpn42NjYGtaAAMABdVSsVjy1joxPasCAgICAgICAgICAg4N7TqiKo1LeqV+XNE0XXbPgsz90Fz2fa3fbnRWi9zF1KSGUtS7+l2Y49ux6LSeJeG+f87DH4veP8wvWzqVRDHUxBkgy3IcCDgg9CCORXN1tNZ6M1LzSdwj0dppqV4e0veWuc9oedmudzcAMDPrzVrZbWZsnJyZI1P3rt/HySJpcDA5lUiNvOUVJJVyniyGD3nfZbPg8G2e257QraWwRRtiYGMADRyAXVUpXHXy1joxPauCAgICAgICAgICAgiXOvgtlvqK6scGQU8Zke70A/dB8z3irmuFxqa+dpbLVSOlc3tk7D8hsggY4shwBBGCD1Qb/AKA1m6gMVovMpdS7Np6h53j7Ncfh7Hp+2j8T8Ni+82KOvvHx+cL1tru6dJUtDfLvnqubiPiyK0VI+rlychgO7u3yWy4PBtyJ+Ss2bBFEyKNrIxho5LqseOuOsVr2Y9riyIEBAQEBAQEBAQEBB4lkbExz3vDGtGS4nAAQcb1pq6LURf4UjorHTP8A4WTg10o5EDnwDG3fn2QaPNTOkjNZVuEMTvcDuZQZvTeibje2NqYqKo/DO3a9xEbXeuTuR8gUG1u9mtzjixTU9rbIPdc+rkd/1J2E/R9i1bQ3A0V9jp5beQXx1Ec2TEPgAxk99+Q69FreT4ZjzXi9enx+f/i0W06NDEyKMMY0NaOQC92PHXHXy1joquLICAgICAgICAgIMLqzUNFpq0yV9a4E+7DED5pX9Gj7noEHHbVqHVdRcK3VMdY1jWgZppnHwJmj+mG9NuTuffKnSHXdIaot+qbWK2hdwub5Z6d3vwv7H7HkVCU+6uppqaalqQHRzMLJGHq07Fann+JV4/4KT+L6L1rtwvU2mJrJWPqamOpuNBC0fhGMYTxknDWPxy6Zxu7p1x6ODz6cqvwtHeEWrpvGhtCTTPjvusGNmr3DMNE5o8OnHTI5E+nIZ6nde5V0sZxvzQVQEBAQEBAQEBAQEBBDu9ypbRbp6+vlEVPA3ie4/sO5PZBwavrqrXd7kulyJprTT7MYTsxvwjoSep+ynSEG+3lta5tLSN8Kih8rGN6+pUiFZ7vX2C6MulpkDaho4ZI3HyTs+B3/AL0UTA73pa/2nV9qbW0Y4JWkMngdtJA74T9j1Xjz8HBnnd69fj2laLTDPQUsULcNbz5kpxeHi4tZinv7+5a0yvAYK9aFUBAQEBAQEBAQEBAQUcQ1pJIAAySUHCtc6jk1tenUFDMY7JQPJfJyErhsXn9eH69UGrXu8s8JlBQDgo4tmNHNx7lWhDCRmqG+YiPgwc/VQLzZi44OWuHMHopGRst4r9PXOO62mQNnZtJG4+SdnwuH7HmComB9C6Q1RQ6qtTK6gdwuBDZ4HHzwv6tP2PVQlnkBAQEBAQEBAQEBAQEHLfa5qiUuGlbRJipqGcVbMDjwYvhz3PX0+aDk9fcY4adtutxxAz33jnK7qT6K0IYxg3LicuPXsgujJQXAAAgpPIyCPjl3J92PqUG7exa33ybUhudDmOhb5KxzhiN7d8MHxPB3/t681CXf1AICAgICAgICAgICAg+b/aRarnp6817pwXxXCpfKKvJPE1xJaw55YG3rhShpcZzz3PdTAvt3QXA4NCBJUspmB8gJk/lZ90G3+z32dVuqpmXW7ufBai7IduHzjszs3+76d1CX0Db6ClttHDR0EDIKaFobHEwYDQoElAQEBAQEBAQEBAQEBBjb9ZaK+2+Wir4myRvGNxyQfOOtdH1uk7gWStc+ie4+DNjp2Pr+/wCgmENf4sclI8+I/wAVsUMb5qmQgMiY0uJJ5bDn8kHXPZ77JXB8d31ezjlPmjoCQQOxk7/8eXfsqpdkY0NaGhoAGwAGMBB6QEBAQEBAQEBAQEBAQEBBjr5aKO9W6Wjr4myRPbg8QzhBwm6+y2/U13ZQ22KKeOV54ah8rQIm9OLqT8h9FO0OpaD9nVr0kxtQcVt0c3+JVyt3b3DB/KP1KhLdUBAQEBAQEBAQEBAQEBAQEH//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3" name="Picture 2">
            <a:extLst>
              <a:ext uri="{FF2B5EF4-FFF2-40B4-BE49-F238E27FC236}">
                <a16:creationId xmlns:a16="http://schemas.microsoft.com/office/drawing/2014/main" id="{70D6F2E7-49B6-924C-AD9D-61B28D4186C7}"/>
              </a:ext>
            </a:extLst>
          </p:cNvPr>
          <p:cNvPicPr>
            <a:picLocks noChangeAspect="1"/>
          </p:cNvPicPr>
          <p:nvPr/>
        </p:nvPicPr>
        <p:blipFill>
          <a:blip r:embed="rId3"/>
          <a:stretch>
            <a:fillRect/>
          </a:stretch>
        </p:blipFill>
        <p:spPr>
          <a:xfrm>
            <a:off x="9977610" y="81509"/>
            <a:ext cx="2185924" cy="2953951"/>
          </a:xfrm>
          <a:prstGeom prst="rect">
            <a:avLst/>
          </a:prstGeom>
        </p:spPr>
      </p:pic>
    </p:spTree>
    <p:extLst>
      <p:ext uri="{BB962C8B-B14F-4D97-AF65-F5344CB8AC3E}">
        <p14:creationId xmlns:p14="http://schemas.microsoft.com/office/powerpoint/2010/main" val="327349448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Slides>
  <Notes>0</Notes>
  <HiddenSlides>0</HiddenSlides>
  <MMClips>0</MMClips>
  <ScaleCrop>false</ScaleCrop>
  <HeadingPairs>
    <vt:vector size="4" baseType="variant">
      <vt:variant>
        <vt:lpstr>Theme</vt:lpstr>
      </vt:variant>
      <vt:variant>
        <vt:i4>2</vt:i4>
      </vt:variant>
      <vt:variant>
        <vt:lpstr>Slide Titles</vt:lpstr>
      </vt:variant>
      <vt:variant>
        <vt:i4>1</vt:i4>
      </vt:variant>
    </vt:vector>
  </HeadingPairs>
  <TitlesOfParts>
    <vt:vector size="3" baseType="lpstr">
      <vt:lpstr>office theme</vt:lpstr>
      <vt:lpstr>Office Theme</vt:lpstr>
      <vt:lpstr> Q1. 500 million years ago Q2. Caves and rock paintings Q3. We cannot be sure that it was definitely exactly 5,000 years ago. Q4 Spiritual significance  Answers in key facts across the rest of the image Q5. It is dangerous to climb/ Out of respect for the indigenous Australians. Q6 False – Uluru is taller Q7 Ayers Rock  Chilli Challenge Q7. Any of the following: It is famous, very significant, a natural wonder of the world etc. Q8  Any of the following with reasoning: the heat, distance to travel, expense, respecting and understanding local culture etc. Q9 Personal answers with reasons why.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13</cp:revision>
  <dcterms:created xsi:type="dcterms:W3CDTF">2020-11-27T11:16:56Z</dcterms:created>
  <dcterms:modified xsi:type="dcterms:W3CDTF">2020-11-27T11:59:19Z</dcterms:modified>
</cp:coreProperties>
</file>