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3" r:id="rId4"/>
  </p:sldMasterIdLst>
  <p:sldIdLst>
    <p:sldId id="257" r:id="rId5"/>
    <p:sldId id="262" r:id="rId6"/>
    <p:sldId id="263"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44529"/>
    <a:srgbClr val="2B3922"/>
    <a:srgbClr val="2E3722"/>
    <a:srgbClr val="FCF7F1"/>
    <a:srgbClr val="B8D233"/>
    <a:srgbClr val="5CC6D6"/>
    <a:srgbClr val="F8D22F"/>
    <a:srgbClr val="F03F2B"/>
    <a:srgbClr val="3488A0"/>
    <a:srgbClr val="57903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19" autoAdjust="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microsoft.com/office/2016/11/relationships/changesInfo" Target="changesInfos/changesInfo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ie Hurst" userId="edc11e18-5fed-42f7-b251-1c2a03e1975b" providerId="ADAL" clId="{14E9B1E0-9C0D-4FA5-B832-5D3EBAD82056}"/>
    <pc:docChg chg="modSld">
      <pc:chgData name="Katie Hurst" userId="edc11e18-5fed-42f7-b251-1c2a03e1975b" providerId="ADAL" clId="{14E9B1E0-9C0D-4FA5-B832-5D3EBAD82056}" dt="2021-01-17T15:13:48.775" v="83" actId="6549"/>
      <pc:docMkLst>
        <pc:docMk/>
      </pc:docMkLst>
      <pc:sldChg chg="modSp mod">
        <pc:chgData name="Katie Hurst" userId="edc11e18-5fed-42f7-b251-1c2a03e1975b" providerId="ADAL" clId="{14E9B1E0-9C0D-4FA5-B832-5D3EBAD82056}" dt="2021-01-17T15:11:36.604" v="3" actId="6549"/>
        <pc:sldMkLst>
          <pc:docMk/>
          <pc:sldMk cId="2333939478" sldId="262"/>
        </pc:sldMkLst>
        <pc:spChg chg="mod">
          <ac:chgData name="Katie Hurst" userId="edc11e18-5fed-42f7-b251-1c2a03e1975b" providerId="ADAL" clId="{14E9B1E0-9C0D-4FA5-B832-5D3EBAD82056}" dt="2021-01-17T15:11:36.604" v="3" actId="6549"/>
          <ac:spMkLst>
            <pc:docMk/>
            <pc:sldMk cId="2333939478" sldId="262"/>
            <ac:spMk id="3" creationId="{2E5B566B-AF6E-443A-B8A7-7828E0412914}"/>
          </ac:spMkLst>
        </pc:spChg>
      </pc:sldChg>
      <pc:sldChg chg="modSp mod">
        <pc:chgData name="Katie Hurst" userId="edc11e18-5fed-42f7-b251-1c2a03e1975b" providerId="ADAL" clId="{14E9B1E0-9C0D-4FA5-B832-5D3EBAD82056}" dt="2021-01-17T15:13:48.775" v="83" actId="6549"/>
        <pc:sldMkLst>
          <pc:docMk/>
          <pc:sldMk cId="3429746345" sldId="263"/>
        </pc:sldMkLst>
        <pc:spChg chg="mod">
          <ac:chgData name="Katie Hurst" userId="edc11e18-5fed-42f7-b251-1c2a03e1975b" providerId="ADAL" clId="{14E9B1E0-9C0D-4FA5-B832-5D3EBAD82056}" dt="2021-01-17T15:13:48.775" v="83" actId="6549"/>
          <ac:spMkLst>
            <pc:docMk/>
            <pc:sldMk cId="3429746345" sldId="263"/>
            <ac:spMk id="3" creationId="{A81E287E-9E28-4583-BEC0-64E26A3666C5}"/>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0" name="Rectangle 9"/>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 name="Group 6">
            <a:extLst>
              <a:ext uri="{FF2B5EF4-FFF2-40B4-BE49-F238E27FC236}">
                <a16:creationId xmlns:a16="http://schemas.microsoft.com/office/drawing/2014/main" id="{E26428D7-C6F3-473D-A360-A3F5C3E8728C}"/>
              </a:ext>
            </a:extLst>
          </p:cNvPr>
          <p:cNvGrpSpPr/>
          <p:nvPr/>
        </p:nvGrpSpPr>
        <p:grpSpPr>
          <a:xfrm>
            <a:off x="5250180" y="1267730"/>
            <a:ext cx="1691640" cy="615934"/>
            <a:chOff x="5250180" y="1267730"/>
            <a:chExt cx="1691640" cy="615934"/>
          </a:xfrm>
        </p:grpSpPr>
        <p:cxnSp>
          <p:nvCxnSpPr>
            <p:cNvPr id="17" name="Straight Connector 16"/>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6"/>
            <a:ext cx="1554480" cy="485546"/>
          </a:xfrm>
        </p:spPr>
        <p:txBody>
          <a:bodyPr/>
          <a:lstStyle>
            <a:lvl1pPr algn="ctr">
              <a:defRPr sz="1300" spc="0" baseline="0">
                <a:solidFill>
                  <a:srgbClr val="FFFFFF"/>
                </a:solidFill>
                <a:latin typeface="+mn-lt"/>
              </a:defRPr>
            </a:lvl1pPr>
          </a:lstStyle>
          <a:p>
            <a:fld id="{EA0C0817-A112-4847-8014-A94B7D2A4EA3}" type="datetime1">
              <a:rPr lang="en-US" smtClean="0"/>
              <a:t>1/17/2021</a:t>
            </a:fld>
            <a:endParaRPr lang="en-US" dirty="0"/>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dirty="0"/>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41477701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32B432-ACDA-4023-A761-2BAB76577B62}" type="datetime1">
              <a:rPr lang="en-US" smtClean="0"/>
              <a:t>1/17/2021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1537087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grpSp>
        <p:nvGrpSpPr>
          <p:cNvPr id="16" name="Group 15">
            <a:extLst>
              <a:ext uri="{FF2B5EF4-FFF2-40B4-BE49-F238E27FC236}">
                <a16:creationId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fld id="{D9C646AA-F36E-4540-911D-FFFC0A0EF24A}" type="datetime1">
              <a:rPr lang="en-US" smtClean="0"/>
              <a:t>1/17/2021</a:t>
            </a:fld>
            <a:endParaRPr lang="en-US" dirty="0"/>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6060714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186D26-FA5F-4637-B602-B7C2DC34CFD4}" type="datetime1">
              <a:rPr lang="en-US" smtClean="0"/>
              <a:t>1/17/2021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7446721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A7F15D8-96D1-4781-BC50-CA8A088B2FE4}" type="datetime1">
              <a:rPr lang="en-US" smtClean="0"/>
              <a:t>1/17/2021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9299607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A96C99-B8F8-4528-BD05-0E16E943DC09}" type="datetime1">
              <a:rPr lang="en-US" smtClean="0"/>
              <a:t>1/17/2021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6674131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636942-C211-4B28-8DBD-C953E00AF71B}" type="datetime1">
              <a:rPr lang="en-US" smtClean="0"/>
              <a:t>1/17/2021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9072471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fld id="{7E8D12A6-918A-48BD-8CB9-CA713993B0EA}" type="datetime1">
              <a:rPr lang="en-US" smtClean="0"/>
              <a:t>1/17/2021</a:t>
            </a:fld>
            <a:endParaRPr lang="en-US" dirty="0"/>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dirty="0"/>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24886021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fld id="{E778CE86-875F-4587-BCF6-FA054AFC0D53}" type="datetime1">
              <a:rPr lang="en-US" smtClean="0"/>
              <a:pPr/>
              <a:t>1/17/2021</a:t>
            </a:fld>
            <a:endParaRPr lang="en-US" dirty="0"/>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dirty="0"/>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t>‹#›</a:t>
            </a:fld>
            <a:endParaRPr lang="en-US" dirty="0"/>
          </a:p>
        </p:txBody>
      </p:sp>
      <p:sp>
        <p:nvSpPr>
          <p:cNvPr id="12" name="Rectangle 11">
            <a:extLst>
              <a:ext uri="{FF2B5EF4-FFF2-40B4-BE49-F238E27FC236}">
                <a16:creationId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6782230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F6FA2B21-3FCD-4721-B95C-427943F61125}" type="datetime1">
              <a:rPr lang="en-US" smtClean="0"/>
              <a:t>1/17/2021</a:t>
            </a:fld>
            <a:endParaRPr lang="en-US" dirty="0"/>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800">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3811577630"/>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65" r:id="rId5"/>
    <p:sldLayoutId id="2147483671" r:id="rId6"/>
    <p:sldLayoutId id="2147483672" r:id="rId7"/>
    <p:sldLayoutId id="2147483662" r:id="rId8"/>
    <p:sldLayoutId id="2147483663" r:id="rId9"/>
  </p:sldLayoutIdLst>
  <p:hf sldNum="0" hdr="0" ftr="0" dt="0"/>
  <p:txStyles>
    <p:titleStyle>
      <a:lvl1pPr algn="l" defTabSz="914400" rtl="0" eaLnBrk="1" latinLnBrk="0" hangingPunct="1">
        <a:lnSpc>
          <a:spcPct val="90000"/>
        </a:lnSpc>
        <a:spcBef>
          <a:spcPct val="0"/>
        </a:spcBef>
        <a:buNone/>
        <a:defRPr lang="en-US" sz="4000" i="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youtube.com/watch?v=lJPvEs8qpQc"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ukactivekids.com/movecrew-theme-3/"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abstract image">
            <a:extLst>
              <a:ext uri="{FF2B5EF4-FFF2-40B4-BE49-F238E27FC236}">
                <a16:creationId xmlns:a16="http://schemas.microsoft.com/office/drawing/2014/main" id="{8045422F-7258-40AC-BD2E-2469AA448922}"/>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0" y="10"/>
            <a:ext cx="12191980" cy="6857990"/>
          </a:xfrm>
          <a:prstGeom prst="rect">
            <a:avLst/>
          </a:prstGeom>
        </p:spPr>
      </p:pic>
      <p:sp>
        <p:nvSpPr>
          <p:cNvPr id="82" name="Rectangle 81">
            <a:extLst>
              <a:ext uri="{FF2B5EF4-FFF2-40B4-BE49-F238E27FC236}">
                <a16:creationId xmlns:a16="http://schemas.microsoft.com/office/drawing/2014/main" id="{2644B391-9BFE-445C-A9EC-F544BB85FB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5067" y="1808532"/>
            <a:ext cx="5452527" cy="3240936"/>
          </a:xfrm>
          <a:prstGeom prst="rect">
            <a:avLst/>
          </a:prstGeom>
          <a:solidFill>
            <a:schemeClr val="bg1">
              <a:lumMod val="75000"/>
              <a:lumOff val="25000"/>
            </a:schemeClr>
          </a:solidFill>
          <a:ln w="6350" cap="sq" cmpd="sng" algn="ctr">
            <a:noFill/>
            <a:prstDash val="solid"/>
            <a:miter lim="800000"/>
          </a:ln>
          <a:effectLst/>
        </p:spPr>
      </p:sp>
      <p:sp>
        <p:nvSpPr>
          <p:cNvPr id="84" name="Rectangle 83">
            <a:extLst>
              <a:ext uri="{FF2B5EF4-FFF2-40B4-BE49-F238E27FC236}">
                <a16:creationId xmlns:a16="http://schemas.microsoft.com/office/drawing/2014/main" id="{80F26E69-87D9-4655-AE7B-280A87AA3C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61010" y="1975104"/>
            <a:ext cx="5120640" cy="2907792"/>
          </a:xfrm>
          <a:prstGeom prst="rect">
            <a:avLst/>
          </a:prstGeom>
          <a:noFill/>
          <a:ln w="6350" cap="sq" cmpd="sng" algn="ctr">
            <a:solidFill>
              <a:schemeClr val="tx1"/>
            </a:solidFill>
            <a:prstDash val="solid"/>
            <a:miter lim="800000"/>
          </a:ln>
          <a:effectLst>
            <a:softEdge rad="0"/>
          </a:effectLst>
        </p:spPr>
      </p:sp>
      <p:sp>
        <p:nvSpPr>
          <p:cNvPr id="2" name="Title 1">
            <a:extLst>
              <a:ext uri="{FF2B5EF4-FFF2-40B4-BE49-F238E27FC236}">
                <a16:creationId xmlns:a16="http://schemas.microsoft.com/office/drawing/2014/main" id="{18C3B467-088C-4F3D-A9A7-105C4E1E20CD}"/>
              </a:ext>
            </a:extLst>
          </p:cNvPr>
          <p:cNvSpPr>
            <a:spLocks noGrp="1"/>
          </p:cNvSpPr>
          <p:nvPr>
            <p:ph type="ctrTitle"/>
          </p:nvPr>
        </p:nvSpPr>
        <p:spPr>
          <a:xfrm>
            <a:off x="6033793" y="2355458"/>
            <a:ext cx="4775075" cy="1630907"/>
          </a:xfrm>
        </p:spPr>
        <p:txBody>
          <a:bodyPr>
            <a:normAutofit/>
          </a:bodyPr>
          <a:lstStyle/>
          <a:p>
            <a:r>
              <a:rPr lang="en-US" sz="4400" dirty="0">
                <a:solidFill>
                  <a:schemeClr val="tx1"/>
                </a:solidFill>
              </a:rPr>
              <a:t>PE at home</a:t>
            </a:r>
          </a:p>
        </p:txBody>
      </p:sp>
      <p:sp>
        <p:nvSpPr>
          <p:cNvPr id="3" name="Subtitle 2">
            <a:extLst>
              <a:ext uri="{FF2B5EF4-FFF2-40B4-BE49-F238E27FC236}">
                <a16:creationId xmlns:a16="http://schemas.microsoft.com/office/drawing/2014/main" id="{C8722DDC-8EEE-4A06-8DFE-B44871EAA2CF}"/>
              </a:ext>
            </a:extLst>
          </p:cNvPr>
          <p:cNvSpPr>
            <a:spLocks noGrp="1"/>
          </p:cNvSpPr>
          <p:nvPr>
            <p:ph type="subTitle" idx="1"/>
          </p:nvPr>
        </p:nvSpPr>
        <p:spPr>
          <a:xfrm>
            <a:off x="6033793" y="3995988"/>
            <a:ext cx="4775075" cy="559656"/>
          </a:xfrm>
        </p:spPr>
        <p:txBody>
          <a:bodyPr>
            <a:normAutofit/>
          </a:bodyPr>
          <a:lstStyle/>
          <a:p>
            <a:pPr>
              <a:spcAft>
                <a:spcPts val="600"/>
              </a:spcAft>
            </a:pPr>
            <a:endParaRPr lang="en-US" dirty="0">
              <a:solidFill>
                <a:schemeClr val="tx1"/>
              </a:solidFill>
            </a:endParaRPr>
          </a:p>
        </p:txBody>
      </p:sp>
    </p:spTree>
    <p:extLst>
      <p:ext uri="{BB962C8B-B14F-4D97-AF65-F5344CB8AC3E}">
        <p14:creationId xmlns:p14="http://schemas.microsoft.com/office/powerpoint/2010/main" val="2584280759"/>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09946F-DDAF-4B76-9CF9-2011A8D8EC9E}"/>
              </a:ext>
            </a:extLst>
          </p:cNvPr>
          <p:cNvSpPr>
            <a:spLocks noGrp="1"/>
          </p:cNvSpPr>
          <p:nvPr>
            <p:ph type="title"/>
          </p:nvPr>
        </p:nvSpPr>
        <p:spPr/>
        <p:txBody>
          <a:bodyPr/>
          <a:lstStyle/>
          <a:p>
            <a:r>
              <a:rPr lang="en-GB" dirty="0"/>
              <a:t>PE for this half term</a:t>
            </a:r>
          </a:p>
        </p:txBody>
      </p:sp>
      <p:sp>
        <p:nvSpPr>
          <p:cNvPr id="3" name="Content Placeholder 2">
            <a:extLst>
              <a:ext uri="{FF2B5EF4-FFF2-40B4-BE49-F238E27FC236}">
                <a16:creationId xmlns:a16="http://schemas.microsoft.com/office/drawing/2014/main" id="{2E5B566B-AF6E-443A-B8A7-7828E0412914}"/>
              </a:ext>
            </a:extLst>
          </p:cNvPr>
          <p:cNvSpPr>
            <a:spLocks noGrp="1"/>
          </p:cNvSpPr>
          <p:nvPr>
            <p:ph idx="1"/>
          </p:nvPr>
        </p:nvSpPr>
        <p:spPr/>
        <p:txBody>
          <a:bodyPr/>
          <a:lstStyle/>
          <a:p>
            <a:r>
              <a:rPr lang="en-GB" dirty="0"/>
              <a:t>While you are at home it’s important to stay active and achieve 60 minutes of physical movement per day. </a:t>
            </a:r>
          </a:p>
          <a:p>
            <a:endParaRPr lang="en-GB" dirty="0"/>
          </a:p>
          <a:p>
            <a:r>
              <a:rPr lang="en-GB" dirty="0"/>
              <a:t>We are going to be following themed weeks with a range of activities to help inspire movement at home.</a:t>
            </a:r>
          </a:p>
          <a:p>
            <a:endParaRPr lang="en-GB" dirty="0"/>
          </a:p>
          <a:p>
            <a:r>
              <a:rPr lang="en-GB" dirty="0"/>
              <a:t>Today’s </a:t>
            </a:r>
            <a:r>
              <a:rPr lang="en-GB" dirty="0" err="1"/>
              <a:t>GoNoodle</a:t>
            </a:r>
            <a:r>
              <a:rPr lang="en-GB" dirty="0"/>
              <a:t> click here </a:t>
            </a:r>
            <a:r>
              <a:rPr lang="en-GB" dirty="0">
                <a:hlinkClick r:id="rId2"/>
              </a:rPr>
              <a:t>https://www.youtube.com/watch?v=lJPvEs8qpQc</a:t>
            </a:r>
            <a:r>
              <a:rPr lang="en-GB" dirty="0"/>
              <a:t> It might be worth trying more than once if you want to master it.</a:t>
            </a:r>
          </a:p>
        </p:txBody>
      </p:sp>
    </p:spTree>
    <p:extLst>
      <p:ext uri="{BB962C8B-B14F-4D97-AF65-F5344CB8AC3E}">
        <p14:creationId xmlns:p14="http://schemas.microsoft.com/office/powerpoint/2010/main" val="23339394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1F5998-5985-46C8-8C7B-DD75F1A6992D}"/>
              </a:ext>
            </a:extLst>
          </p:cNvPr>
          <p:cNvSpPr>
            <a:spLocks noGrp="1"/>
          </p:cNvSpPr>
          <p:nvPr>
            <p:ph type="title"/>
          </p:nvPr>
        </p:nvSpPr>
        <p:spPr>
          <a:xfrm>
            <a:off x="365464" y="219456"/>
            <a:ext cx="10058400" cy="1371600"/>
          </a:xfrm>
        </p:spPr>
        <p:txBody>
          <a:bodyPr/>
          <a:lstStyle/>
          <a:p>
            <a:r>
              <a:rPr lang="en-GB" dirty="0"/>
              <a:t>This week’s theme is moving FAST</a:t>
            </a:r>
          </a:p>
        </p:txBody>
      </p:sp>
      <p:sp>
        <p:nvSpPr>
          <p:cNvPr id="3" name="Content Placeholder 2">
            <a:extLst>
              <a:ext uri="{FF2B5EF4-FFF2-40B4-BE49-F238E27FC236}">
                <a16:creationId xmlns:a16="http://schemas.microsoft.com/office/drawing/2014/main" id="{A81E287E-9E28-4583-BEC0-64E26A3666C5}"/>
              </a:ext>
            </a:extLst>
          </p:cNvPr>
          <p:cNvSpPr>
            <a:spLocks noGrp="1"/>
          </p:cNvSpPr>
          <p:nvPr>
            <p:ph idx="1"/>
          </p:nvPr>
        </p:nvSpPr>
        <p:spPr>
          <a:xfrm>
            <a:off x="365464" y="1504186"/>
            <a:ext cx="6452586" cy="4781203"/>
          </a:xfrm>
        </p:spPr>
        <p:txBody>
          <a:bodyPr>
            <a:normAutofit/>
          </a:bodyPr>
          <a:lstStyle/>
          <a:p>
            <a:pPr marL="0" indent="0" algn="ctr" fontAlgn="base">
              <a:buNone/>
            </a:pPr>
            <a:r>
              <a:rPr lang="en-US" b="0" i="0" dirty="0">
                <a:solidFill>
                  <a:srgbClr val="000000"/>
                </a:solidFill>
                <a:effectLst/>
                <a:latin typeface="Roboto Mono"/>
              </a:rPr>
              <a:t>We’re acting cool and calm under pressure. Stay strong and focused.</a:t>
            </a:r>
          </a:p>
          <a:p>
            <a:pPr marL="0" indent="0" algn="ctr" fontAlgn="base">
              <a:buNone/>
            </a:pPr>
            <a:endParaRPr lang="en-US" dirty="0">
              <a:solidFill>
                <a:srgbClr val="000000"/>
              </a:solidFill>
              <a:latin typeface="Roboto Mono"/>
            </a:endParaRPr>
          </a:p>
          <a:p>
            <a:pPr marL="0" indent="0" algn="ctr" fontAlgn="base">
              <a:buNone/>
            </a:pPr>
            <a:r>
              <a:rPr lang="en-US" dirty="0">
                <a:solidFill>
                  <a:srgbClr val="000000"/>
                </a:solidFill>
                <a:latin typeface="Roboto Mono"/>
              </a:rPr>
              <a:t>Click the link below to take you to the theme page. Make sure you create a space large enough for activity, for the indoor activities a space the size of a large rug is usually enough.</a:t>
            </a:r>
          </a:p>
          <a:p>
            <a:endParaRPr lang="en-US" b="0" i="0" dirty="0">
              <a:solidFill>
                <a:srgbClr val="000000"/>
              </a:solidFill>
              <a:effectLst/>
              <a:latin typeface="Roboto Mono"/>
            </a:endParaRPr>
          </a:p>
          <a:p>
            <a:r>
              <a:rPr lang="en-US" dirty="0">
                <a:hlinkClick r:id="rId2"/>
              </a:rPr>
              <a:t>Move Crew Theme 3 – </a:t>
            </a:r>
            <a:r>
              <a:rPr lang="en-US" dirty="0" err="1">
                <a:hlinkClick r:id="rId2"/>
              </a:rPr>
              <a:t>ukactive</a:t>
            </a:r>
            <a:r>
              <a:rPr lang="en-US" dirty="0">
                <a:hlinkClick r:id="rId2"/>
              </a:rPr>
              <a:t> Kids</a:t>
            </a:r>
            <a:r>
              <a:rPr lang="en-US" dirty="0"/>
              <a:t> </a:t>
            </a:r>
            <a:endParaRPr lang="en-US" b="0" i="0" dirty="0">
              <a:solidFill>
                <a:srgbClr val="000000"/>
              </a:solidFill>
              <a:effectLst/>
              <a:latin typeface="Roboto Mono"/>
            </a:endParaRPr>
          </a:p>
          <a:p>
            <a:pPr marL="0" indent="0">
              <a:buNone/>
            </a:pPr>
            <a:r>
              <a:rPr lang="en-US" b="0" i="0" dirty="0">
                <a:solidFill>
                  <a:srgbClr val="000000"/>
                </a:solidFill>
                <a:effectLst/>
                <a:latin typeface="Roboto Mono"/>
              </a:rPr>
              <a:t>How to structure your physical week</a:t>
            </a:r>
          </a:p>
          <a:p>
            <a:r>
              <a:rPr lang="en-US" dirty="0">
                <a:solidFill>
                  <a:srgbClr val="000000"/>
                </a:solidFill>
                <a:latin typeface="Roboto Mono"/>
              </a:rPr>
              <a:t>You can choose one of the five videos to do each day or you may wish to do PE at home during on our normal PE days. If you choose to do PE exclusively on Mondays and Wednesdays, I recommend doing 1-3 on a Monday and 4 and 5 on </a:t>
            </a:r>
            <a:r>
              <a:rPr lang="en-US">
                <a:solidFill>
                  <a:srgbClr val="000000"/>
                </a:solidFill>
                <a:latin typeface="Roboto Mono"/>
              </a:rPr>
              <a:t>a Wednesday.</a:t>
            </a:r>
            <a:endParaRPr lang="en-US" dirty="0">
              <a:solidFill>
                <a:srgbClr val="000000"/>
              </a:solidFill>
              <a:latin typeface="Roboto Mono"/>
            </a:endParaRPr>
          </a:p>
        </p:txBody>
      </p:sp>
      <p:pic>
        <p:nvPicPr>
          <p:cNvPr id="1028" name="Picture 4">
            <a:extLst>
              <a:ext uri="{FF2B5EF4-FFF2-40B4-BE49-F238E27FC236}">
                <a16:creationId xmlns:a16="http://schemas.microsoft.com/office/drawing/2014/main" id="{1922C0D8-0C2C-4C54-B742-797EF8F9477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48500" y="1591056"/>
            <a:ext cx="4221647" cy="2981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974634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FIVE">
      <a:dk1>
        <a:sysClr val="windowText" lastClr="000000"/>
      </a:dk1>
      <a:lt1>
        <a:sysClr val="window" lastClr="FFFFFF"/>
      </a:lt1>
      <a:dk2>
        <a:srgbClr val="505046"/>
      </a:dk2>
      <a:lt2>
        <a:srgbClr val="F5F6F4"/>
      </a:lt2>
      <a:accent1>
        <a:srgbClr val="57903F"/>
      </a:accent1>
      <a:accent2>
        <a:srgbClr val="F03F2B"/>
      </a:accent2>
      <a:accent3>
        <a:srgbClr val="3488A0"/>
      </a:accent3>
      <a:accent4>
        <a:srgbClr val="F8D22F"/>
      </a:accent4>
      <a:accent5>
        <a:srgbClr val="5CC6D6"/>
      </a:accent5>
      <a:accent6>
        <a:srgbClr val="B8D233"/>
      </a:accent6>
      <a:hlink>
        <a:srgbClr val="00B0F0"/>
      </a:hlink>
      <a:folHlink>
        <a:srgbClr val="B2B2B2"/>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Original 5_01_Win32" id="{77344C68-A3F1-476B-8680-97D7F429B46B}" vid="{89780073-58E8-4DFF-BF29-BA99F8052841}"/>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448E1A07B504A4E916D12FC7A105ED4" ma:contentTypeVersion="13" ma:contentTypeDescription="Create a new document." ma:contentTypeScope="" ma:versionID="0fc923bddf3206f0ce2a30e1ad052181">
  <xsd:schema xmlns:xsd="http://www.w3.org/2001/XMLSchema" xmlns:xs="http://www.w3.org/2001/XMLSchema" xmlns:p="http://schemas.microsoft.com/office/2006/metadata/properties" xmlns:ns3="a17d96a2-ef1e-491a-a9ed-81f0bb1fbf80" xmlns:ns4="59afcfd7-f6ed-4d7f-977c-eddcb1be5363" targetNamespace="http://schemas.microsoft.com/office/2006/metadata/properties" ma:root="true" ma:fieldsID="2737a28baeb10eb0a83cf0386b9d8eab" ns3:_="" ns4:_="">
    <xsd:import namespace="a17d96a2-ef1e-491a-a9ed-81f0bb1fbf80"/>
    <xsd:import namespace="59afcfd7-f6ed-4d7f-977c-eddcb1be5363"/>
    <xsd:element name="properties">
      <xsd:complexType>
        <xsd:sequence>
          <xsd:element name="documentManagement">
            <xsd:complexType>
              <xsd:all>
                <xsd:element ref="ns3:MigrationWizId" minOccurs="0"/>
                <xsd:element ref="ns3:MigrationWizIdPermissions" minOccurs="0"/>
                <xsd:element ref="ns3:MigrationWizIdPermissionLevels" minOccurs="0"/>
                <xsd:element ref="ns3:MigrationWizIdDocumentLibraryPermissions" minOccurs="0"/>
                <xsd:element ref="ns3:MigrationWizIdSecurityGroups" minOccurs="0"/>
                <xsd:element ref="ns4:SharedWithUsers" minOccurs="0"/>
                <xsd:element ref="ns4:SharedWithDetails" minOccurs="0"/>
                <xsd:element ref="ns4:SharingHintHash" minOccurs="0"/>
                <xsd:element ref="ns3:MediaServiceMetadata" minOccurs="0"/>
                <xsd:element ref="ns3:MediaServiceFastMetadata" minOccurs="0"/>
                <xsd:element ref="ns3:MediaServiceDateTaken"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17d96a2-ef1e-491a-a9ed-81f0bb1fbf80" elementFormDefault="qualified">
    <xsd:import namespace="http://schemas.microsoft.com/office/2006/documentManagement/types"/>
    <xsd:import namespace="http://schemas.microsoft.com/office/infopath/2007/PartnerControls"/>
    <xsd:element name="MigrationWizId" ma:index="8" nillable="true" ma:displayName="MigrationWizId" ma:internalName="MigrationWizId">
      <xsd:simpleType>
        <xsd:restriction base="dms:Text"/>
      </xsd:simpleType>
    </xsd:element>
    <xsd:element name="MigrationWizIdPermissions" ma:index="9" nillable="true" ma:displayName="MigrationWizIdPermissions" ma:internalName="MigrationWizIdPermissions">
      <xsd:simpleType>
        <xsd:restriction base="dms:Text"/>
      </xsd:simpleType>
    </xsd:element>
    <xsd:element name="MigrationWizIdPermissionLevels" ma:index="10" nillable="true" ma:displayName="MigrationWizIdPermissionLevels" ma:internalName="MigrationWizIdPermissionLevels">
      <xsd:simpleType>
        <xsd:restriction base="dms:Text"/>
      </xsd:simpleType>
    </xsd:element>
    <xsd:element name="MigrationWizIdDocumentLibraryPermissions" ma:index="11" nillable="true" ma:displayName="MigrationWizIdDocumentLibraryPermissions" ma:internalName="MigrationWizIdDocumentLibraryPermissions">
      <xsd:simpleType>
        <xsd:restriction base="dms:Text"/>
      </xsd:simpleType>
    </xsd:element>
    <xsd:element name="MigrationWizIdSecurityGroups" ma:index="12" nillable="true" ma:displayName="MigrationWizIdSecurityGroups" ma:internalName="MigrationWizIdSecurityGroups">
      <xsd:simpleType>
        <xsd:restriction base="dms:Text"/>
      </xsd:simpleType>
    </xsd:element>
    <xsd:element name="MediaServiceMetadata" ma:index="16" nillable="true" ma:displayName="MediaServiceMetadata" ma:hidden="true" ma:internalName="MediaServiceMetadata" ma:readOnly="true">
      <xsd:simpleType>
        <xsd:restriction base="dms:Note"/>
      </xsd:simpleType>
    </xsd:element>
    <xsd:element name="MediaServiceFastMetadata" ma:index="17" nillable="true" ma:displayName="MediaServiceFastMetadata" ma:hidden="true" ma:internalName="MediaServiceFastMetadata" ma:readOnly="tru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9afcfd7-f6ed-4d7f-977c-eddcb1be5363"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SharingHintHash" ma:index="15"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MediaServiceKeyPoints xmlns="a17d96a2-ef1e-491a-a9ed-81f0bb1fbf80" xsi:nil="true"/>
    <MigrationWizIdDocumentLibraryPermissions xmlns="a17d96a2-ef1e-491a-a9ed-81f0bb1fbf80" xsi:nil="true"/>
    <MigrationWizIdSecurityGroups xmlns="a17d96a2-ef1e-491a-a9ed-81f0bb1fbf80" xsi:nil="true"/>
    <MigrationWizId xmlns="a17d96a2-ef1e-491a-a9ed-81f0bb1fbf80" xsi:nil="true"/>
    <MigrationWizIdPermissions xmlns="a17d96a2-ef1e-491a-a9ed-81f0bb1fbf80" xsi:nil="true"/>
    <MigrationWizIdPermissionLevels xmlns="a17d96a2-ef1e-491a-a9ed-81f0bb1fbf80" xsi:nil="true"/>
  </documentManagement>
</p:properties>
</file>

<file path=customXml/itemProps1.xml><?xml version="1.0" encoding="utf-8"?>
<ds:datastoreItem xmlns:ds="http://schemas.openxmlformats.org/officeDocument/2006/customXml" ds:itemID="{F6EDF06C-1A23-49A8-A72A-4843C28696E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17d96a2-ef1e-491a-a9ed-81f0bb1fbf80"/>
    <ds:schemaRef ds:uri="59afcfd7-f6ed-4d7f-977c-eddcb1be536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DB58277-F8DF-46FF-84EC-EF41B835E69F}">
  <ds:schemaRefs>
    <ds:schemaRef ds:uri="http://schemas.microsoft.com/sharepoint/v3/contenttype/forms"/>
  </ds:schemaRefs>
</ds:datastoreItem>
</file>

<file path=customXml/itemProps3.xml><?xml version="1.0" encoding="utf-8"?>
<ds:datastoreItem xmlns:ds="http://schemas.openxmlformats.org/officeDocument/2006/customXml" ds:itemID="{137651BA-F45C-4845-9AB3-E0A65B39F5E1}">
  <ds:schemaRefs>
    <ds:schemaRef ds:uri="http://purl.org/dc/elements/1.1/"/>
    <ds:schemaRef ds:uri="http://schemas.microsoft.com/office/2006/metadata/properties"/>
    <ds:schemaRef ds:uri="http://purl.org/dc/terms/"/>
    <ds:schemaRef ds:uri="http://schemas.microsoft.com/office/2006/documentManagement/types"/>
    <ds:schemaRef ds:uri="http://purl.org/dc/dcmitype/"/>
    <ds:schemaRef ds:uri="http://schemas.openxmlformats.org/package/2006/metadata/core-properties"/>
    <ds:schemaRef ds:uri="http://www.w3.org/XML/1998/namespace"/>
    <ds:schemaRef ds:uri="http://schemas.microsoft.com/office/infopath/2007/PartnerControls"/>
    <ds:schemaRef ds:uri="59afcfd7-f6ed-4d7f-977c-eddcb1be5363"/>
    <ds:schemaRef ds:uri="a17d96a2-ef1e-491a-a9ed-81f0bb1fbf80"/>
  </ds:schemaRefs>
</ds:datastoreItem>
</file>

<file path=docProps/app.xml><?xml version="1.0" encoding="utf-8"?>
<Properties xmlns="http://schemas.openxmlformats.org/officeDocument/2006/extended-properties" xmlns:vt="http://schemas.openxmlformats.org/officeDocument/2006/docPropsVTypes">
  <Template>{DE109E92-1C2C-4A62-8CE0-0C6DEC65F622}tf78438558_win32</Template>
  <TotalTime>4639</TotalTime>
  <Words>206</Words>
  <Application>Microsoft Office PowerPoint</Application>
  <PresentationFormat>Widescreen</PresentationFormat>
  <Paragraphs>15</Paragraphs>
  <Slides>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Century Gothic</vt:lpstr>
      <vt:lpstr>Garamond</vt:lpstr>
      <vt:lpstr>Roboto Mono</vt:lpstr>
      <vt:lpstr>SavonVTI</vt:lpstr>
      <vt:lpstr>PE at home</vt:lpstr>
      <vt:lpstr>PE for this half term</vt:lpstr>
      <vt:lpstr>This week’s theme is moving FAST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 at home</dc:title>
  <dc:creator>Conor McKeown</dc:creator>
  <cp:lastModifiedBy>Katie Hurst</cp:lastModifiedBy>
  <cp:revision>3</cp:revision>
  <dcterms:created xsi:type="dcterms:W3CDTF">2021-01-14T06:57:35Z</dcterms:created>
  <dcterms:modified xsi:type="dcterms:W3CDTF">2021-01-17T15:13:51Z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0x0101003448E1A07B504A4E916D12FC7A105ED4</vt:lpwstr>
  </property>
</Properties>
</file>