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06" r:id="rId13"/>
    <p:sldId id="313" r:id="rId14"/>
    <p:sldId id="320" r:id="rId15"/>
    <p:sldId id="299" r:id="rId16"/>
    <p:sldId id="308" r:id="rId17"/>
    <p:sldId id="315" r:id="rId18"/>
    <p:sldId id="301" r:id="rId19"/>
    <p:sldId id="300" r:id="rId20"/>
    <p:sldId id="314" r:id="rId21"/>
    <p:sldId id="316" r:id="rId22"/>
    <p:sldId id="317" r:id="rId23"/>
    <p:sldId id="318" r:id="rId24"/>
    <p:sldId id="319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96" d="100"/>
          <a:sy n="96" d="100"/>
        </p:scale>
        <p:origin x="10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9518607-57B3-4EF9-B617-F337B185B94F}"/>
    <pc:docChg chg="custSel modSld">
      <pc:chgData name="James Clegg" userId="c6df1435-7a36-4b38-be4d-16e68e91152f" providerId="ADAL" clId="{69518607-57B3-4EF9-B617-F337B185B94F}" dt="2021-02-22T12:28:35.505" v="12"/>
      <pc:docMkLst>
        <pc:docMk/>
      </pc:docMkLst>
      <pc:sldChg chg="modTransition">
        <pc:chgData name="James Clegg" userId="c6df1435-7a36-4b38-be4d-16e68e91152f" providerId="ADAL" clId="{69518607-57B3-4EF9-B617-F337B185B94F}" dt="2021-02-22T12:28:35.505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9518607-57B3-4EF9-B617-F337B185B94F}" dt="2021-02-22T12:28:35.505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69518607-57B3-4EF9-B617-F337B185B94F}" dt="2021-02-22T12:28:35.505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3939627984" sldId="300"/>
        </pc:sldMkLst>
        <pc:picChg chg="del">
          <ac:chgData name="James Clegg" userId="c6df1435-7a36-4b38-be4d-16e68e91152f" providerId="ADAL" clId="{69518607-57B3-4EF9-B617-F337B185B94F}" dt="2021-02-22T12:27:57.957" v="5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3782242679" sldId="301"/>
        </pc:sldMkLst>
        <pc:picChg chg="del">
          <ac:chgData name="James Clegg" userId="c6df1435-7a36-4b38-be4d-16e68e91152f" providerId="ADAL" clId="{69518607-57B3-4EF9-B617-F337B185B94F}" dt="2021-02-22T12:27:55.413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3809982923" sldId="306"/>
        </pc:sldMkLst>
        <pc:picChg chg="del">
          <ac:chgData name="James Clegg" userId="c6df1435-7a36-4b38-be4d-16e68e91152f" providerId="ADAL" clId="{69518607-57B3-4EF9-B617-F337B185B94F}" dt="2021-02-22T12:27:43.838" v="0" actId="478"/>
          <ac:picMkLst>
            <pc:docMk/>
            <pc:sldMk cId="3809982923" sldId="3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176622481" sldId="308"/>
        </pc:sldMkLst>
        <pc:picChg chg="del">
          <ac:chgData name="James Clegg" userId="c6df1435-7a36-4b38-be4d-16e68e91152f" providerId="ADAL" clId="{69518607-57B3-4EF9-B617-F337B185B94F}" dt="2021-02-22T12:27:49.647" v="2" actId="478"/>
          <ac:picMkLst>
            <pc:docMk/>
            <pc:sldMk cId="176622481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1028006025" sldId="310"/>
        </pc:sldMkLst>
        <pc:picChg chg="del">
          <ac:chgData name="James Clegg" userId="c6df1435-7a36-4b38-be4d-16e68e91152f" providerId="ADAL" clId="{69518607-57B3-4EF9-B617-F337B185B94F}" dt="2021-02-22T12:28:22.162" v="11" actId="478"/>
          <ac:picMkLst>
            <pc:docMk/>
            <pc:sldMk cId="1028006025" sldId="31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3830205540" sldId="313"/>
        </pc:sldMkLst>
        <pc:picChg chg="del">
          <ac:chgData name="James Clegg" userId="c6df1435-7a36-4b38-be4d-16e68e91152f" providerId="ADAL" clId="{69518607-57B3-4EF9-B617-F337B185B94F}" dt="2021-02-22T12:27:46.476" v="1" actId="478"/>
          <ac:picMkLst>
            <pc:docMk/>
            <pc:sldMk cId="3830205540" sldId="31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4229660063" sldId="314"/>
        </pc:sldMkLst>
        <pc:picChg chg="del">
          <ac:chgData name="James Clegg" userId="c6df1435-7a36-4b38-be4d-16e68e91152f" providerId="ADAL" clId="{69518607-57B3-4EF9-B617-F337B185B94F}" dt="2021-02-22T12:28:01.773" v="6" actId="478"/>
          <ac:picMkLst>
            <pc:docMk/>
            <pc:sldMk cId="4229660063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3006015738" sldId="315"/>
        </pc:sldMkLst>
        <pc:picChg chg="del">
          <ac:chgData name="James Clegg" userId="c6df1435-7a36-4b38-be4d-16e68e91152f" providerId="ADAL" clId="{69518607-57B3-4EF9-B617-F337B185B94F}" dt="2021-02-22T12:27:52.188" v="3" actId="478"/>
          <ac:picMkLst>
            <pc:docMk/>
            <pc:sldMk cId="3006015738" sldId="315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553576571" sldId="316"/>
        </pc:sldMkLst>
        <pc:picChg chg="del">
          <ac:chgData name="James Clegg" userId="c6df1435-7a36-4b38-be4d-16e68e91152f" providerId="ADAL" clId="{69518607-57B3-4EF9-B617-F337B185B94F}" dt="2021-02-22T12:28:06.147" v="7" actId="478"/>
          <ac:picMkLst>
            <pc:docMk/>
            <pc:sldMk cId="553576571" sldId="31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301729536" sldId="317"/>
        </pc:sldMkLst>
        <pc:picChg chg="del">
          <ac:chgData name="James Clegg" userId="c6df1435-7a36-4b38-be4d-16e68e91152f" providerId="ADAL" clId="{69518607-57B3-4EF9-B617-F337B185B94F}" dt="2021-02-22T12:28:12.293" v="8" actId="478"/>
          <ac:picMkLst>
            <pc:docMk/>
            <pc:sldMk cId="301729536" sldId="317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432180697" sldId="318"/>
        </pc:sldMkLst>
        <pc:picChg chg="del">
          <ac:chgData name="James Clegg" userId="c6df1435-7a36-4b38-be4d-16e68e91152f" providerId="ADAL" clId="{69518607-57B3-4EF9-B617-F337B185B94F}" dt="2021-02-22T12:28:15.614" v="9" actId="478"/>
          <ac:picMkLst>
            <pc:docMk/>
            <pc:sldMk cId="432180697" sldId="31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9518607-57B3-4EF9-B617-F337B185B94F}" dt="2021-02-22T12:28:35.505" v="12"/>
        <pc:sldMkLst>
          <pc:docMk/>
          <pc:sldMk cId="1253723891" sldId="319"/>
        </pc:sldMkLst>
        <pc:picChg chg="del">
          <ac:chgData name="James Clegg" userId="c6df1435-7a36-4b38-be4d-16e68e91152f" providerId="ADAL" clId="{69518607-57B3-4EF9-B617-F337B185B94F}" dt="2021-02-22T12:28:18.982" v="10" actId="478"/>
          <ac:picMkLst>
            <pc:docMk/>
            <pc:sldMk cId="1253723891" sldId="319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15270073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0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9" Type="http://schemas.openxmlformats.org/officeDocument/2006/relationships/image" Target="../media/image9.png"/><Relationship Id="rId1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7" Type="http://schemas.openxmlformats.org/officeDocument/2006/relationships/image" Target="../media/image28.png"/><Relationship Id="rId12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3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4A472E57-999D-4DDC-9A82-BFC5E767D9AD}"/>
              </a:ext>
            </a:extLst>
          </p:cNvPr>
          <p:cNvSpPr txBox="1"/>
          <p:nvPr/>
        </p:nvSpPr>
        <p:spPr>
          <a:xfrm>
            <a:off x="695550" y="293212"/>
            <a:ext cx="53648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E5EC6771-DF44-4C1A-9D5B-39F2C46F1D11}"/>
                  </a:ext>
                </a:extLst>
              </p:cNvPr>
              <p:cNvSpPr txBox="1"/>
              <p:nvPr/>
            </p:nvSpPr>
            <p:spPr>
              <a:xfrm>
                <a:off x="1227487" y="55090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E5EC6771-DF44-4C1A-9D5B-39F2C46F1D1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487" y="550900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Rectangle 29">
            <a:extLst>
              <a:ext uri="{FF2B5EF4-FFF2-40B4-BE49-F238E27FC236}">
                <a16:creationId xmlns:a16="http://schemas.microsoft.com/office/drawing/2014/main" xmlns="" id="{45CF2E46-1D62-4E96-AF7F-9C3EF1190E2B}"/>
              </a:ext>
            </a:extLst>
          </p:cNvPr>
          <p:cNvSpPr/>
          <p:nvPr/>
        </p:nvSpPr>
        <p:spPr>
          <a:xfrm>
            <a:off x="1666252" y="731141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xmlns="" id="{D25BEC13-2FBD-417B-909D-51D71D51043C}"/>
              </a:ext>
            </a:extLst>
          </p:cNvPr>
          <p:cNvSpPr/>
          <p:nvPr/>
        </p:nvSpPr>
        <p:spPr>
          <a:xfrm>
            <a:off x="2491004" y="73114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xmlns="" id="{9A78FFF2-78C0-4ADA-B285-FBF139449D97}"/>
                  </a:ext>
                </a:extLst>
              </p:cNvPr>
              <p:cNvSpPr txBox="1"/>
              <p:nvPr/>
            </p:nvSpPr>
            <p:spPr>
              <a:xfrm>
                <a:off x="1223230" y="317582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9A78FFF2-78C0-4ADA-B285-FBF139449D9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3230" y="3175825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xmlns="" id="{C9B2BCE6-0C27-4C97-A347-98C1A0B4B00F}"/>
                  </a:ext>
                </a:extLst>
              </p:cNvPr>
              <p:cNvSpPr txBox="1"/>
              <p:nvPr/>
            </p:nvSpPr>
            <p:spPr>
              <a:xfrm>
                <a:off x="1223230" y="446690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C9B2BCE6-0C27-4C97-A347-98C1A0B4B0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3230" y="4466901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xmlns="" id="{AC94D265-1D46-427A-91A5-6874835AE8C9}"/>
                  </a:ext>
                </a:extLst>
              </p:cNvPr>
              <p:cNvSpPr txBox="1"/>
              <p:nvPr/>
            </p:nvSpPr>
            <p:spPr>
              <a:xfrm>
                <a:off x="1232032" y="181079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AC94D265-1D46-427A-91A5-6874835AE8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032" y="1810799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>
            <a:extLst>
              <a:ext uri="{FF2B5EF4-FFF2-40B4-BE49-F238E27FC236}">
                <a16:creationId xmlns:a16="http://schemas.microsoft.com/office/drawing/2014/main" xmlns="" id="{BAF8DFDA-EAF7-4117-8F1B-C24FFEE09A12}"/>
              </a:ext>
            </a:extLst>
          </p:cNvPr>
          <p:cNvSpPr/>
          <p:nvPr/>
        </p:nvSpPr>
        <p:spPr>
          <a:xfrm>
            <a:off x="1670797" y="1991040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E7BC7E50-52CC-4782-990E-07202EC1C17C}"/>
              </a:ext>
            </a:extLst>
          </p:cNvPr>
          <p:cNvSpPr/>
          <p:nvPr/>
        </p:nvSpPr>
        <p:spPr>
          <a:xfrm>
            <a:off x="2495549" y="199104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9E02285C-CB50-4F6C-895C-2FF6BD9F62F1}"/>
              </a:ext>
            </a:extLst>
          </p:cNvPr>
          <p:cNvSpPr/>
          <p:nvPr/>
        </p:nvSpPr>
        <p:spPr>
          <a:xfrm>
            <a:off x="1675342" y="3356066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DE2CD8D3-1534-448C-B45B-85AC009CE85B}"/>
              </a:ext>
            </a:extLst>
          </p:cNvPr>
          <p:cNvSpPr/>
          <p:nvPr/>
        </p:nvSpPr>
        <p:spPr>
          <a:xfrm>
            <a:off x="2500094" y="335606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xmlns="" id="{A9DC0F5C-6FB3-4324-AB95-348B21B78175}"/>
              </a:ext>
            </a:extLst>
          </p:cNvPr>
          <p:cNvSpPr/>
          <p:nvPr/>
        </p:nvSpPr>
        <p:spPr>
          <a:xfrm>
            <a:off x="2828096" y="4558578"/>
            <a:ext cx="614727" cy="61472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xmlns="" id="{15377522-41B9-4578-9A10-DFED7A364BFD}"/>
              </a:ext>
            </a:extLst>
          </p:cNvPr>
          <p:cNvSpPr/>
          <p:nvPr/>
        </p:nvSpPr>
        <p:spPr>
          <a:xfrm>
            <a:off x="1681550" y="4647142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294D879C-4789-4A91-967B-661962C71513}"/>
                  </a:ext>
                </a:extLst>
              </p:cNvPr>
              <p:cNvSpPr txBox="1"/>
              <p:nvPr/>
            </p:nvSpPr>
            <p:spPr>
              <a:xfrm>
                <a:off x="3646968" y="446690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294D879C-4789-4A91-967B-661962C715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6968" y="4466901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>
            <a:extLst>
              <a:ext uri="{FF2B5EF4-FFF2-40B4-BE49-F238E27FC236}">
                <a16:creationId xmlns:a16="http://schemas.microsoft.com/office/drawing/2014/main" xmlns="" id="{9E2D983C-BC60-410D-A22C-5FC1726CF816}"/>
              </a:ext>
            </a:extLst>
          </p:cNvPr>
          <p:cNvSpPr/>
          <p:nvPr/>
        </p:nvSpPr>
        <p:spPr>
          <a:xfrm>
            <a:off x="4105288" y="4647142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09982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293212"/>
            <a:ext cx="53648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27487" y="550900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487" y="550900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666252" y="731141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2491004" y="731141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223230" y="317582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3230" y="3175825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223230" y="446690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3230" y="4466901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232032" y="181079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2032" y="1810799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angle 19"/>
          <p:cNvSpPr/>
          <p:nvPr/>
        </p:nvSpPr>
        <p:spPr>
          <a:xfrm>
            <a:off x="1670797" y="1991040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2495549" y="1991040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1675342" y="3356066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23" name="Rectangle 22"/>
          <p:cNvSpPr/>
          <p:nvPr/>
        </p:nvSpPr>
        <p:spPr>
          <a:xfrm>
            <a:off x="2500094" y="3356066"/>
            <a:ext cx="4523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/>
          </a:p>
        </p:txBody>
      </p:sp>
      <p:sp>
        <p:nvSpPr>
          <p:cNvPr id="24" name="Oval 23"/>
          <p:cNvSpPr/>
          <p:nvPr/>
        </p:nvSpPr>
        <p:spPr>
          <a:xfrm>
            <a:off x="2828096" y="4558578"/>
            <a:ext cx="614727" cy="614727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2922047" y="4604332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681550" y="4647142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646968" y="446690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6968" y="4466901"/>
                <a:ext cx="583581" cy="88370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4105288" y="4647142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36</a:t>
            </a:r>
            <a:endParaRPr lang="en-GB" sz="2800" dirty="0"/>
          </a:p>
        </p:txBody>
      </p:sp>
      <p:sp>
        <p:nvSpPr>
          <p:cNvPr id="30" name="Rectangle 29"/>
          <p:cNvSpPr/>
          <p:nvPr/>
        </p:nvSpPr>
        <p:spPr>
          <a:xfrm>
            <a:off x="2956520" y="731141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2922047" y="1991040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72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922046" y="3356066"/>
            <a:ext cx="9726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36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0205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27570" y="3244334"/>
            <a:ext cx="3088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2"/>
              </a:rPr>
              <a:t>https</a:t>
            </a:r>
            <a:r>
              <a:rPr lang="en-GB">
                <a:hlinkClick r:id="rId2"/>
              </a:rPr>
              <a:t>://</a:t>
            </a:r>
            <a:r>
              <a:rPr lang="en-GB" smtClean="0">
                <a:hlinkClick r:id="rId2"/>
              </a:rPr>
              <a:t>vimeo.com/515270073</a:t>
            </a:r>
            <a:endParaRPr lang="en-GB" smtClean="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213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337926" y="25713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7926" y="257139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827049" y="437380"/>
            <a:ext cx="12089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231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969423" y="254466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21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9423" y="254466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5421928" y="434707"/>
            <a:ext cx="16847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231</a:t>
            </a:r>
            <a:endParaRPr lang="en-GB" sz="2800" dirty="0"/>
          </a:p>
        </p:txBody>
      </p:sp>
      <p:sp>
        <p:nvSpPr>
          <p:cNvPr id="2" name="Oval 1"/>
          <p:cNvSpPr/>
          <p:nvPr/>
        </p:nvSpPr>
        <p:spPr>
          <a:xfrm>
            <a:off x="4130120" y="383316"/>
            <a:ext cx="617134" cy="61713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247409" y="416631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&gt;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220408" y="347288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0408" y="3472888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2724004" y="3653129"/>
            <a:ext cx="11733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016032" y="3470215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032" y="3470215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5468537" y="3650456"/>
            <a:ext cx="12374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308</a:t>
            </a:r>
            <a:endParaRPr lang="en-GB" sz="2800" dirty="0"/>
          </a:p>
        </p:txBody>
      </p:sp>
      <p:sp>
        <p:nvSpPr>
          <p:cNvPr id="29" name="Oval 28"/>
          <p:cNvSpPr/>
          <p:nvPr/>
        </p:nvSpPr>
        <p:spPr>
          <a:xfrm>
            <a:off x="4176729" y="3599065"/>
            <a:ext cx="617134" cy="61713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2807" y="1065221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545651" y="12079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160104" y="2413235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&gt;</a:t>
            </a:r>
            <a:endParaRPr lang="en-GB" sz="2800" dirty="0">
              <a:solidFill>
                <a:schemeClr val="accent5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40717" y="1752177"/>
                <a:ext cx="38364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i="0" dirty="0" smtClean="0">
                          <a:solidFill>
                            <a:schemeClr val="accent5"/>
                          </a:solidFill>
                        </a:rPr>
                        <m:t>6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is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more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half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of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11</m:t>
                      </m:r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717" y="1752177"/>
                <a:ext cx="3836446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1610219" y="22329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10219" y="2232994"/>
                <a:ext cx="583581" cy="88370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2549943" y="22329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9943" y="2232994"/>
                <a:ext cx="583581" cy="88370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617947" y="1752177"/>
                <a:ext cx="38364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10 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is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less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half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of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21</m:t>
                      </m:r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7947" y="1752177"/>
                <a:ext cx="3836446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6358979" y="2413235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&lt;</a:t>
            </a:r>
            <a:endParaRPr lang="en-GB" sz="2800" dirty="0">
              <a:solidFill>
                <a:schemeClr val="accent5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809094" y="22329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21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9094" y="2232994"/>
                <a:ext cx="583581" cy="88370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748818" y="223299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8818" y="2232994"/>
                <a:ext cx="583581" cy="88370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264010"/>
              </p:ext>
            </p:extLst>
          </p:nvPr>
        </p:nvGraphicFramePr>
        <p:xfrm>
          <a:off x="2637701" y="4581561"/>
          <a:ext cx="34834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121474224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41831937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20650725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925947"/>
              </p:ext>
            </p:extLst>
          </p:nvPr>
        </p:nvGraphicFramePr>
        <p:xfrm>
          <a:off x="2637701" y="5358137"/>
          <a:ext cx="348343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7633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  <a:gridCol w="497633">
                  <a:extLst>
                    <a:ext uri="{9D8B030D-6E8A-4147-A177-3AD203B41FA5}">
                      <a16:colId xmlns:a16="http://schemas.microsoft.com/office/drawing/2014/main" xmlns="" val="1214742243"/>
                    </a:ext>
                  </a:extLst>
                </a:gridCol>
                <a:gridCol w="497633">
                  <a:extLst>
                    <a:ext uri="{9D8B030D-6E8A-4147-A177-3AD203B41FA5}">
                      <a16:colId xmlns:a16="http://schemas.microsoft.com/office/drawing/2014/main" xmlns="" val="409769142"/>
                    </a:ext>
                  </a:extLst>
                </a:gridCol>
                <a:gridCol w="497633">
                  <a:extLst>
                    <a:ext uri="{9D8B030D-6E8A-4147-A177-3AD203B41FA5}">
                      <a16:colId xmlns:a16="http://schemas.microsoft.com/office/drawing/2014/main" xmlns="" val="3874306580"/>
                    </a:ext>
                  </a:extLst>
                </a:gridCol>
                <a:gridCol w="497633">
                  <a:extLst>
                    <a:ext uri="{9D8B030D-6E8A-4147-A177-3AD203B41FA5}">
                      <a16:colId xmlns:a16="http://schemas.microsoft.com/office/drawing/2014/main" xmlns="" val="1697749165"/>
                    </a:ext>
                  </a:extLst>
                </a:gridCol>
                <a:gridCol w="497633">
                  <a:extLst>
                    <a:ext uri="{9D8B030D-6E8A-4147-A177-3AD203B41FA5}">
                      <a16:colId xmlns:a16="http://schemas.microsoft.com/office/drawing/2014/main" xmlns="" val="418319374"/>
                    </a:ext>
                  </a:extLst>
                </a:gridCol>
                <a:gridCol w="497633">
                  <a:extLst>
                    <a:ext uri="{9D8B030D-6E8A-4147-A177-3AD203B41FA5}">
                      <a16:colId xmlns:a16="http://schemas.microsoft.com/office/drawing/2014/main" xmlns="" val="20650725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  <p:sp>
        <p:nvSpPr>
          <p:cNvPr id="47" name="Rectangle 46"/>
          <p:cNvSpPr/>
          <p:nvPr/>
        </p:nvSpPr>
        <p:spPr>
          <a:xfrm>
            <a:off x="4237415" y="3614050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&lt;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71BEB59B-2E75-46DC-BC92-BC57DB125B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76166" y="4759130"/>
            <a:ext cx="747045" cy="74704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B0D5CCF5-1492-4BBD-805B-F4A7ED5F57A0}"/>
              </a:ext>
            </a:extLst>
          </p:cNvPr>
          <p:cNvSpPr txBox="1"/>
          <p:nvPr/>
        </p:nvSpPr>
        <p:spPr>
          <a:xfrm>
            <a:off x="5579010" y="49018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62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 animBg="1"/>
      <p:bldP spid="32" grpId="0"/>
      <p:bldP spid="32" grpId="1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7" grpId="0"/>
      <p:bldP spid="33" grpId="0"/>
      <p:bldP spid="3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xmlns="" id="{36014B53-1887-4BD7-A09D-ED66CEEB6D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404837"/>
              </p:ext>
            </p:extLst>
          </p:nvPr>
        </p:nvGraphicFramePr>
        <p:xfrm>
          <a:off x="2637702" y="5496768"/>
          <a:ext cx="17408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0870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227429" y="1190541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27429" y="1190541"/>
                <a:ext cx="583581" cy="88370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2687605" y="1370782"/>
            <a:ext cx="12089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648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923403" y="1187868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32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3403" y="1187868"/>
                <a:ext cx="583581" cy="88370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5416941" y="1368109"/>
            <a:ext cx="16847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648</a:t>
            </a:r>
            <a:endParaRPr lang="en-GB" sz="2800" dirty="0"/>
          </a:p>
        </p:txBody>
      </p:sp>
      <p:sp>
        <p:nvSpPr>
          <p:cNvPr id="2" name="Oval 1"/>
          <p:cNvSpPr/>
          <p:nvPr/>
        </p:nvSpPr>
        <p:spPr>
          <a:xfrm>
            <a:off x="4030752" y="1280028"/>
            <a:ext cx="699214" cy="6992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4178379" y="1355558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&gt;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48921" y="3994182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8921" y="3994182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5"/>
          <p:cNvSpPr/>
          <p:nvPr/>
        </p:nvSpPr>
        <p:spPr>
          <a:xfrm>
            <a:off x="2911485" y="4174423"/>
            <a:ext cx="11733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90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969047" y="3991509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/>
                            <m:t>9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9047" y="3991509"/>
                <a:ext cx="583581" cy="88370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ectangle 27"/>
          <p:cNvSpPr/>
          <p:nvPr/>
        </p:nvSpPr>
        <p:spPr>
          <a:xfrm>
            <a:off x="5421552" y="4171750"/>
            <a:ext cx="12374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of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45</a:t>
            </a:r>
            <a:endParaRPr lang="en-GB" sz="2800" dirty="0"/>
          </a:p>
        </p:txBody>
      </p:sp>
      <p:sp>
        <p:nvSpPr>
          <p:cNvPr id="29" name="Oval 28"/>
          <p:cNvSpPr/>
          <p:nvPr/>
        </p:nvSpPr>
        <p:spPr>
          <a:xfrm>
            <a:off x="4030752" y="4083669"/>
            <a:ext cx="699214" cy="699214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41468" y="28962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744312" y="4323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3914442" y="2279482"/>
                <a:ext cx="48423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7 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is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less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than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a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quarter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of</m:t>
                      </m:r>
                      <m:r>
                        <m:rPr>
                          <m:nor/>
                        </m:rPr>
                        <a:rPr lang="en-GB" sz="2800" b="0" i="0" dirty="0" smtClean="0">
                          <a:solidFill>
                            <a:schemeClr val="accent5"/>
                          </a:solidFill>
                        </a:rPr>
                        <m:t> 32</m:t>
                      </m:r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442" y="2279482"/>
                <a:ext cx="4842363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Rectangle 41"/>
          <p:cNvSpPr/>
          <p:nvPr/>
        </p:nvSpPr>
        <p:spPr>
          <a:xfrm>
            <a:off x="5928909" y="2939148"/>
            <a:ext cx="5454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accent5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&lt;</a:t>
            </a:r>
            <a:endParaRPr lang="en-GB" sz="2800" dirty="0">
              <a:solidFill>
                <a:schemeClr val="accent5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379024" y="2752675"/>
                <a:ext cx="642075" cy="8870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32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9024" y="2752675"/>
                <a:ext cx="642075" cy="88703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6318748" y="2764412"/>
                <a:ext cx="642075" cy="885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chemeClr val="accent5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chemeClr val="accent5"/>
                              </a:solidFill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dirty="0">
                  <a:solidFill>
                    <a:schemeClr val="accent5"/>
                  </a:solidFill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8748" y="2764412"/>
                <a:ext cx="642075" cy="88530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Rectangle 46"/>
          <p:cNvSpPr/>
          <p:nvPr/>
        </p:nvSpPr>
        <p:spPr>
          <a:xfrm>
            <a:off x="4159521" y="4155991"/>
            <a:ext cx="4957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xmlns="" id="{55A33FE4-658C-4983-A3AB-5A6479C116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96834"/>
              </p:ext>
            </p:extLst>
          </p:nvPr>
        </p:nvGraphicFramePr>
        <p:xfrm>
          <a:off x="2637701" y="5006589"/>
          <a:ext cx="348342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048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  <a:gridCol w="387047">
                  <a:extLst>
                    <a:ext uri="{9D8B030D-6E8A-4147-A177-3AD203B41FA5}">
                      <a16:colId xmlns:a16="http://schemas.microsoft.com/office/drawing/2014/main" xmlns="" val="1534032528"/>
                    </a:ext>
                  </a:extLst>
                </a:gridCol>
                <a:gridCol w="387048">
                  <a:extLst>
                    <a:ext uri="{9D8B030D-6E8A-4147-A177-3AD203B41FA5}">
                      <a16:colId xmlns:a16="http://schemas.microsoft.com/office/drawing/2014/main" xmlns="" val="1571783975"/>
                    </a:ext>
                  </a:extLst>
                </a:gridCol>
                <a:gridCol w="387047">
                  <a:extLst>
                    <a:ext uri="{9D8B030D-6E8A-4147-A177-3AD203B41FA5}">
                      <a16:colId xmlns:a16="http://schemas.microsoft.com/office/drawing/2014/main" xmlns="" val="4052861867"/>
                    </a:ext>
                  </a:extLst>
                </a:gridCol>
                <a:gridCol w="387048">
                  <a:extLst>
                    <a:ext uri="{9D8B030D-6E8A-4147-A177-3AD203B41FA5}">
                      <a16:colId xmlns:a16="http://schemas.microsoft.com/office/drawing/2014/main" xmlns="" val="1232909599"/>
                    </a:ext>
                  </a:extLst>
                </a:gridCol>
                <a:gridCol w="387047">
                  <a:extLst>
                    <a:ext uri="{9D8B030D-6E8A-4147-A177-3AD203B41FA5}">
                      <a16:colId xmlns:a16="http://schemas.microsoft.com/office/drawing/2014/main" xmlns="" val="4201200727"/>
                    </a:ext>
                  </a:extLst>
                </a:gridCol>
                <a:gridCol w="387048">
                  <a:extLst>
                    <a:ext uri="{9D8B030D-6E8A-4147-A177-3AD203B41FA5}">
                      <a16:colId xmlns:a16="http://schemas.microsoft.com/office/drawing/2014/main" xmlns="" val="2000952926"/>
                    </a:ext>
                  </a:extLst>
                </a:gridCol>
                <a:gridCol w="387047">
                  <a:extLst>
                    <a:ext uri="{9D8B030D-6E8A-4147-A177-3AD203B41FA5}">
                      <a16:colId xmlns:a16="http://schemas.microsoft.com/office/drawing/2014/main" xmlns="" val="2786654058"/>
                    </a:ext>
                  </a:extLst>
                </a:gridCol>
                <a:gridCol w="387048">
                  <a:extLst>
                    <a:ext uri="{9D8B030D-6E8A-4147-A177-3AD203B41FA5}">
                      <a16:colId xmlns:a16="http://schemas.microsoft.com/office/drawing/2014/main" xmlns="" val="10597253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xmlns="" id="{57EE883E-ABD7-4203-8BA7-DA510C8DE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671072"/>
              </p:ext>
            </p:extLst>
          </p:nvPr>
        </p:nvGraphicFramePr>
        <p:xfrm>
          <a:off x="2637702" y="5496768"/>
          <a:ext cx="174087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430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1768565675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43513420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3628392191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2248112143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3922181542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3474378671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3573074908"/>
                    </a:ext>
                  </a:extLst>
                </a:gridCol>
                <a:gridCol w="193430">
                  <a:extLst>
                    <a:ext uri="{9D8B030D-6E8A-4147-A177-3AD203B41FA5}">
                      <a16:colId xmlns:a16="http://schemas.microsoft.com/office/drawing/2014/main" xmlns="" val="2318128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00601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2" grpId="0"/>
      <p:bldP spid="41" grpId="0"/>
      <p:bldP spid="42" grpId="0"/>
      <p:bldP spid="43" grpId="0"/>
      <p:bldP spid="44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97604" y="793268"/>
                <a:ext cx="583581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7604" y="793268"/>
                <a:ext cx="583581" cy="76937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683904"/>
              </p:ext>
            </p:extLst>
          </p:nvPr>
        </p:nvGraphicFramePr>
        <p:xfrm>
          <a:off x="2370570" y="3429000"/>
          <a:ext cx="435428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0857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1214742243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418319374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2065072532"/>
                    </a:ext>
                  </a:extLst>
                </a:gridCol>
                <a:gridCol w="870857">
                  <a:extLst>
                    <a:ext uri="{9D8B030D-6E8A-4147-A177-3AD203B41FA5}">
                      <a16:colId xmlns:a16="http://schemas.microsoft.com/office/drawing/2014/main" xmlns="" val="1709813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16200000" flipV="1">
            <a:off x="5301350" y="2704762"/>
            <a:ext cx="223256" cy="258783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47737" y="4486243"/>
            <a:ext cx="6134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10" name="Left Brace 9"/>
          <p:cNvSpPr/>
          <p:nvPr/>
        </p:nvSpPr>
        <p:spPr>
          <a:xfrm rot="16200000">
            <a:off x="3120786" y="3142105"/>
            <a:ext cx="223256" cy="1723686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28256" y="323903"/>
            <a:ext cx="496643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Ron has some money.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2222207" y="4129154"/>
            <a:ext cx="26421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New football</a:t>
            </a:r>
            <a:endParaRPr lang="en-GB" sz="2800" dirty="0"/>
          </a:p>
        </p:txBody>
      </p:sp>
      <p:sp>
        <p:nvSpPr>
          <p:cNvPr id="15" name="Rectangle 14"/>
          <p:cNvSpPr/>
          <p:nvPr/>
        </p:nvSpPr>
        <p:spPr>
          <a:xfrm>
            <a:off x="928255" y="924308"/>
            <a:ext cx="76754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 spends      of the money on a new football. 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928257" y="1524713"/>
            <a:ext cx="28540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 has £24 left.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928256" y="2125119"/>
            <a:ext cx="62206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is the cost of the football?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5011799" y="4129154"/>
            <a:ext cx="1097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£24</a:t>
            </a:r>
            <a:endParaRPr lang="en-GB" sz="2800" dirty="0"/>
          </a:p>
        </p:txBody>
      </p:sp>
      <p:sp>
        <p:nvSpPr>
          <p:cNvPr id="2" name="Rounded Rectangle 1"/>
          <p:cNvSpPr/>
          <p:nvPr/>
        </p:nvSpPr>
        <p:spPr>
          <a:xfrm>
            <a:off x="4002676" y="3315843"/>
            <a:ext cx="2820604" cy="63976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512893" y="4974589"/>
            <a:ext cx="1536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950957" y="4974589"/>
            <a:ext cx="40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800" dirty="0"/>
          </a:p>
        </p:txBody>
      </p:sp>
      <p:sp>
        <p:nvSpPr>
          <p:cNvPr id="21" name="Rectangle 20"/>
          <p:cNvSpPr/>
          <p:nvPr/>
        </p:nvSpPr>
        <p:spPr>
          <a:xfrm>
            <a:off x="4343039" y="3352810"/>
            <a:ext cx="40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800" dirty="0"/>
          </a:p>
        </p:txBody>
      </p:sp>
      <p:sp>
        <p:nvSpPr>
          <p:cNvPr id="22" name="Rectangle 21"/>
          <p:cNvSpPr/>
          <p:nvPr/>
        </p:nvSpPr>
        <p:spPr>
          <a:xfrm>
            <a:off x="5226267" y="3337366"/>
            <a:ext cx="40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800" dirty="0"/>
          </a:p>
        </p:txBody>
      </p:sp>
      <p:sp>
        <p:nvSpPr>
          <p:cNvPr id="23" name="Rectangle 22"/>
          <p:cNvSpPr/>
          <p:nvPr/>
        </p:nvSpPr>
        <p:spPr>
          <a:xfrm>
            <a:off x="6109495" y="3350285"/>
            <a:ext cx="40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800" dirty="0"/>
          </a:p>
        </p:txBody>
      </p:sp>
      <p:sp>
        <p:nvSpPr>
          <p:cNvPr id="24" name="Rectangle 23"/>
          <p:cNvSpPr/>
          <p:nvPr/>
        </p:nvSpPr>
        <p:spPr>
          <a:xfrm>
            <a:off x="2644927" y="3337366"/>
            <a:ext cx="40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800" dirty="0"/>
          </a:p>
        </p:txBody>
      </p:sp>
      <p:sp>
        <p:nvSpPr>
          <p:cNvPr id="25" name="Rectangle 24"/>
          <p:cNvSpPr/>
          <p:nvPr/>
        </p:nvSpPr>
        <p:spPr>
          <a:xfrm>
            <a:off x="3444528" y="3350285"/>
            <a:ext cx="40934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2370571" y="4974589"/>
            <a:ext cx="1536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600925" y="4974589"/>
            <a:ext cx="911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16</a:t>
            </a:r>
            <a:endParaRPr lang="en-GB" sz="2800" dirty="0"/>
          </a:p>
        </p:txBody>
      </p:sp>
      <p:sp>
        <p:nvSpPr>
          <p:cNvPr id="28" name="Rectangle 27"/>
          <p:cNvSpPr/>
          <p:nvPr/>
        </p:nvSpPr>
        <p:spPr>
          <a:xfrm>
            <a:off x="6057204" y="2123376"/>
            <a:ext cx="911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£16</a:t>
            </a:r>
            <a:endParaRPr lang="en-GB" sz="28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9" grpId="0"/>
      <p:bldP spid="9" grpId="1"/>
      <p:bldP spid="10" grpId="0" animBg="1"/>
      <p:bldP spid="12" grpId="0"/>
      <p:bldP spid="15" grpId="0"/>
      <p:bldP spid="16" grpId="0"/>
      <p:bldP spid="17" grpId="0"/>
      <p:bldP spid="18" grpId="0"/>
      <p:bldP spid="2" grpId="0" animBg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460136" y="787602"/>
                <a:ext cx="583581" cy="7637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dirty="0" smtClean="0"/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dirty="0" smtClean="0"/>
                          <m:t>7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0136" y="787602"/>
                <a:ext cx="583581" cy="7637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806029"/>
              </p:ext>
            </p:extLst>
          </p:nvPr>
        </p:nvGraphicFramePr>
        <p:xfrm>
          <a:off x="1304413" y="4872956"/>
          <a:ext cx="578295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6136">
                  <a:extLst>
                    <a:ext uri="{9D8B030D-6E8A-4147-A177-3AD203B41FA5}">
                      <a16:colId xmlns:a16="http://schemas.microsoft.com/office/drawing/2014/main" xmlns="" val="339582937"/>
                    </a:ext>
                  </a:extLst>
                </a:gridCol>
                <a:gridCol w="826136">
                  <a:extLst>
                    <a:ext uri="{9D8B030D-6E8A-4147-A177-3AD203B41FA5}">
                      <a16:colId xmlns:a16="http://schemas.microsoft.com/office/drawing/2014/main" xmlns="" val="1214742243"/>
                    </a:ext>
                  </a:extLst>
                </a:gridCol>
                <a:gridCol w="826136">
                  <a:extLst>
                    <a:ext uri="{9D8B030D-6E8A-4147-A177-3AD203B41FA5}">
                      <a16:colId xmlns:a16="http://schemas.microsoft.com/office/drawing/2014/main" xmlns="" val="418319374"/>
                    </a:ext>
                  </a:extLst>
                </a:gridCol>
                <a:gridCol w="826136">
                  <a:extLst>
                    <a:ext uri="{9D8B030D-6E8A-4147-A177-3AD203B41FA5}">
                      <a16:colId xmlns:a16="http://schemas.microsoft.com/office/drawing/2014/main" xmlns="" val="2065072532"/>
                    </a:ext>
                  </a:extLst>
                </a:gridCol>
                <a:gridCol w="826136">
                  <a:extLst>
                    <a:ext uri="{9D8B030D-6E8A-4147-A177-3AD203B41FA5}">
                      <a16:colId xmlns:a16="http://schemas.microsoft.com/office/drawing/2014/main" xmlns="" val="1709813834"/>
                    </a:ext>
                  </a:extLst>
                </a:gridCol>
                <a:gridCol w="826136">
                  <a:extLst>
                    <a:ext uri="{9D8B030D-6E8A-4147-A177-3AD203B41FA5}">
                      <a16:colId xmlns:a16="http://schemas.microsoft.com/office/drawing/2014/main" xmlns="" val="2971853914"/>
                    </a:ext>
                  </a:extLst>
                </a:gridCol>
                <a:gridCol w="826136">
                  <a:extLst>
                    <a:ext uri="{9D8B030D-6E8A-4147-A177-3AD203B41FA5}">
                      <a16:colId xmlns:a16="http://schemas.microsoft.com/office/drawing/2014/main" xmlns="" val="34253232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78817711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4084261" y="1783898"/>
            <a:ext cx="223256" cy="578295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Left Brace 9"/>
          <p:cNvSpPr/>
          <p:nvPr/>
        </p:nvSpPr>
        <p:spPr>
          <a:xfrm rot="16200000">
            <a:off x="3324962" y="3329779"/>
            <a:ext cx="92058" cy="409084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03640" y="303396"/>
            <a:ext cx="66501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Eva receives some money for her birthday.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984222" y="5414404"/>
                <a:ext cx="3653812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Video game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£30</a:t>
                </a:r>
                <a:endParaRPr lang="en-GB" sz="2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4222" y="5414404"/>
                <a:ext cx="3653812" cy="523220"/>
              </a:xfrm>
              <a:prstGeom prst="rect">
                <a:avLst/>
              </a:prstGeom>
              <a:blipFill>
                <a:blip r:embed="rId6"/>
                <a:stretch>
                  <a:fillRect l="-350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903640" y="910266"/>
            <a:ext cx="44334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She saves      of the money. </a:t>
            </a:r>
            <a:endParaRPr lang="en-GB" sz="2800" dirty="0"/>
          </a:p>
        </p:txBody>
      </p:sp>
      <p:sp>
        <p:nvSpPr>
          <p:cNvPr id="16" name="Rectangle 15"/>
          <p:cNvSpPr/>
          <p:nvPr/>
        </p:nvSpPr>
        <p:spPr>
          <a:xfrm>
            <a:off x="903640" y="1517136"/>
            <a:ext cx="665017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She spends the rest on a video game. </a:t>
            </a:r>
            <a:endParaRPr lang="en-GB" sz="2800" dirty="0"/>
          </a:p>
        </p:txBody>
      </p:sp>
      <p:sp>
        <p:nvSpPr>
          <p:cNvPr id="17" name="Rectangle 16"/>
          <p:cNvSpPr/>
          <p:nvPr/>
        </p:nvSpPr>
        <p:spPr>
          <a:xfrm>
            <a:off x="903640" y="2124006"/>
            <a:ext cx="59435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The video game costs £30</a:t>
            </a:r>
            <a:endParaRPr lang="en-GB" sz="2800" dirty="0"/>
          </a:p>
        </p:txBody>
      </p:sp>
      <p:sp>
        <p:nvSpPr>
          <p:cNvPr id="18" name="Rectangle 17"/>
          <p:cNvSpPr/>
          <p:nvPr/>
        </p:nvSpPr>
        <p:spPr>
          <a:xfrm>
            <a:off x="4023152" y="4012321"/>
            <a:ext cx="1097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en-GB" sz="2800" dirty="0"/>
          </a:p>
        </p:txBody>
      </p:sp>
      <p:sp>
        <p:nvSpPr>
          <p:cNvPr id="19" name="Rectangle 18"/>
          <p:cNvSpPr/>
          <p:nvPr/>
        </p:nvSpPr>
        <p:spPr>
          <a:xfrm>
            <a:off x="1124224" y="3860552"/>
            <a:ext cx="1536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577143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  <p:sp>
        <p:nvSpPr>
          <p:cNvPr id="26" name="Rectangle 25"/>
          <p:cNvSpPr/>
          <p:nvPr/>
        </p:nvSpPr>
        <p:spPr>
          <a:xfrm>
            <a:off x="2921082" y="5411764"/>
            <a:ext cx="15364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Saves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534564" y="3860552"/>
            <a:ext cx="9119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£105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03640" y="2730876"/>
            <a:ext cx="710786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much money does Eva receive for her birthday?</a:t>
            </a:r>
            <a:endParaRPr lang="en-GB" sz="2800" dirty="0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3028" y="3170791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685872" y="331348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2" name="Left Brace 31"/>
          <p:cNvSpPr/>
          <p:nvPr/>
        </p:nvSpPr>
        <p:spPr>
          <a:xfrm rot="16200000">
            <a:off x="6243591" y="4570630"/>
            <a:ext cx="76615" cy="1610933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384972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  <p:sp>
        <p:nvSpPr>
          <p:cNvPr id="34" name="Rectangle 33"/>
          <p:cNvSpPr/>
          <p:nvPr/>
        </p:nvSpPr>
        <p:spPr>
          <a:xfrm>
            <a:off x="1470392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  <p:sp>
        <p:nvSpPr>
          <p:cNvPr id="35" name="Rectangle 34"/>
          <p:cNvSpPr/>
          <p:nvPr/>
        </p:nvSpPr>
        <p:spPr>
          <a:xfrm>
            <a:off x="2278221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  <p:sp>
        <p:nvSpPr>
          <p:cNvPr id="36" name="Rectangle 35"/>
          <p:cNvSpPr/>
          <p:nvPr/>
        </p:nvSpPr>
        <p:spPr>
          <a:xfrm>
            <a:off x="3132236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  <p:sp>
        <p:nvSpPr>
          <p:cNvPr id="37" name="Rectangle 36"/>
          <p:cNvSpPr/>
          <p:nvPr/>
        </p:nvSpPr>
        <p:spPr>
          <a:xfrm>
            <a:off x="3940065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  <p:sp>
        <p:nvSpPr>
          <p:cNvPr id="38" name="Rectangle 37"/>
          <p:cNvSpPr/>
          <p:nvPr/>
        </p:nvSpPr>
        <p:spPr>
          <a:xfrm>
            <a:off x="4731625" y="4793316"/>
            <a:ext cx="6776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9660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  <p:bldP spid="10" grpId="0" animBg="1"/>
      <p:bldP spid="12" grpId="0"/>
      <p:bldP spid="15" grpId="0"/>
      <p:bldP spid="16" grpId="0"/>
      <p:bldP spid="17" grpId="0"/>
      <p:bldP spid="18" grpId="0"/>
      <p:bldP spid="19" grpId="0"/>
      <p:bldP spid="24" grpId="0"/>
      <p:bldP spid="26" grpId="0"/>
      <p:bldP spid="28" grpId="0"/>
      <p:bldP spid="29" grpId="0"/>
      <p:bldP spid="31" grpId="0"/>
      <p:bldP spid="32" grpId="0" animBg="1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712605"/>
              </p:ext>
            </p:extLst>
          </p:nvPr>
        </p:nvGraphicFramePr>
        <p:xfrm>
          <a:off x="767744" y="1732771"/>
          <a:ext cx="4991372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xmlns="" val="2597769498"/>
                    </a:ext>
                  </a:extLst>
                </a:gridCol>
                <a:gridCol w="3868425">
                  <a:extLst>
                    <a:ext uri="{9D8B030D-6E8A-4147-A177-3AD203B41FA5}">
                      <a16:colId xmlns:a16="http://schemas.microsoft.com/office/drawing/2014/main" xmlns="" val="3453198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Blue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1210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Red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91654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Yellow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7868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Green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10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Orange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86632913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97884" y="334776"/>
            <a:ext cx="7264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550 children are surveyed to find their favourite colour.</a:t>
            </a:r>
            <a:endParaRPr lang="en-GB" sz="2800" dirty="0"/>
          </a:p>
        </p:txBody>
      </p:sp>
      <p:pic>
        <p:nvPicPr>
          <p:cNvPr id="102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554" y="1732771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 38"/>
          <p:cNvSpPr/>
          <p:nvPr/>
        </p:nvSpPr>
        <p:spPr>
          <a:xfrm>
            <a:off x="797884" y="1139309"/>
            <a:ext cx="7264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Here are the results.</a:t>
            </a:r>
            <a:endParaRPr lang="en-GB" sz="2800" dirty="0"/>
          </a:p>
        </p:txBody>
      </p:sp>
      <p:pic>
        <p:nvPicPr>
          <p:cNvPr id="40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346" y="1732771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407" y="1763783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554" y="258486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346" y="261588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407" y="2632741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0402" y="261587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554" y="3468476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554" y="5122945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346" y="512708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554" y="4296727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1389" y="985726"/>
            <a:ext cx="747045" cy="747045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5564233" y="11284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3576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408967"/>
              </p:ext>
            </p:extLst>
          </p:nvPr>
        </p:nvGraphicFramePr>
        <p:xfrm>
          <a:off x="754468" y="1218670"/>
          <a:ext cx="4991372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xmlns="" val="2597769498"/>
                    </a:ext>
                  </a:extLst>
                </a:gridCol>
                <a:gridCol w="3868425">
                  <a:extLst>
                    <a:ext uri="{9D8B030D-6E8A-4147-A177-3AD203B41FA5}">
                      <a16:colId xmlns:a16="http://schemas.microsoft.com/office/drawing/2014/main" xmlns="" val="3453198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Blue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1210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Red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91654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Yellow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7868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Green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10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Orange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86632913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84608" y="218570"/>
            <a:ext cx="7264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550 children are surveyed to find their favourite colour.</a:t>
            </a:r>
            <a:endParaRPr lang="en-GB" sz="2800" dirty="0"/>
          </a:p>
        </p:txBody>
      </p:sp>
      <p:pic>
        <p:nvPicPr>
          <p:cNvPr id="102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121867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121867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31" y="1249682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2070767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210177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31" y="211864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26" y="210177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2954375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4608844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461298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3782626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190" y="121866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6652464" y="1369319"/>
            <a:ext cx="790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16692" y="234612"/>
            <a:ext cx="645905" cy="47705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5715700" y="3318945"/>
            <a:ext cx="23336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722244" y="3814551"/>
            <a:ext cx="1696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307698" y="3793680"/>
            <a:ext cx="60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31468" y="3340526"/>
            <a:ext cx="60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35650" y="1379755"/>
            <a:ext cx="60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754468" y="5601657"/>
            <a:ext cx="7264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children prefer orange?</a:t>
            </a:r>
            <a:endParaRPr lang="en-GB" sz="28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0128" y="5026418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92972" y="516910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689504" y="4790818"/>
            <a:ext cx="1696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5060898" y="4763653"/>
            <a:ext cx="9915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884305" y="5601657"/>
            <a:ext cx="9915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72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4" grpId="0" animBg="1"/>
      <p:bldP spid="23" grpId="0"/>
      <p:bldP spid="24" grpId="0"/>
      <p:bldP spid="25" grpId="0"/>
      <p:bldP spid="26" grpId="0"/>
      <p:bldP spid="27" grpId="0"/>
      <p:bldP spid="28" grpId="0"/>
      <p:bldP spid="30" grpId="0"/>
      <p:bldP spid="31" grpId="0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408967"/>
              </p:ext>
            </p:extLst>
          </p:nvPr>
        </p:nvGraphicFramePr>
        <p:xfrm>
          <a:off x="754468" y="1218670"/>
          <a:ext cx="4991372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xmlns="" val="2597769498"/>
                    </a:ext>
                  </a:extLst>
                </a:gridCol>
                <a:gridCol w="3868425">
                  <a:extLst>
                    <a:ext uri="{9D8B030D-6E8A-4147-A177-3AD203B41FA5}">
                      <a16:colId xmlns:a16="http://schemas.microsoft.com/office/drawing/2014/main" xmlns="" val="3453198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Blue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1210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Red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91654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Yellow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7868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Green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10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Orange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86632913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84608" y="218570"/>
            <a:ext cx="7264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550 children are surveyed to find their favourite colour.</a:t>
            </a:r>
            <a:endParaRPr lang="en-GB" sz="2800" dirty="0"/>
          </a:p>
        </p:txBody>
      </p:sp>
      <p:pic>
        <p:nvPicPr>
          <p:cNvPr id="102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121867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121867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31" y="1249682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2070767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210177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31" y="211864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26" y="210177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2954375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4608844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461298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3782626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190" y="121866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6652464" y="1369319"/>
            <a:ext cx="790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35650" y="1379755"/>
            <a:ext cx="60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67512" y="5520291"/>
            <a:ext cx="7264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fewer children prefer green to red?</a:t>
            </a:r>
            <a:endParaRPr lang="en-GB" sz="28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0128" y="647664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92972" y="7903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756000" y="3043434"/>
            <a:ext cx="16969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7115729" y="3041174"/>
            <a:ext cx="9915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150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7452908" y="5518462"/>
            <a:ext cx="9915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150</a:t>
            </a:r>
            <a:endParaRPr lang="en-GB" sz="2800" dirty="0">
              <a:solidFill>
                <a:srgbClr val="0070C0"/>
              </a:solidFill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218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3408967"/>
              </p:ext>
            </p:extLst>
          </p:nvPr>
        </p:nvGraphicFramePr>
        <p:xfrm>
          <a:off x="754468" y="1218670"/>
          <a:ext cx="4991372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2947">
                  <a:extLst>
                    <a:ext uri="{9D8B030D-6E8A-4147-A177-3AD203B41FA5}">
                      <a16:colId xmlns:a16="http://schemas.microsoft.com/office/drawing/2014/main" xmlns="" val="2597769498"/>
                    </a:ext>
                  </a:extLst>
                </a:gridCol>
                <a:gridCol w="3868425">
                  <a:extLst>
                    <a:ext uri="{9D8B030D-6E8A-4147-A177-3AD203B41FA5}">
                      <a16:colId xmlns:a16="http://schemas.microsoft.com/office/drawing/2014/main" xmlns="" val="345319861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Blue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271210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Red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916546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Yellow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8478682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Green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984108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500" b="0" dirty="0">
                          <a:solidFill>
                            <a:schemeClr val="tx1"/>
                          </a:solidFill>
                        </a:rPr>
                        <a:t>Orange</a:t>
                      </a:r>
                    </a:p>
                    <a:p>
                      <a:endParaRPr lang="en-GB" sz="25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3886632913"/>
                  </a:ext>
                </a:extLst>
              </a:tr>
            </a:tbl>
          </a:graphicData>
        </a:graphic>
      </p:graphicFrame>
      <p:sp>
        <p:nvSpPr>
          <p:cNvPr id="11" name="Rectangle 10"/>
          <p:cNvSpPr/>
          <p:nvPr/>
        </p:nvSpPr>
        <p:spPr>
          <a:xfrm>
            <a:off x="784608" y="218570"/>
            <a:ext cx="72647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550 children are surveyed to find their favourite colour.</a:t>
            </a:r>
            <a:endParaRPr lang="en-GB" sz="2800" dirty="0"/>
          </a:p>
        </p:txBody>
      </p:sp>
      <p:pic>
        <p:nvPicPr>
          <p:cNvPr id="102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121867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121867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31" y="1249682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2070767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210177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131" y="2118640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126" y="210177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2954375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4608844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0" y="4612988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278" y="3782626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Image result for cartoon paint brus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4190" y="1218669"/>
            <a:ext cx="728274" cy="79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6652464" y="1369319"/>
            <a:ext cx="7902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035650" y="1379755"/>
            <a:ext cx="6046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</a:t>
            </a:r>
            <a:endParaRPr lang="en-GB" sz="28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667512" y="5520291"/>
            <a:ext cx="7264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children did not choose blue?</a:t>
            </a:r>
            <a:endParaRPr lang="en-GB" sz="28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0128" y="647664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92972" y="79035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496317" y="5185644"/>
                <a:ext cx="583581" cy="8837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dirty="0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dirty="0" smtClean="0">
                              <a:solidFill>
                                <a:srgbClr val="0070C0"/>
                              </a:solidFill>
                            </a:rPr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96317" y="5185644"/>
                <a:ext cx="583581" cy="88370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53723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0280060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14.1|9|16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5.6|9|9.5|0.5|7.4|8.4|4.2|8.4|14.6|12.6|1.8|1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|11|1.6|27.1|7.7|4.6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3.3|2.4|5.5|3.9|5.2|1|3.8|7.9|4.2|5.2|1.5|2.1|4|2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8|2.3|2.8|3.3|16.4|8.8|12|0.6|1.5|5.9|4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.5|5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9.6|5.1|4.5|11.5|3.7|9.6|3.8|2.1|10.4|0.8|2.1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|7.1|2.7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9afcfd7-f6ed-4d7f-977c-eddcb1be5363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a17d96a2-ef1e-491a-a9ed-81f0bb1fbf80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201D992-4A41-4492-BF7B-EFE656E4475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8621</TotalTime>
  <Words>355</Words>
  <Application>Microsoft Office PowerPoint</Application>
  <PresentationFormat>On-screen Show (4:3)</PresentationFormat>
  <Paragraphs>176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5 - 7 on the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Corrina Stewart</cp:lastModifiedBy>
  <cp:revision>250</cp:revision>
  <dcterms:created xsi:type="dcterms:W3CDTF">2019-07-05T11:02:13Z</dcterms:created>
  <dcterms:modified xsi:type="dcterms:W3CDTF">2021-02-25T14:01:10Z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