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1" r:id="rId3"/>
    <p:sldId id="263" r:id="rId4"/>
    <p:sldId id="262" r:id="rId5"/>
    <p:sldId id="264" r:id="rId6"/>
    <p:sldId id="265" r:id="rId7"/>
    <p:sldId id="266" r:id="rId8"/>
    <p:sldId id="268" r:id="rId9"/>
    <p:sldId id="269" r:id="rId10"/>
    <p:sldId id="267" r:id="rId11"/>
    <p:sldId id="270" r:id="rId12"/>
    <p:sldId id="260"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0EEC19-B82C-FAA2-6ED0-46926087EA5C}" v="2873" dt="2021-01-27T09:57:19.583"/>
    <p1510:client id="{2BF69D2E-5905-44D4-FB99-E2F6E094095B}" v="16" dt="2021-01-31T17:28:14.416"/>
    <p1510:client id="{785E4619-E864-6EA8-4FE4-DFBC712A6653}" v="69" dt="2021-01-31T14:23:02.1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2" d="100"/>
          <a:sy n="122" d="100"/>
        </p:scale>
        <p:origin x="-131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785E4619-E864-6EA8-4FE4-DFBC712A6653}"/>
    <pc:docChg chg="modSld">
      <pc:chgData name="Rachel Harrison" userId="S::rachel.harrison@bramhopeprimaryschool.co.uk::1ceaffb2-cd00-4957-9443-572dfb74df9c" providerId="AD" clId="Web-{785E4619-E864-6EA8-4FE4-DFBC712A6653}" dt="2021-01-31T14:23:01.089" v="29" actId="20577"/>
      <pc:docMkLst>
        <pc:docMk/>
      </pc:docMkLst>
      <pc:sldChg chg="modSp">
        <pc:chgData name="Rachel Harrison" userId="S::rachel.harrison@bramhopeprimaryschool.co.uk::1ceaffb2-cd00-4957-9443-572dfb74df9c" providerId="AD" clId="Web-{785E4619-E864-6EA8-4FE4-DFBC712A6653}" dt="2021-01-31T14:21:20.196" v="11" actId="20577"/>
        <pc:sldMkLst>
          <pc:docMk/>
          <pc:sldMk cId="1819218168" sldId="261"/>
        </pc:sldMkLst>
        <pc:spChg chg="mod">
          <ac:chgData name="Rachel Harrison" userId="S::rachel.harrison@bramhopeprimaryschool.co.uk::1ceaffb2-cd00-4957-9443-572dfb74df9c" providerId="AD" clId="Web-{785E4619-E864-6EA8-4FE4-DFBC712A6653}" dt="2021-01-31T14:21:20.196" v="11" actId="20577"/>
          <ac:spMkLst>
            <pc:docMk/>
            <pc:sldMk cId="1819218168" sldId="261"/>
            <ac:spMk id="2" creationId="{241DFBB7-3887-43A7-A0CD-370EBA19E723}"/>
          </ac:spMkLst>
        </pc:spChg>
      </pc:sldChg>
      <pc:sldChg chg="modSp">
        <pc:chgData name="Rachel Harrison" userId="S::rachel.harrison@bramhopeprimaryschool.co.uk::1ceaffb2-cd00-4957-9443-572dfb74df9c" providerId="AD" clId="Web-{785E4619-E864-6EA8-4FE4-DFBC712A6653}" dt="2021-01-31T14:21:47.150" v="21" actId="1076"/>
        <pc:sldMkLst>
          <pc:docMk/>
          <pc:sldMk cId="1907120974" sldId="262"/>
        </pc:sldMkLst>
        <pc:spChg chg="mod">
          <ac:chgData name="Rachel Harrison" userId="S::rachel.harrison@bramhopeprimaryschool.co.uk::1ceaffb2-cd00-4957-9443-572dfb74df9c" providerId="AD" clId="Web-{785E4619-E864-6EA8-4FE4-DFBC712A6653}" dt="2021-01-31T14:21:47.150" v="21" actId="1076"/>
          <ac:spMkLst>
            <pc:docMk/>
            <pc:sldMk cId="1907120974" sldId="262"/>
            <ac:spMk id="2" creationId="{F61E4F59-A6A3-4022-90B6-16EFD266746B}"/>
          </ac:spMkLst>
        </pc:spChg>
      </pc:sldChg>
      <pc:sldChg chg="modSp">
        <pc:chgData name="Rachel Harrison" userId="S::rachel.harrison@bramhopeprimaryschool.co.uk::1ceaffb2-cd00-4957-9443-572dfb74df9c" providerId="AD" clId="Web-{785E4619-E864-6EA8-4FE4-DFBC712A6653}" dt="2021-01-31T14:21:43.634" v="20" actId="20577"/>
        <pc:sldMkLst>
          <pc:docMk/>
          <pc:sldMk cId="3465010452" sldId="263"/>
        </pc:sldMkLst>
        <pc:spChg chg="mod">
          <ac:chgData name="Rachel Harrison" userId="S::rachel.harrison@bramhopeprimaryschool.co.uk::1ceaffb2-cd00-4957-9443-572dfb74df9c" providerId="AD" clId="Web-{785E4619-E864-6EA8-4FE4-DFBC712A6653}" dt="2021-01-31T14:21:43.634" v="20" actId="20577"/>
          <ac:spMkLst>
            <pc:docMk/>
            <pc:sldMk cId="3465010452" sldId="263"/>
            <ac:spMk id="2" creationId="{296B4339-450A-437C-950C-D7BCF2E4E4F7}"/>
          </ac:spMkLst>
        </pc:spChg>
      </pc:sldChg>
      <pc:sldChg chg="modSp">
        <pc:chgData name="Rachel Harrison" userId="S::rachel.harrison@bramhopeprimaryschool.co.uk::1ceaffb2-cd00-4957-9443-572dfb74df9c" providerId="AD" clId="Web-{785E4619-E864-6EA8-4FE4-DFBC712A6653}" dt="2021-01-31T14:22:11.760" v="23" actId="20577"/>
        <pc:sldMkLst>
          <pc:docMk/>
          <pc:sldMk cId="1450462710" sldId="264"/>
        </pc:sldMkLst>
        <pc:spChg chg="mod">
          <ac:chgData name="Rachel Harrison" userId="S::rachel.harrison@bramhopeprimaryschool.co.uk::1ceaffb2-cd00-4957-9443-572dfb74df9c" providerId="AD" clId="Web-{785E4619-E864-6EA8-4FE4-DFBC712A6653}" dt="2021-01-31T14:22:11.760" v="23" actId="20577"/>
          <ac:spMkLst>
            <pc:docMk/>
            <pc:sldMk cId="1450462710" sldId="264"/>
            <ac:spMk id="2" creationId="{233BD411-1629-401B-A469-3B9B3695ADC5}"/>
          </ac:spMkLst>
        </pc:spChg>
      </pc:sldChg>
      <pc:sldChg chg="modSp">
        <pc:chgData name="Rachel Harrison" userId="S::rachel.harrison@bramhopeprimaryschool.co.uk::1ceaffb2-cd00-4957-9443-572dfb74df9c" providerId="AD" clId="Web-{785E4619-E864-6EA8-4FE4-DFBC712A6653}" dt="2021-01-31T14:22:21.057" v="25" actId="20577"/>
        <pc:sldMkLst>
          <pc:docMk/>
          <pc:sldMk cId="1491267643" sldId="265"/>
        </pc:sldMkLst>
        <pc:spChg chg="mod">
          <ac:chgData name="Rachel Harrison" userId="S::rachel.harrison@bramhopeprimaryschool.co.uk::1ceaffb2-cd00-4957-9443-572dfb74df9c" providerId="AD" clId="Web-{785E4619-E864-6EA8-4FE4-DFBC712A6653}" dt="2021-01-31T14:22:21.057" v="25" actId="20577"/>
          <ac:spMkLst>
            <pc:docMk/>
            <pc:sldMk cId="1491267643" sldId="265"/>
            <ac:spMk id="2" creationId="{EFB792E5-C6E7-44C2-A06B-C95C491ADFE4}"/>
          </ac:spMkLst>
        </pc:spChg>
      </pc:sldChg>
      <pc:sldChg chg="modSp">
        <pc:chgData name="Rachel Harrison" userId="S::rachel.harrison@bramhopeprimaryschool.co.uk::1ceaffb2-cd00-4957-9443-572dfb74df9c" providerId="AD" clId="Web-{785E4619-E864-6EA8-4FE4-DFBC712A6653}" dt="2021-01-31T14:22:44.635" v="27" actId="20577"/>
        <pc:sldMkLst>
          <pc:docMk/>
          <pc:sldMk cId="2717455807" sldId="266"/>
        </pc:sldMkLst>
        <pc:spChg chg="mod">
          <ac:chgData name="Rachel Harrison" userId="S::rachel.harrison@bramhopeprimaryschool.co.uk::1ceaffb2-cd00-4957-9443-572dfb74df9c" providerId="AD" clId="Web-{785E4619-E864-6EA8-4FE4-DFBC712A6653}" dt="2021-01-31T14:22:44.635" v="27" actId="20577"/>
          <ac:spMkLst>
            <pc:docMk/>
            <pc:sldMk cId="2717455807" sldId="266"/>
            <ac:spMk id="2" creationId="{40E87EC8-2898-4049-8B85-8963483F1220}"/>
          </ac:spMkLst>
        </pc:spChg>
      </pc:sldChg>
      <pc:sldChg chg="modSp">
        <pc:chgData name="Rachel Harrison" userId="S::rachel.harrison@bramhopeprimaryschool.co.uk::1ceaffb2-cd00-4957-9443-572dfb74df9c" providerId="AD" clId="Web-{785E4619-E864-6EA8-4FE4-DFBC712A6653}" dt="2021-01-31T14:23:01.089" v="29" actId="20577"/>
        <pc:sldMkLst>
          <pc:docMk/>
          <pc:sldMk cId="3758365560" sldId="268"/>
        </pc:sldMkLst>
        <pc:spChg chg="mod">
          <ac:chgData name="Rachel Harrison" userId="S::rachel.harrison@bramhopeprimaryschool.co.uk::1ceaffb2-cd00-4957-9443-572dfb74df9c" providerId="AD" clId="Web-{785E4619-E864-6EA8-4FE4-DFBC712A6653}" dt="2021-01-31T14:23:01.089" v="29" actId="20577"/>
          <ac:spMkLst>
            <pc:docMk/>
            <pc:sldMk cId="3758365560" sldId="268"/>
            <ac:spMk id="2" creationId="{DEA5352E-B8EE-4B66-BCC9-1B523575DC9C}"/>
          </ac:spMkLst>
        </pc:spChg>
      </pc:sldChg>
    </pc:docChg>
  </pc:docChgLst>
  <pc:docChgLst>
    <pc:chgData name="Rachel Harrison" userId="S::rachel.harrison@bramhopeprimaryschool.co.uk::1ceaffb2-cd00-4957-9443-572dfb74df9c" providerId="AD" clId="Web-{180EEC19-B82C-FAA2-6ED0-46926087EA5C}"/>
    <pc:docChg chg="addSld delSld modSld">
      <pc:chgData name="Rachel Harrison" userId="S::rachel.harrison@bramhopeprimaryschool.co.uk::1ceaffb2-cd00-4957-9443-572dfb74df9c" providerId="AD" clId="Web-{180EEC19-B82C-FAA2-6ED0-46926087EA5C}" dt="2021-01-27T09:57:17.708" v="1426" actId="20577"/>
      <pc:docMkLst>
        <pc:docMk/>
      </pc:docMkLst>
      <pc:sldChg chg="del">
        <pc:chgData name="Rachel Harrison" userId="S::rachel.harrison@bramhopeprimaryschool.co.uk::1ceaffb2-cd00-4957-9443-572dfb74df9c" providerId="AD" clId="Web-{180EEC19-B82C-FAA2-6ED0-46926087EA5C}" dt="2021-01-27T09:41:49.825" v="0"/>
        <pc:sldMkLst>
          <pc:docMk/>
          <pc:sldMk cId="0" sldId="256"/>
        </pc:sldMkLst>
      </pc:sldChg>
      <pc:sldChg chg="delSp modSp">
        <pc:chgData name="Rachel Harrison" userId="S::rachel.harrison@bramhopeprimaryschool.co.uk::1ceaffb2-cd00-4957-9443-572dfb74df9c" providerId="AD" clId="Web-{180EEC19-B82C-FAA2-6ED0-46926087EA5C}" dt="2021-01-27T09:42:02.810" v="4" actId="1076"/>
        <pc:sldMkLst>
          <pc:docMk/>
          <pc:sldMk cId="0" sldId="257"/>
        </pc:sldMkLst>
        <pc:spChg chg="del mod">
          <ac:chgData name="Rachel Harrison" userId="S::rachel.harrison@bramhopeprimaryschool.co.uk::1ceaffb2-cd00-4957-9443-572dfb74df9c" providerId="AD" clId="Web-{180EEC19-B82C-FAA2-6ED0-46926087EA5C}" dt="2021-01-27T09:41:58.763" v="3"/>
          <ac:spMkLst>
            <pc:docMk/>
            <pc:sldMk cId="0" sldId="257"/>
            <ac:spMk id="6" creationId="{00000000-0000-0000-0000-000000000000}"/>
          </ac:spMkLst>
        </pc:spChg>
        <pc:picChg chg="mod">
          <ac:chgData name="Rachel Harrison" userId="S::rachel.harrison@bramhopeprimaryschool.co.uk::1ceaffb2-cd00-4957-9443-572dfb74df9c" providerId="AD" clId="Web-{180EEC19-B82C-FAA2-6ED0-46926087EA5C}" dt="2021-01-27T09:42:02.810" v="4" actId="1076"/>
          <ac:picMkLst>
            <pc:docMk/>
            <pc:sldMk cId="0" sldId="257"/>
            <ac:picMk id="1029" creationId="{00000000-0000-0000-0000-000000000000}"/>
          </ac:picMkLst>
        </pc:picChg>
      </pc:sldChg>
      <pc:sldChg chg="del">
        <pc:chgData name="Rachel Harrison" userId="S::rachel.harrison@bramhopeprimaryschool.co.uk::1ceaffb2-cd00-4957-9443-572dfb74df9c" providerId="AD" clId="Web-{180EEC19-B82C-FAA2-6ED0-46926087EA5C}" dt="2021-01-27T09:45:56.566" v="501"/>
        <pc:sldMkLst>
          <pc:docMk/>
          <pc:sldMk cId="0" sldId="258"/>
        </pc:sldMkLst>
      </pc:sldChg>
      <pc:sldChg chg="del">
        <pc:chgData name="Rachel Harrison" userId="S::rachel.harrison@bramhopeprimaryschool.co.uk::1ceaffb2-cd00-4957-9443-572dfb74df9c" providerId="AD" clId="Web-{180EEC19-B82C-FAA2-6ED0-46926087EA5C}" dt="2021-01-27T09:49:41.665" v="865"/>
        <pc:sldMkLst>
          <pc:docMk/>
          <pc:sldMk cId="0" sldId="259"/>
        </pc:sldMkLst>
      </pc:sldChg>
      <pc:sldChg chg="delSp modSp">
        <pc:chgData name="Rachel Harrison" userId="S::rachel.harrison@bramhopeprimaryschool.co.uk::1ceaffb2-cd00-4957-9443-572dfb74df9c" providerId="AD" clId="Web-{180EEC19-B82C-FAA2-6ED0-46926087EA5C}" dt="2021-01-27T09:57:17.708" v="1426" actId="20577"/>
        <pc:sldMkLst>
          <pc:docMk/>
          <pc:sldMk cId="0" sldId="260"/>
        </pc:sldMkLst>
        <pc:spChg chg="mod">
          <ac:chgData name="Rachel Harrison" userId="S::rachel.harrison@bramhopeprimaryschool.co.uk::1ceaffb2-cd00-4957-9443-572dfb74df9c" providerId="AD" clId="Web-{180EEC19-B82C-FAA2-6ED0-46926087EA5C}" dt="2021-01-27T09:57:17.708" v="1426" actId="20577"/>
          <ac:spMkLst>
            <pc:docMk/>
            <pc:sldMk cId="0" sldId="260"/>
            <ac:spMk id="2" creationId="{00000000-0000-0000-0000-000000000000}"/>
          </ac:spMkLst>
        </pc:spChg>
        <pc:spChg chg="del">
          <ac:chgData name="Rachel Harrison" userId="S::rachel.harrison@bramhopeprimaryschool.co.uk::1ceaffb2-cd00-4957-9443-572dfb74df9c" providerId="AD" clId="Web-{180EEC19-B82C-FAA2-6ED0-46926087EA5C}" dt="2021-01-27T09:56:28.707" v="1406"/>
          <ac:spMkLst>
            <pc:docMk/>
            <pc:sldMk cId="0" sldId="260"/>
            <ac:spMk id="3" creationId="{00000000-0000-0000-0000-000000000000}"/>
          </ac:spMkLst>
        </pc:spChg>
        <pc:spChg chg="del mod">
          <ac:chgData name="Rachel Harrison" userId="S::rachel.harrison@bramhopeprimaryschool.co.uk::1ceaffb2-cd00-4957-9443-572dfb74df9c" providerId="AD" clId="Web-{180EEC19-B82C-FAA2-6ED0-46926087EA5C}" dt="2021-01-27T09:55:47.081" v="1401"/>
          <ac:spMkLst>
            <pc:docMk/>
            <pc:sldMk cId="0" sldId="260"/>
            <ac:spMk id="4" creationId="{00000000-0000-0000-0000-000000000000}"/>
          </ac:spMkLst>
        </pc:spChg>
        <pc:picChg chg="mod">
          <ac:chgData name="Rachel Harrison" userId="S::rachel.harrison@bramhopeprimaryschool.co.uk::1ceaffb2-cd00-4957-9443-572dfb74df9c" providerId="AD" clId="Web-{180EEC19-B82C-FAA2-6ED0-46926087EA5C}" dt="2021-01-27T09:57:07.958" v="1420" actId="14100"/>
          <ac:picMkLst>
            <pc:docMk/>
            <pc:sldMk cId="0" sldId="260"/>
            <ac:picMk id="1026" creationId="{00000000-0000-0000-0000-000000000000}"/>
          </ac:picMkLst>
        </pc:picChg>
        <pc:picChg chg="del">
          <ac:chgData name="Rachel Harrison" userId="S::rachel.harrison@bramhopeprimaryschool.co.uk::1ceaffb2-cd00-4957-9443-572dfb74df9c" providerId="AD" clId="Web-{180EEC19-B82C-FAA2-6ED0-46926087EA5C}" dt="2021-01-27T09:56:08.691" v="1403"/>
          <ac:picMkLst>
            <pc:docMk/>
            <pc:sldMk cId="0" sldId="260"/>
            <ac:picMk id="1027" creationId="{00000000-0000-0000-0000-000000000000}"/>
          </ac:picMkLst>
        </pc:picChg>
      </pc:sldChg>
      <pc:sldChg chg="modSp new">
        <pc:chgData name="Rachel Harrison" userId="S::rachel.harrison@bramhopeprimaryschool.co.uk::1ceaffb2-cd00-4957-9443-572dfb74df9c" providerId="AD" clId="Web-{180EEC19-B82C-FAA2-6ED0-46926087EA5C}" dt="2021-01-27T09:43:31.859" v="212" actId="20577"/>
        <pc:sldMkLst>
          <pc:docMk/>
          <pc:sldMk cId="1819218168" sldId="261"/>
        </pc:sldMkLst>
        <pc:spChg chg="mod">
          <ac:chgData name="Rachel Harrison" userId="S::rachel.harrison@bramhopeprimaryschool.co.uk::1ceaffb2-cd00-4957-9443-572dfb74df9c" providerId="AD" clId="Web-{180EEC19-B82C-FAA2-6ED0-46926087EA5C}" dt="2021-01-27T09:43:31.859" v="212" actId="20577"/>
          <ac:spMkLst>
            <pc:docMk/>
            <pc:sldMk cId="1819218168" sldId="261"/>
            <ac:spMk id="2" creationId="{241DFBB7-3887-43A7-A0CD-370EBA19E723}"/>
          </ac:spMkLst>
        </pc:spChg>
      </pc:sldChg>
      <pc:sldChg chg="modSp new">
        <pc:chgData name="Rachel Harrison" userId="S::rachel.harrison@bramhopeprimaryschool.co.uk::1ceaffb2-cd00-4957-9443-572dfb74df9c" providerId="AD" clId="Web-{180EEC19-B82C-FAA2-6ED0-46926087EA5C}" dt="2021-01-27T09:45:47.066" v="499" actId="20577"/>
        <pc:sldMkLst>
          <pc:docMk/>
          <pc:sldMk cId="1907120974" sldId="262"/>
        </pc:sldMkLst>
        <pc:spChg chg="mod">
          <ac:chgData name="Rachel Harrison" userId="S::rachel.harrison@bramhopeprimaryschool.co.uk::1ceaffb2-cd00-4957-9443-572dfb74df9c" providerId="AD" clId="Web-{180EEC19-B82C-FAA2-6ED0-46926087EA5C}" dt="2021-01-27T09:45:47.066" v="499" actId="20577"/>
          <ac:spMkLst>
            <pc:docMk/>
            <pc:sldMk cId="1907120974" sldId="262"/>
            <ac:spMk id="2" creationId="{F61E4F59-A6A3-4022-90B6-16EFD266746B}"/>
          </ac:spMkLst>
        </pc:spChg>
      </pc:sldChg>
      <pc:sldChg chg="modSp new">
        <pc:chgData name="Rachel Harrison" userId="S::rachel.harrison@bramhopeprimaryschool.co.uk::1ceaffb2-cd00-4957-9443-572dfb74df9c" providerId="AD" clId="Web-{180EEC19-B82C-FAA2-6ED0-46926087EA5C}" dt="2021-01-27T09:44:54.018" v="361" actId="20577"/>
        <pc:sldMkLst>
          <pc:docMk/>
          <pc:sldMk cId="3465010452" sldId="263"/>
        </pc:sldMkLst>
        <pc:spChg chg="mod">
          <ac:chgData name="Rachel Harrison" userId="S::rachel.harrison@bramhopeprimaryschool.co.uk::1ceaffb2-cd00-4957-9443-572dfb74df9c" providerId="AD" clId="Web-{180EEC19-B82C-FAA2-6ED0-46926087EA5C}" dt="2021-01-27T09:44:54.018" v="361" actId="20577"/>
          <ac:spMkLst>
            <pc:docMk/>
            <pc:sldMk cId="3465010452" sldId="263"/>
            <ac:spMk id="2" creationId="{296B4339-450A-437C-950C-D7BCF2E4E4F7}"/>
          </ac:spMkLst>
        </pc:spChg>
      </pc:sldChg>
      <pc:sldChg chg="modSp new">
        <pc:chgData name="Rachel Harrison" userId="S::rachel.harrison@bramhopeprimaryschool.co.uk::1ceaffb2-cd00-4957-9443-572dfb74df9c" providerId="AD" clId="Web-{180EEC19-B82C-FAA2-6ED0-46926087EA5C}" dt="2021-01-27T09:46:53.583" v="607" actId="20577"/>
        <pc:sldMkLst>
          <pc:docMk/>
          <pc:sldMk cId="1450462710" sldId="264"/>
        </pc:sldMkLst>
        <pc:spChg chg="mod">
          <ac:chgData name="Rachel Harrison" userId="S::rachel.harrison@bramhopeprimaryschool.co.uk::1ceaffb2-cd00-4957-9443-572dfb74df9c" providerId="AD" clId="Web-{180EEC19-B82C-FAA2-6ED0-46926087EA5C}" dt="2021-01-27T09:46:53.583" v="607" actId="20577"/>
          <ac:spMkLst>
            <pc:docMk/>
            <pc:sldMk cId="1450462710" sldId="264"/>
            <ac:spMk id="2" creationId="{233BD411-1629-401B-A469-3B9B3695ADC5}"/>
          </ac:spMkLst>
        </pc:spChg>
      </pc:sldChg>
      <pc:sldChg chg="modSp new">
        <pc:chgData name="Rachel Harrison" userId="S::rachel.harrison@bramhopeprimaryschool.co.uk::1ceaffb2-cd00-4957-9443-572dfb74df9c" providerId="AD" clId="Web-{180EEC19-B82C-FAA2-6ED0-46926087EA5C}" dt="2021-01-27T09:47:52.178" v="703" actId="20577"/>
        <pc:sldMkLst>
          <pc:docMk/>
          <pc:sldMk cId="1491267643" sldId="265"/>
        </pc:sldMkLst>
        <pc:spChg chg="mod">
          <ac:chgData name="Rachel Harrison" userId="S::rachel.harrison@bramhopeprimaryschool.co.uk::1ceaffb2-cd00-4957-9443-572dfb74df9c" providerId="AD" clId="Web-{180EEC19-B82C-FAA2-6ED0-46926087EA5C}" dt="2021-01-27T09:47:52.178" v="703" actId="20577"/>
          <ac:spMkLst>
            <pc:docMk/>
            <pc:sldMk cId="1491267643" sldId="265"/>
            <ac:spMk id="2" creationId="{EFB792E5-C6E7-44C2-A06B-C95C491ADFE4}"/>
          </ac:spMkLst>
        </pc:spChg>
      </pc:sldChg>
      <pc:sldChg chg="modSp new">
        <pc:chgData name="Rachel Harrison" userId="S::rachel.harrison@bramhopeprimaryschool.co.uk::1ceaffb2-cd00-4957-9443-572dfb74df9c" providerId="AD" clId="Web-{180EEC19-B82C-FAA2-6ED0-46926087EA5C}" dt="2021-01-27T09:49:30.556" v="864" actId="20577"/>
        <pc:sldMkLst>
          <pc:docMk/>
          <pc:sldMk cId="2717455807" sldId="266"/>
        </pc:sldMkLst>
        <pc:spChg chg="mod">
          <ac:chgData name="Rachel Harrison" userId="S::rachel.harrison@bramhopeprimaryschool.co.uk::1ceaffb2-cd00-4957-9443-572dfb74df9c" providerId="AD" clId="Web-{180EEC19-B82C-FAA2-6ED0-46926087EA5C}" dt="2021-01-27T09:49:30.556" v="864" actId="20577"/>
          <ac:spMkLst>
            <pc:docMk/>
            <pc:sldMk cId="2717455807" sldId="266"/>
            <ac:spMk id="2" creationId="{40E87EC8-2898-4049-8B85-8963483F1220}"/>
          </ac:spMkLst>
        </pc:spChg>
      </pc:sldChg>
      <pc:sldChg chg="addSp modSp new">
        <pc:chgData name="Rachel Harrison" userId="S::rachel.harrison@bramhopeprimaryschool.co.uk::1ceaffb2-cd00-4957-9443-572dfb74df9c" providerId="AD" clId="Web-{180EEC19-B82C-FAA2-6ED0-46926087EA5C}" dt="2021-01-27T09:54:44.157" v="1360" actId="20577"/>
        <pc:sldMkLst>
          <pc:docMk/>
          <pc:sldMk cId="2594730170" sldId="267"/>
        </pc:sldMkLst>
        <pc:spChg chg="mod">
          <ac:chgData name="Rachel Harrison" userId="S::rachel.harrison@bramhopeprimaryschool.co.uk::1ceaffb2-cd00-4957-9443-572dfb74df9c" providerId="AD" clId="Web-{180EEC19-B82C-FAA2-6ED0-46926087EA5C}" dt="2021-01-27T09:50:01.463" v="875" actId="20577"/>
          <ac:spMkLst>
            <pc:docMk/>
            <pc:sldMk cId="2594730170" sldId="267"/>
            <ac:spMk id="2" creationId="{0ACDAD3C-0406-41A3-931A-1C65932C84C4}"/>
          </ac:spMkLst>
        </pc:spChg>
        <pc:spChg chg="add mod">
          <ac:chgData name="Rachel Harrison" userId="S::rachel.harrison@bramhopeprimaryschool.co.uk::1ceaffb2-cd00-4957-9443-572dfb74df9c" providerId="AD" clId="Web-{180EEC19-B82C-FAA2-6ED0-46926087EA5C}" dt="2021-01-27T09:54:44.157" v="1360" actId="20577"/>
          <ac:spMkLst>
            <pc:docMk/>
            <pc:sldMk cId="2594730170" sldId="267"/>
            <ac:spMk id="3" creationId="{D51B0EC5-330D-4366-BFDF-63896E41C27B}"/>
          </ac:spMkLst>
        </pc:spChg>
      </pc:sldChg>
      <pc:sldChg chg="modSp new">
        <pc:chgData name="Rachel Harrison" userId="S::rachel.harrison@bramhopeprimaryschool.co.uk::1ceaffb2-cd00-4957-9443-572dfb74df9c" providerId="AD" clId="Web-{180EEC19-B82C-FAA2-6ED0-46926087EA5C}" dt="2021-01-27T09:51:34.028" v="1040" actId="20577"/>
        <pc:sldMkLst>
          <pc:docMk/>
          <pc:sldMk cId="3758365560" sldId="268"/>
        </pc:sldMkLst>
        <pc:spChg chg="mod">
          <ac:chgData name="Rachel Harrison" userId="S::rachel.harrison@bramhopeprimaryschool.co.uk::1ceaffb2-cd00-4957-9443-572dfb74df9c" providerId="AD" clId="Web-{180EEC19-B82C-FAA2-6ED0-46926087EA5C}" dt="2021-01-27T09:51:34.028" v="1040" actId="20577"/>
          <ac:spMkLst>
            <pc:docMk/>
            <pc:sldMk cId="3758365560" sldId="268"/>
            <ac:spMk id="2" creationId="{DEA5352E-B8EE-4B66-BCC9-1B523575DC9C}"/>
          </ac:spMkLst>
        </pc:spChg>
      </pc:sldChg>
      <pc:sldChg chg="modSp new">
        <pc:chgData name="Rachel Harrison" userId="S::rachel.harrison@bramhopeprimaryschool.co.uk::1ceaffb2-cd00-4957-9443-572dfb74df9c" providerId="AD" clId="Web-{180EEC19-B82C-FAA2-6ED0-46926087EA5C}" dt="2021-01-27T09:52:44.561" v="1177" actId="20577"/>
        <pc:sldMkLst>
          <pc:docMk/>
          <pc:sldMk cId="3413522792" sldId="269"/>
        </pc:sldMkLst>
        <pc:spChg chg="mod">
          <ac:chgData name="Rachel Harrison" userId="S::rachel.harrison@bramhopeprimaryschool.co.uk::1ceaffb2-cd00-4957-9443-572dfb74df9c" providerId="AD" clId="Web-{180EEC19-B82C-FAA2-6ED0-46926087EA5C}" dt="2021-01-27T09:52:44.561" v="1177" actId="20577"/>
          <ac:spMkLst>
            <pc:docMk/>
            <pc:sldMk cId="3413522792" sldId="269"/>
            <ac:spMk id="2" creationId="{274C813B-AE3A-4A88-A33C-0F1067DFA06C}"/>
          </ac:spMkLst>
        </pc:spChg>
      </pc:sldChg>
      <pc:sldChg chg="modSp new">
        <pc:chgData name="Rachel Harrison" userId="S::rachel.harrison@bramhopeprimaryschool.co.uk::1ceaffb2-cd00-4957-9443-572dfb74df9c" providerId="AD" clId="Web-{180EEC19-B82C-FAA2-6ED0-46926087EA5C}" dt="2021-01-27T09:55:32.346" v="1400" actId="20577"/>
        <pc:sldMkLst>
          <pc:docMk/>
          <pc:sldMk cId="600535231" sldId="270"/>
        </pc:sldMkLst>
        <pc:spChg chg="mod">
          <ac:chgData name="Rachel Harrison" userId="S::rachel.harrison@bramhopeprimaryschool.co.uk::1ceaffb2-cd00-4957-9443-572dfb74df9c" providerId="AD" clId="Web-{180EEC19-B82C-FAA2-6ED0-46926087EA5C}" dt="2021-01-27T09:55:32.346" v="1400" actId="20577"/>
          <ac:spMkLst>
            <pc:docMk/>
            <pc:sldMk cId="600535231" sldId="270"/>
            <ac:spMk id="2" creationId="{237D4333-97F8-4EC0-A654-FB0E561722D6}"/>
          </ac:spMkLst>
        </pc:spChg>
      </pc:sldChg>
      <pc:sldChg chg="addSp delSp modSp new">
        <pc:chgData name="Rachel Harrison" userId="S::rachel.harrison@bramhopeprimaryschool.co.uk::1ceaffb2-cd00-4957-9443-572dfb74df9c" providerId="AD" clId="Web-{180EEC19-B82C-FAA2-6ED0-46926087EA5C}" dt="2021-01-27T09:56:57.723" v="1417" actId="1076"/>
        <pc:sldMkLst>
          <pc:docMk/>
          <pc:sldMk cId="817527997" sldId="271"/>
        </pc:sldMkLst>
        <pc:spChg chg="del">
          <ac:chgData name="Rachel Harrison" userId="S::rachel.harrison@bramhopeprimaryschool.co.uk::1ceaffb2-cd00-4957-9443-572dfb74df9c" providerId="AD" clId="Web-{180EEC19-B82C-FAA2-6ED0-46926087EA5C}" dt="2021-01-27T09:56:34.113" v="1408"/>
          <ac:spMkLst>
            <pc:docMk/>
            <pc:sldMk cId="817527997" sldId="271"/>
            <ac:spMk id="2" creationId="{39DC0A58-B8AD-4C16-A652-9E7E1C9EC6DA}"/>
          </ac:spMkLst>
        </pc:spChg>
        <pc:spChg chg="add mod">
          <ac:chgData name="Rachel Harrison" userId="S::rachel.harrison@bramhopeprimaryschool.co.uk::1ceaffb2-cd00-4957-9443-572dfb74df9c" providerId="AD" clId="Web-{180EEC19-B82C-FAA2-6ED0-46926087EA5C}" dt="2021-01-27T09:56:57.723" v="1417" actId="1076"/>
          <ac:spMkLst>
            <pc:docMk/>
            <pc:sldMk cId="817527997" sldId="271"/>
            <ac:spMk id="4" creationId="{DAA16802-B90D-4455-9A8E-2CDD38AE9000}"/>
          </ac:spMkLst>
        </pc:spChg>
        <pc:picChg chg="add mod">
          <ac:chgData name="Rachel Harrison" userId="S::rachel.harrison@bramhopeprimaryschool.co.uk::1ceaffb2-cd00-4957-9443-572dfb74df9c" providerId="AD" clId="Web-{180EEC19-B82C-FAA2-6ED0-46926087EA5C}" dt="2021-01-27T09:56:22.910" v="1405" actId="1076"/>
          <ac:picMkLst>
            <pc:docMk/>
            <pc:sldMk cId="817527997" sldId="271"/>
            <ac:picMk id="3" creationId="{E9978774-CF6A-4189-8167-7E782B645A68}"/>
          </ac:picMkLst>
        </pc:picChg>
      </pc:sldChg>
    </pc:docChg>
  </pc:docChgLst>
  <pc:docChgLst>
    <pc:chgData name="Valerie Flower" userId="S::valerie.flower@bramhopeprimaryschool.co.uk::178abec5-f730-47ef-bf00-5301f7822aef" providerId="AD" clId="Web-{2BF69D2E-5905-44D4-FB99-E2F6E094095B}"/>
    <pc:docChg chg="modSld">
      <pc:chgData name="Valerie Flower" userId="S::valerie.flower@bramhopeprimaryschool.co.uk::178abec5-f730-47ef-bf00-5301f7822aef" providerId="AD" clId="Web-{2BF69D2E-5905-44D4-FB99-E2F6E094095B}" dt="2021-01-31T17:28:14.416" v="6" actId="20577"/>
      <pc:docMkLst>
        <pc:docMk/>
      </pc:docMkLst>
      <pc:sldChg chg="modSp">
        <pc:chgData name="Valerie Flower" userId="S::valerie.flower@bramhopeprimaryschool.co.uk::178abec5-f730-47ef-bf00-5301f7822aef" providerId="AD" clId="Web-{2BF69D2E-5905-44D4-FB99-E2F6E094095B}" dt="2021-01-31T17:26:30.752" v="4" actId="20577"/>
        <pc:sldMkLst>
          <pc:docMk/>
          <pc:sldMk cId="3465010452" sldId="263"/>
        </pc:sldMkLst>
        <pc:spChg chg="mod">
          <ac:chgData name="Valerie Flower" userId="S::valerie.flower@bramhopeprimaryschool.co.uk::178abec5-f730-47ef-bf00-5301f7822aef" providerId="AD" clId="Web-{2BF69D2E-5905-44D4-FB99-E2F6E094095B}" dt="2021-01-31T17:26:30.752" v="4" actId="20577"/>
          <ac:spMkLst>
            <pc:docMk/>
            <pc:sldMk cId="3465010452" sldId="263"/>
            <ac:spMk id="2" creationId="{296B4339-450A-437C-950C-D7BCF2E4E4F7}"/>
          </ac:spMkLst>
        </pc:spChg>
      </pc:sldChg>
      <pc:sldChg chg="modSp">
        <pc:chgData name="Valerie Flower" userId="S::valerie.flower@bramhopeprimaryschool.co.uk::178abec5-f730-47ef-bf00-5301f7822aef" providerId="AD" clId="Web-{2BF69D2E-5905-44D4-FB99-E2F6E094095B}" dt="2021-01-31T17:28:14.416" v="6" actId="20577"/>
        <pc:sldMkLst>
          <pc:docMk/>
          <pc:sldMk cId="2594730170" sldId="267"/>
        </pc:sldMkLst>
        <pc:spChg chg="mod">
          <ac:chgData name="Valerie Flower" userId="S::valerie.flower@bramhopeprimaryschool.co.uk::178abec5-f730-47ef-bf00-5301f7822aef" providerId="AD" clId="Web-{2BF69D2E-5905-44D4-FB99-E2F6E094095B}" dt="2021-01-31T17:28:14.416" v="6" actId="20577"/>
          <ac:spMkLst>
            <pc:docMk/>
            <pc:sldMk cId="2594730170" sldId="267"/>
            <ac:spMk id="3" creationId="{D51B0EC5-330D-4366-BFDF-63896E41C27B}"/>
          </ac:spMkLst>
        </pc:spChg>
      </pc:sldChg>
      <pc:sldChg chg="modSp">
        <pc:chgData name="Valerie Flower" userId="S::valerie.flower@bramhopeprimaryschool.co.uk::178abec5-f730-47ef-bf00-5301f7822aef" providerId="AD" clId="Web-{2BF69D2E-5905-44D4-FB99-E2F6E094095B}" dt="2021-01-31T17:25:00.949" v="2" actId="20577"/>
        <pc:sldMkLst>
          <pc:docMk/>
          <pc:sldMk cId="3758365560" sldId="268"/>
        </pc:sldMkLst>
        <pc:spChg chg="mod">
          <ac:chgData name="Valerie Flower" userId="S::valerie.flower@bramhopeprimaryschool.co.uk::178abec5-f730-47ef-bf00-5301f7822aef" providerId="AD" clId="Web-{2BF69D2E-5905-44D4-FB99-E2F6E094095B}" dt="2021-01-31T17:25:00.949" v="2" actId="20577"/>
          <ac:spMkLst>
            <pc:docMk/>
            <pc:sldMk cId="3758365560" sldId="268"/>
            <ac:spMk id="2" creationId="{DEA5352E-B8EE-4B66-BCC9-1B523575DC9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8467"/>
            <a:ext cx="9144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2022763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70113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888984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15AB27-D50C-40B8-B2B5-C5AFFC82196F}" type="datetimeFigureOut">
              <a:rPr lang="en-US" smtClean="0"/>
              <a:pPr/>
              <a:t>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58751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15AB27-D50C-40B8-B2B5-C5AFFC82196F}" type="datetimeFigureOut">
              <a:rPr lang="en-US" smtClean="0"/>
              <a:pPr/>
              <a:t>2/7/2021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116554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15AB27-D50C-40B8-B2B5-C5AFFC82196F}" type="datetimeFigureOut">
              <a:rPr lang="en-US" smtClean="0"/>
              <a:pPr/>
              <a:t>2/7/2021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2204941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15AB27-D50C-40B8-B2B5-C5AFFC82196F}" type="datetimeFigureOut">
              <a:rPr lang="en-US" smtClean="0"/>
              <a:pPr/>
              <a:t>2/7/2021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1209456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15AB27-D50C-40B8-B2B5-C5AFFC82196F}" type="datetimeFigureOut">
              <a:rPr lang="en-US" smtClean="0"/>
              <a:pPr/>
              <a:t>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1976703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15AB27-D50C-40B8-B2B5-C5AFFC82196F}" type="datetimeFigureOut">
              <a:rPr lang="en-US" smtClean="0"/>
              <a:pPr/>
              <a:t>2/7/2021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2361029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3788443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
        <p:nvSpPr>
          <p:cNvPr id="24" name="TextBox 23"/>
          <p:cNvSpPr txBox="1"/>
          <p:nvPr/>
        </p:nvSpPr>
        <p:spPr>
          <a:xfrm>
            <a:off x="406403" y="790378"/>
            <a:ext cx="4572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669758" y="2886556"/>
            <a:ext cx="4572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948322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1075756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
        <p:nvSpPr>
          <p:cNvPr id="24" name="TextBox 23"/>
          <p:cNvSpPr txBox="1"/>
          <p:nvPr/>
        </p:nvSpPr>
        <p:spPr>
          <a:xfrm>
            <a:off x="406403" y="790378"/>
            <a:ext cx="4572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669758" y="2886556"/>
            <a:ext cx="4572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671556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130521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89990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15AB27-D50C-40B8-B2B5-C5AFFC82196F}" type="datetimeFigureOut">
              <a:rPr lang="en-US" smtClean="0"/>
              <a:pPr/>
              <a:t>2/7/2021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66575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28"/>
          <p:cNvGrpSpPr/>
          <p:nvPr/>
        </p:nvGrpSpPr>
        <p:grpSpPr>
          <a:xfrm>
            <a:off x="0" y="-8467"/>
            <a:ext cx="9144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15AB27-D50C-40B8-B2B5-C5AFFC82196F}" type="datetimeFigureOut">
              <a:rPr lang="en-US" smtClean="0"/>
              <a:pPr/>
              <a:t>2/7/2021</a:t>
            </a:fld>
            <a:endParaRPr lang="en-GB"/>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0C9291E8-6DE4-4834-9F65-6BBFC73C2036}" type="slidenum">
              <a:rPr lang="en-GB" smtClean="0"/>
              <a:pPr/>
              <a:t>‹#›</a:t>
            </a:fld>
            <a:endParaRPr lang="en-GB"/>
          </a:p>
        </p:txBody>
      </p:sp>
    </p:spTree>
    <p:extLst>
      <p:ext uri="{BB962C8B-B14F-4D97-AF65-F5344CB8AC3E}">
        <p14:creationId xmlns="" xmlns:p14="http://schemas.microsoft.com/office/powerpoint/2010/main" val="365731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332656"/>
            <a:ext cx="6768752" cy="1169551"/>
          </a:xfrm>
          <a:prstGeom prst="rect">
            <a:avLst/>
          </a:prstGeom>
          <a:noFill/>
        </p:spPr>
        <p:txBody>
          <a:bodyPr wrap="square" rtlCol="0">
            <a:spAutoFit/>
          </a:bodyPr>
          <a:lstStyle/>
          <a:p>
            <a:r>
              <a:rPr lang="en-GB" sz="3500" dirty="0" smtClean="0">
                <a:solidFill>
                  <a:schemeClr val="accent1">
                    <a:lumMod val="75000"/>
                  </a:schemeClr>
                </a:solidFill>
              </a:rPr>
              <a:t>LC    Can I write my own </a:t>
            </a:r>
          </a:p>
          <a:p>
            <a:r>
              <a:rPr lang="en-GB" sz="3500" dirty="0" smtClean="0">
                <a:solidFill>
                  <a:schemeClr val="accent1">
                    <a:lumMod val="75000"/>
                  </a:schemeClr>
                </a:solidFill>
              </a:rPr>
              <a:t>       prayer or reflection?</a:t>
            </a:r>
            <a:endParaRPr lang="en-US" sz="3500" dirty="0">
              <a:solidFill>
                <a:schemeClr val="accent1">
                  <a:lumMod val="75000"/>
                </a:schemeClr>
              </a:solidFill>
            </a:endParaRPr>
          </a:p>
        </p:txBody>
      </p:sp>
      <p:pic>
        <p:nvPicPr>
          <p:cNvPr id="13314" name="Picture 2" descr="Premium Photo | Pensive children thinking about something"/>
          <p:cNvPicPr>
            <a:picLocks noChangeAspect="1" noChangeArrowheads="1"/>
          </p:cNvPicPr>
          <p:nvPr/>
        </p:nvPicPr>
        <p:blipFill>
          <a:blip r:embed="rId2" cstate="print"/>
          <a:srcRect/>
          <a:stretch>
            <a:fillRect/>
          </a:stretch>
        </p:blipFill>
        <p:spPr bwMode="auto">
          <a:xfrm>
            <a:off x="683567" y="2132856"/>
            <a:ext cx="6155473" cy="388843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1DFBB7-3887-43A7-A0CD-370EBA19E723}"/>
              </a:ext>
            </a:extLst>
          </p:cNvPr>
          <p:cNvSpPr>
            <a:spLocks noGrp="1"/>
          </p:cNvSpPr>
          <p:nvPr>
            <p:ph type="title"/>
          </p:nvPr>
        </p:nvSpPr>
        <p:spPr>
          <a:xfrm>
            <a:off x="3347864" y="188640"/>
            <a:ext cx="3662394" cy="1320800"/>
          </a:xfrm>
        </p:spPr>
        <p:txBody>
          <a:bodyPr>
            <a:normAutofit fontScale="90000"/>
          </a:bodyPr>
          <a:lstStyle/>
          <a:p>
            <a:r>
              <a:rPr lang="en-GB" sz="3000" dirty="0"/>
              <a:t>Take some time to think about all the things that are special to you.</a:t>
            </a:r>
            <a:br>
              <a:rPr lang="en-GB" sz="3000" dirty="0"/>
            </a:br>
            <a:r>
              <a:rPr lang="en-GB" sz="3000" dirty="0"/>
              <a:t/>
            </a:r>
            <a:br>
              <a:rPr lang="en-GB" sz="3000" dirty="0"/>
            </a:br>
            <a:r>
              <a:rPr lang="en-GB" sz="3000" dirty="0"/>
              <a:t>Consider all the things around you that you are thankful for.</a:t>
            </a:r>
            <a:br>
              <a:rPr lang="en-GB" sz="3000" dirty="0"/>
            </a:br>
            <a:r>
              <a:rPr lang="en-GB" sz="3000" dirty="0"/>
              <a:t/>
            </a:r>
            <a:br>
              <a:rPr lang="en-GB" sz="3000" dirty="0"/>
            </a:br>
            <a:r>
              <a:rPr lang="en-GB" sz="3000" dirty="0"/>
              <a:t>Try not to think too much about materialistic items but things that are particularly meaningful.</a:t>
            </a:r>
          </a:p>
        </p:txBody>
      </p:sp>
      <p:pic>
        <p:nvPicPr>
          <p:cNvPr id="3" name="Picture 4" descr="Image result for birds singing in tress"/>
          <p:cNvPicPr>
            <a:picLocks noChangeAspect="1" noChangeArrowheads="1"/>
          </p:cNvPicPr>
          <p:nvPr/>
        </p:nvPicPr>
        <p:blipFill>
          <a:blip r:embed="rId2" cstate="print"/>
          <a:srcRect/>
          <a:stretch>
            <a:fillRect/>
          </a:stretch>
        </p:blipFill>
        <p:spPr bwMode="auto">
          <a:xfrm>
            <a:off x="0" y="0"/>
            <a:ext cx="3179201" cy="2132856"/>
          </a:xfrm>
          <a:prstGeom prst="rect">
            <a:avLst/>
          </a:prstGeom>
          <a:noFill/>
        </p:spPr>
      </p:pic>
      <p:pic>
        <p:nvPicPr>
          <p:cNvPr id="4" name="Picture 2" descr="Image result for hug"/>
          <p:cNvPicPr>
            <a:picLocks noChangeAspect="1" noChangeArrowheads="1"/>
          </p:cNvPicPr>
          <p:nvPr/>
        </p:nvPicPr>
        <p:blipFill>
          <a:blip r:embed="rId3" cstate="print"/>
          <a:srcRect/>
          <a:stretch>
            <a:fillRect/>
          </a:stretch>
        </p:blipFill>
        <p:spPr bwMode="auto">
          <a:xfrm>
            <a:off x="0" y="2204864"/>
            <a:ext cx="3203848" cy="2136967"/>
          </a:xfrm>
          <a:prstGeom prst="rect">
            <a:avLst/>
          </a:prstGeom>
          <a:noFill/>
        </p:spPr>
      </p:pic>
      <p:pic>
        <p:nvPicPr>
          <p:cNvPr id="5" name="Picture 6" descr="Image result for heart in hands"/>
          <p:cNvPicPr>
            <a:picLocks noChangeAspect="1" noChangeArrowheads="1"/>
          </p:cNvPicPr>
          <p:nvPr/>
        </p:nvPicPr>
        <p:blipFill>
          <a:blip r:embed="rId4" cstate="print"/>
          <a:srcRect/>
          <a:stretch>
            <a:fillRect/>
          </a:stretch>
        </p:blipFill>
        <p:spPr bwMode="auto">
          <a:xfrm>
            <a:off x="0" y="4437112"/>
            <a:ext cx="3203848" cy="2420888"/>
          </a:xfrm>
          <a:prstGeom prst="rect">
            <a:avLst/>
          </a:prstGeom>
          <a:noFill/>
        </p:spPr>
      </p:pic>
    </p:spTree>
    <p:extLst>
      <p:ext uri="{BB962C8B-B14F-4D97-AF65-F5344CB8AC3E}">
        <p14:creationId xmlns="" xmlns:p14="http://schemas.microsoft.com/office/powerpoint/2010/main" val="1819218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96B4339-450A-437C-950C-D7BCF2E4E4F7}"/>
              </a:ext>
            </a:extLst>
          </p:cNvPr>
          <p:cNvSpPr>
            <a:spLocks noGrp="1"/>
          </p:cNvSpPr>
          <p:nvPr>
            <p:ph type="title"/>
          </p:nvPr>
        </p:nvSpPr>
        <p:spPr/>
        <p:txBody>
          <a:bodyPr>
            <a:normAutofit fontScale="90000"/>
          </a:bodyPr>
          <a:lstStyle/>
          <a:p>
            <a:r>
              <a:rPr lang="en-GB" dirty="0"/>
              <a:t>Lockdown is a time to really reflect on things that we maybe took for granted previously, but we are now really missing.</a:t>
            </a:r>
            <a:br>
              <a:rPr lang="en-GB" dirty="0"/>
            </a:br>
            <a:r>
              <a:rPr lang="en-GB" dirty="0"/>
              <a:t/>
            </a:r>
            <a:br>
              <a:rPr lang="en-GB" dirty="0"/>
            </a:br>
            <a:r>
              <a:rPr lang="en-GB" dirty="0"/>
              <a:t>Or it may possibly be something we previously took for granted but </a:t>
            </a:r>
            <a:r>
              <a:rPr lang="en-GB" dirty="0" smtClean="0"/>
              <a:t>we </a:t>
            </a:r>
            <a:r>
              <a:rPr lang="en-GB" dirty="0"/>
              <a:t>are </a:t>
            </a:r>
            <a:r>
              <a:rPr lang="en-GB" dirty="0" smtClean="0"/>
              <a:t>really grateful </a:t>
            </a:r>
            <a:r>
              <a:rPr lang="en-GB" dirty="0"/>
              <a:t>for right now.</a:t>
            </a:r>
          </a:p>
        </p:txBody>
      </p:sp>
      <p:pic>
        <p:nvPicPr>
          <p:cNvPr id="3" name="Picture 4" descr="Image result for children friends"/>
          <p:cNvPicPr>
            <a:picLocks noChangeAspect="1" noChangeArrowheads="1"/>
          </p:cNvPicPr>
          <p:nvPr/>
        </p:nvPicPr>
        <p:blipFill>
          <a:blip r:embed="rId2" cstate="print"/>
          <a:srcRect/>
          <a:stretch>
            <a:fillRect/>
          </a:stretch>
        </p:blipFill>
        <p:spPr bwMode="auto">
          <a:xfrm>
            <a:off x="5986458" y="4509120"/>
            <a:ext cx="3157542" cy="2348880"/>
          </a:xfrm>
          <a:prstGeom prst="rect">
            <a:avLst/>
          </a:prstGeom>
          <a:noFill/>
        </p:spPr>
      </p:pic>
    </p:spTree>
    <p:extLst>
      <p:ext uri="{BB962C8B-B14F-4D97-AF65-F5344CB8AC3E}">
        <p14:creationId xmlns="" xmlns:p14="http://schemas.microsoft.com/office/powerpoint/2010/main" val="3465010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1E4F59-A6A3-4022-90B6-16EFD266746B}"/>
              </a:ext>
            </a:extLst>
          </p:cNvPr>
          <p:cNvSpPr>
            <a:spLocks noGrp="1"/>
          </p:cNvSpPr>
          <p:nvPr>
            <p:ph type="title"/>
          </p:nvPr>
        </p:nvSpPr>
        <p:spPr>
          <a:xfrm>
            <a:off x="490748" y="368060"/>
            <a:ext cx="7249603" cy="1320800"/>
          </a:xfrm>
        </p:spPr>
        <p:txBody>
          <a:bodyPr>
            <a:noAutofit/>
          </a:bodyPr>
          <a:lstStyle/>
          <a:p>
            <a:r>
              <a:rPr lang="en-GB" sz="2500" dirty="0"/>
              <a:t>It might be a special place that you like to visit.</a:t>
            </a:r>
            <a:br>
              <a:rPr lang="en-GB" sz="2500" dirty="0"/>
            </a:br>
            <a:r>
              <a:rPr lang="en-GB" sz="2500" dirty="0"/>
              <a:t/>
            </a:r>
            <a:br>
              <a:rPr lang="en-GB" sz="2500" dirty="0"/>
            </a:br>
            <a:r>
              <a:rPr lang="en-GB" sz="2500" dirty="0"/>
              <a:t>This special place may have many special memories of fun and good times.</a:t>
            </a:r>
            <a:br>
              <a:rPr lang="en-GB" sz="2500" dirty="0"/>
            </a:br>
            <a:r>
              <a:rPr lang="en-GB" sz="2500" dirty="0"/>
              <a:t/>
            </a:r>
            <a:br>
              <a:rPr lang="en-GB" sz="2500" dirty="0"/>
            </a:br>
            <a:r>
              <a:rPr lang="en-GB" sz="2500" dirty="0"/>
              <a:t>It might be somewhere that you spent time with someone special. Maybe you don't get to see this person very often anymore. Or maybe not at all. </a:t>
            </a:r>
          </a:p>
        </p:txBody>
      </p:sp>
      <p:pic>
        <p:nvPicPr>
          <p:cNvPr id="10242" name="Picture 2" descr="Image result for sat under a tree"/>
          <p:cNvPicPr>
            <a:picLocks noChangeAspect="1" noChangeArrowheads="1"/>
          </p:cNvPicPr>
          <p:nvPr/>
        </p:nvPicPr>
        <p:blipFill>
          <a:blip r:embed="rId2" cstate="print"/>
          <a:srcRect/>
          <a:stretch>
            <a:fillRect/>
          </a:stretch>
        </p:blipFill>
        <p:spPr bwMode="auto">
          <a:xfrm>
            <a:off x="1835696" y="3789040"/>
            <a:ext cx="4108467" cy="2736304"/>
          </a:xfrm>
          <a:prstGeom prst="rect">
            <a:avLst/>
          </a:prstGeom>
          <a:noFill/>
        </p:spPr>
      </p:pic>
    </p:spTree>
    <p:extLst>
      <p:ext uri="{BB962C8B-B14F-4D97-AF65-F5344CB8AC3E}">
        <p14:creationId xmlns="" xmlns:p14="http://schemas.microsoft.com/office/powerpoint/2010/main" val="1907120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3BD411-1629-401B-A469-3B9B3695ADC5}"/>
              </a:ext>
            </a:extLst>
          </p:cNvPr>
          <p:cNvSpPr>
            <a:spLocks noGrp="1"/>
          </p:cNvSpPr>
          <p:nvPr>
            <p:ph type="title"/>
          </p:nvPr>
        </p:nvSpPr>
        <p:spPr>
          <a:xfrm>
            <a:off x="395536" y="188640"/>
            <a:ext cx="7704856" cy="1320800"/>
          </a:xfrm>
        </p:spPr>
        <p:txBody>
          <a:bodyPr>
            <a:normAutofit fontScale="90000"/>
          </a:bodyPr>
          <a:lstStyle/>
          <a:p>
            <a:r>
              <a:rPr lang="en-GB" sz="3000" dirty="0"/>
              <a:t>You might want to think about special friendships.</a:t>
            </a:r>
            <a:br>
              <a:rPr lang="en-GB" sz="3000" dirty="0"/>
            </a:br>
            <a:r>
              <a:rPr lang="en-GB" sz="3000" dirty="0"/>
              <a:t/>
            </a:r>
            <a:br>
              <a:rPr lang="en-GB" sz="3000" dirty="0"/>
            </a:br>
            <a:r>
              <a:rPr lang="en-GB" sz="3000" dirty="0"/>
              <a:t>Or it could be family members.</a:t>
            </a:r>
            <a:br>
              <a:rPr lang="en-GB" sz="3000" dirty="0"/>
            </a:br>
            <a:r>
              <a:rPr lang="en-GB" sz="3000" dirty="0"/>
              <a:t/>
            </a:r>
            <a:br>
              <a:rPr lang="en-GB" sz="3000" dirty="0"/>
            </a:br>
            <a:r>
              <a:rPr lang="en-GB" sz="3000" dirty="0"/>
              <a:t>Maybe you have some pets that are special to you.</a:t>
            </a:r>
            <a:br>
              <a:rPr lang="en-GB" sz="3000" dirty="0"/>
            </a:br>
            <a:r>
              <a:rPr lang="en-GB" sz="3000" dirty="0"/>
              <a:t/>
            </a:r>
            <a:br>
              <a:rPr lang="en-GB" sz="3000" dirty="0"/>
            </a:br>
            <a:r>
              <a:rPr lang="en-GB" sz="3000" dirty="0"/>
              <a:t>Or it could be a photograph, souvenir or trinket.</a:t>
            </a:r>
          </a:p>
        </p:txBody>
      </p:sp>
      <p:pic>
        <p:nvPicPr>
          <p:cNvPr id="9218" name="Picture 2" descr="Image result for stroking pet"/>
          <p:cNvPicPr>
            <a:picLocks noChangeAspect="1" noChangeArrowheads="1"/>
          </p:cNvPicPr>
          <p:nvPr/>
        </p:nvPicPr>
        <p:blipFill>
          <a:blip r:embed="rId2" cstate="print"/>
          <a:srcRect/>
          <a:stretch>
            <a:fillRect/>
          </a:stretch>
        </p:blipFill>
        <p:spPr bwMode="auto">
          <a:xfrm>
            <a:off x="1259632" y="4077072"/>
            <a:ext cx="5832648" cy="2478876"/>
          </a:xfrm>
          <a:prstGeom prst="rect">
            <a:avLst/>
          </a:prstGeom>
          <a:noFill/>
        </p:spPr>
      </p:pic>
    </p:spTree>
    <p:extLst>
      <p:ext uri="{BB962C8B-B14F-4D97-AF65-F5344CB8AC3E}">
        <p14:creationId xmlns="" xmlns:p14="http://schemas.microsoft.com/office/powerpoint/2010/main" val="1450462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FB792E5-C6E7-44C2-A06B-C95C491ADFE4}"/>
              </a:ext>
            </a:extLst>
          </p:cNvPr>
          <p:cNvSpPr>
            <a:spLocks noGrp="1"/>
          </p:cNvSpPr>
          <p:nvPr>
            <p:ph type="title"/>
          </p:nvPr>
        </p:nvSpPr>
        <p:spPr>
          <a:xfrm>
            <a:off x="539552" y="260648"/>
            <a:ext cx="6447501" cy="1320800"/>
          </a:xfrm>
        </p:spPr>
        <p:txBody>
          <a:bodyPr>
            <a:normAutofit fontScale="90000"/>
          </a:bodyPr>
          <a:lstStyle/>
          <a:p>
            <a:r>
              <a:rPr lang="en-GB" dirty="0"/>
              <a:t>Maybe you have a special doll or teddy. </a:t>
            </a:r>
            <a:br>
              <a:rPr lang="en-GB" dirty="0"/>
            </a:br>
            <a:r>
              <a:rPr lang="en-GB" dirty="0"/>
              <a:t/>
            </a:r>
            <a:br>
              <a:rPr lang="en-GB" dirty="0"/>
            </a:br>
            <a:r>
              <a:rPr lang="en-GB" dirty="0"/>
              <a:t>Maybe it is special because it helps you to get to sleep every night or a cuddly toy you have had since the day you were born.</a:t>
            </a:r>
          </a:p>
        </p:txBody>
      </p:sp>
      <p:pic>
        <p:nvPicPr>
          <p:cNvPr id="8194" name="Picture 2" descr="Image result for cuddling teddy at night"/>
          <p:cNvPicPr>
            <a:picLocks noChangeAspect="1" noChangeArrowheads="1"/>
          </p:cNvPicPr>
          <p:nvPr/>
        </p:nvPicPr>
        <p:blipFill>
          <a:blip r:embed="rId2" cstate="print"/>
          <a:srcRect/>
          <a:stretch>
            <a:fillRect/>
          </a:stretch>
        </p:blipFill>
        <p:spPr bwMode="auto">
          <a:xfrm>
            <a:off x="2123728" y="4077072"/>
            <a:ext cx="3571749" cy="2376264"/>
          </a:xfrm>
          <a:prstGeom prst="rect">
            <a:avLst/>
          </a:prstGeom>
          <a:noFill/>
        </p:spPr>
      </p:pic>
    </p:spTree>
    <p:extLst>
      <p:ext uri="{BB962C8B-B14F-4D97-AF65-F5344CB8AC3E}">
        <p14:creationId xmlns="" xmlns:p14="http://schemas.microsoft.com/office/powerpoint/2010/main" val="1491267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0E87EC8-2898-4049-8B85-8963483F1220}"/>
              </a:ext>
            </a:extLst>
          </p:cNvPr>
          <p:cNvSpPr>
            <a:spLocks noGrp="1"/>
          </p:cNvSpPr>
          <p:nvPr>
            <p:ph type="title"/>
          </p:nvPr>
        </p:nvSpPr>
        <p:spPr>
          <a:xfrm>
            <a:off x="467545" y="260648"/>
            <a:ext cx="4824535" cy="1320800"/>
          </a:xfrm>
        </p:spPr>
        <p:txBody>
          <a:bodyPr>
            <a:normAutofit fontScale="90000"/>
          </a:bodyPr>
          <a:lstStyle/>
          <a:p>
            <a:r>
              <a:rPr lang="en-GB" sz="3900" b="1" dirty="0" smtClean="0"/>
              <a:t>      Consider </a:t>
            </a:r>
            <a:br>
              <a:rPr lang="en-GB" sz="3900" b="1" dirty="0" smtClean="0"/>
            </a:br>
            <a:r>
              <a:rPr lang="en-GB" sz="3900" b="1" i="1" dirty="0" smtClean="0"/>
              <a:t>'</a:t>
            </a:r>
            <a:r>
              <a:rPr lang="en-GB" sz="3900" b="1" i="1" u="sng" dirty="0" smtClean="0"/>
              <a:t>wants</a:t>
            </a:r>
            <a:r>
              <a:rPr lang="en-GB" sz="3900" b="1" i="1" dirty="0" smtClean="0"/>
              <a:t>' </a:t>
            </a:r>
            <a:r>
              <a:rPr lang="en-GB" sz="3900" b="1" dirty="0" smtClean="0"/>
              <a:t>v </a:t>
            </a:r>
            <a:r>
              <a:rPr lang="en-GB" sz="3900" b="1" dirty="0"/>
              <a:t>'</a:t>
            </a:r>
            <a:r>
              <a:rPr lang="en-GB" sz="3900" b="1" i="1" u="sng" dirty="0"/>
              <a:t>needs</a:t>
            </a:r>
            <a:r>
              <a:rPr lang="en-GB" sz="3900" b="1" dirty="0"/>
              <a:t>'</a:t>
            </a:r>
            <a:r>
              <a:rPr lang="en-GB" dirty="0"/>
              <a:t/>
            </a:r>
            <a:br>
              <a:rPr lang="en-GB" dirty="0"/>
            </a:br>
            <a:r>
              <a:rPr lang="en-GB" dirty="0"/>
              <a:t/>
            </a:r>
            <a:br>
              <a:rPr lang="en-GB" dirty="0"/>
            </a:br>
            <a:r>
              <a:rPr lang="en-GB" sz="2800" dirty="0"/>
              <a:t>We have  lots of things in life that we '</a:t>
            </a:r>
            <a:r>
              <a:rPr lang="en-GB" sz="2800" b="1" dirty="0"/>
              <a:t>want</a:t>
            </a:r>
            <a:r>
              <a:rPr lang="en-GB" sz="2800" dirty="0"/>
              <a:t>' and we say thank  you for e.g. computer games, lots of toys, holidays.</a:t>
            </a:r>
            <a:br>
              <a:rPr lang="en-GB" sz="2800" dirty="0"/>
            </a:br>
            <a:r>
              <a:rPr lang="en-GB" sz="2800" dirty="0"/>
              <a:t/>
            </a:r>
            <a:br>
              <a:rPr lang="en-GB" sz="2800" dirty="0"/>
            </a:br>
            <a:r>
              <a:rPr lang="en-GB" sz="2800" dirty="0"/>
              <a:t>But have you taken time to really consider the things that you have that we sometimes take for granted </a:t>
            </a:r>
            <a:r>
              <a:rPr lang="en-GB" sz="2800" dirty="0" smtClean="0"/>
              <a:t>but </a:t>
            </a:r>
            <a:r>
              <a:rPr lang="en-GB" sz="2800" b="1" dirty="0" smtClean="0"/>
              <a:t>need</a:t>
            </a:r>
            <a:r>
              <a:rPr lang="en-GB" sz="2800" dirty="0" smtClean="0"/>
              <a:t> </a:t>
            </a:r>
            <a:r>
              <a:rPr lang="en-GB" sz="2800" dirty="0" err="1" smtClean="0"/>
              <a:t>e.g</a:t>
            </a:r>
            <a:r>
              <a:rPr lang="en-GB" sz="2800" dirty="0" smtClean="0"/>
              <a:t> </a:t>
            </a:r>
            <a:r>
              <a:rPr lang="en-GB" sz="2800" dirty="0"/>
              <a:t>enough food to eat, a shelter/home, love.</a:t>
            </a:r>
          </a:p>
        </p:txBody>
      </p:sp>
      <p:pic>
        <p:nvPicPr>
          <p:cNvPr id="7170" name="Picture 2" descr="Image result for food and shelter"/>
          <p:cNvPicPr>
            <a:picLocks noChangeAspect="1" noChangeArrowheads="1"/>
          </p:cNvPicPr>
          <p:nvPr/>
        </p:nvPicPr>
        <p:blipFill>
          <a:blip r:embed="rId2" cstate="print"/>
          <a:srcRect/>
          <a:stretch>
            <a:fillRect/>
          </a:stretch>
        </p:blipFill>
        <p:spPr bwMode="auto">
          <a:xfrm>
            <a:off x="5148064" y="764704"/>
            <a:ext cx="3995936" cy="5400600"/>
          </a:xfrm>
          <a:prstGeom prst="rect">
            <a:avLst/>
          </a:prstGeom>
          <a:noFill/>
        </p:spPr>
      </p:pic>
    </p:spTree>
    <p:extLst>
      <p:ext uri="{BB962C8B-B14F-4D97-AF65-F5344CB8AC3E}">
        <p14:creationId xmlns="" xmlns:p14="http://schemas.microsoft.com/office/powerpoint/2010/main" val="2717455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A5352E-B8EE-4B66-BCC9-1B523575DC9C}"/>
              </a:ext>
            </a:extLst>
          </p:cNvPr>
          <p:cNvSpPr>
            <a:spLocks noGrp="1"/>
          </p:cNvSpPr>
          <p:nvPr>
            <p:ph type="title"/>
          </p:nvPr>
        </p:nvSpPr>
        <p:spPr>
          <a:xfrm>
            <a:off x="395537" y="332656"/>
            <a:ext cx="4464496" cy="1320800"/>
          </a:xfrm>
        </p:spPr>
        <p:txBody>
          <a:bodyPr>
            <a:noAutofit/>
          </a:bodyPr>
          <a:lstStyle/>
          <a:p>
            <a:r>
              <a:rPr lang="en-GB" sz="2800" dirty="0"/>
              <a:t>It might be that you are thankful for walks in the fresh air </a:t>
            </a:r>
            <a:r>
              <a:rPr lang="en-GB" sz="2800" dirty="0" err="1"/>
              <a:t>e.g</a:t>
            </a:r>
            <a:r>
              <a:rPr lang="en-GB" sz="2800" i="1" dirty="0"/>
              <a:t> the countryside or </a:t>
            </a:r>
            <a:r>
              <a:rPr lang="en-GB" sz="2800" i="1" dirty="0" smtClean="0"/>
              <a:t>along </a:t>
            </a:r>
            <a:r>
              <a:rPr lang="en-GB" sz="2800" i="1" dirty="0"/>
              <a:t>a beach</a:t>
            </a:r>
            <a:r>
              <a:rPr lang="en-GB" sz="2800" dirty="0"/>
              <a:t>.</a:t>
            </a:r>
            <a:br>
              <a:rPr lang="en-GB" sz="2800" dirty="0"/>
            </a:br>
            <a:r>
              <a:rPr lang="en-GB" sz="2800" dirty="0"/>
              <a:t/>
            </a:r>
            <a:br>
              <a:rPr lang="en-GB" sz="2800" dirty="0"/>
            </a:br>
            <a:r>
              <a:rPr lang="en-GB" sz="2800" dirty="0"/>
              <a:t>You may notice the naturally occurring environment – </a:t>
            </a:r>
            <a:r>
              <a:rPr lang="en-GB" sz="2800" i="1" dirty="0"/>
              <a:t>the cool breeze, the tweeting birds, the wildlife, the crashing waves, the trickling water.</a:t>
            </a:r>
          </a:p>
        </p:txBody>
      </p:sp>
      <p:pic>
        <p:nvPicPr>
          <p:cNvPr id="6146" name="Picture 2" descr="Image result for walk on beach"/>
          <p:cNvPicPr>
            <a:picLocks noChangeAspect="1" noChangeArrowheads="1"/>
          </p:cNvPicPr>
          <p:nvPr/>
        </p:nvPicPr>
        <p:blipFill>
          <a:blip r:embed="rId2" cstate="print"/>
          <a:srcRect/>
          <a:stretch>
            <a:fillRect/>
          </a:stretch>
        </p:blipFill>
        <p:spPr bwMode="auto">
          <a:xfrm>
            <a:off x="4619625" y="1700808"/>
            <a:ext cx="4524375" cy="3295651"/>
          </a:xfrm>
          <a:prstGeom prst="rect">
            <a:avLst/>
          </a:prstGeom>
          <a:noFill/>
        </p:spPr>
      </p:pic>
    </p:spTree>
    <p:extLst>
      <p:ext uri="{BB962C8B-B14F-4D97-AF65-F5344CB8AC3E}">
        <p14:creationId xmlns="" xmlns:p14="http://schemas.microsoft.com/office/powerpoint/2010/main" val="3758365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74C813B-AE3A-4A88-A33C-0F1067DFA06C}"/>
              </a:ext>
            </a:extLst>
          </p:cNvPr>
          <p:cNvSpPr>
            <a:spLocks noGrp="1"/>
          </p:cNvSpPr>
          <p:nvPr>
            <p:ph type="title"/>
          </p:nvPr>
        </p:nvSpPr>
        <p:spPr>
          <a:xfrm>
            <a:off x="467544" y="620688"/>
            <a:ext cx="6984776" cy="1320800"/>
          </a:xfrm>
        </p:spPr>
        <p:txBody>
          <a:bodyPr>
            <a:normAutofit fontScale="90000"/>
          </a:bodyPr>
          <a:lstStyle/>
          <a:p>
            <a:r>
              <a:rPr lang="en-GB" sz="3100" dirty="0"/>
              <a:t>Maybe you are thankful for your health and that of a family member.</a:t>
            </a:r>
            <a:br>
              <a:rPr lang="en-GB" sz="3100" dirty="0"/>
            </a:br>
            <a:r>
              <a:rPr lang="en-GB" sz="3100" dirty="0"/>
              <a:t/>
            </a:r>
            <a:br>
              <a:rPr lang="en-GB" sz="3100" dirty="0"/>
            </a:br>
            <a:r>
              <a:rPr lang="en-GB" sz="3100" dirty="0"/>
              <a:t>Or possibly you know someone who is not very well at the moment and you want to show that you are thinking about them and hoping they get better </a:t>
            </a:r>
            <a:r>
              <a:rPr lang="en-GB" dirty="0"/>
              <a:t>soon.</a:t>
            </a:r>
          </a:p>
        </p:txBody>
      </p:sp>
      <p:pic>
        <p:nvPicPr>
          <p:cNvPr id="5122" name="Picture 2" descr="Image result for doctor patient"/>
          <p:cNvPicPr>
            <a:picLocks noChangeAspect="1" noChangeArrowheads="1"/>
          </p:cNvPicPr>
          <p:nvPr/>
        </p:nvPicPr>
        <p:blipFill>
          <a:blip r:embed="rId2" cstate="print"/>
          <a:srcRect/>
          <a:stretch>
            <a:fillRect/>
          </a:stretch>
        </p:blipFill>
        <p:spPr bwMode="auto">
          <a:xfrm>
            <a:off x="1907704" y="3933056"/>
            <a:ext cx="4536504" cy="2555777"/>
          </a:xfrm>
          <a:prstGeom prst="rect">
            <a:avLst/>
          </a:prstGeom>
          <a:noFill/>
        </p:spPr>
      </p:pic>
    </p:spTree>
    <p:extLst>
      <p:ext uri="{BB962C8B-B14F-4D97-AF65-F5344CB8AC3E}">
        <p14:creationId xmlns="" xmlns:p14="http://schemas.microsoft.com/office/powerpoint/2010/main" val="3413522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CDAD3C-0406-41A3-931A-1C65932C84C4}"/>
              </a:ext>
            </a:extLst>
          </p:cNvPr>
          <p:cNvSpPr>
            <a:spLocks noGrp="1"/>
          </p:cNvSpPr>
          <p:nvPr>
            <p:ph type="title"/>
          </p:nvPr>
        </p:nvSpPr>
        <p:spPr/>
        <p:txBody>
          <a:bodyPr/>
          <a:lstStyle/>
          <a:p>
            <a:r>
              <a:rPr lang="en-GB" b="1" u="sng" dirty="0"/>
              <a:t>Task:</a:t>
            </a:r>
          </a:p>
        </p:txBody>
      </p:sp>
      <p:sp>
        <p:nvSpPr>
          <p:cNvPr id="3" name="TextBox 2">
            <a:extLst>
              <a:ext uri="{FF2B5EF4-FFF2-40B4-BE49-F238E27FC236}">
                <a16:creationId xmlns="" xmlns:a16="http://schemas.microsoft.com/office/drawing/2014/main" id="{D51B0EC5-330D-4366-BFDF-63896E41C27B}"/>
              </a:ext>
            </a:extLst>
          </p:cNvPr>
          <p:cNvSpPr txBox="1"/>
          <p:nvPr/>
        </p:nvSpPr>
        <p:spPr>
          <a:xfrm>
            <a:off x="449766" y="1546302"/>
            <a:ext cx="6525321" cy="39395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500" dirty="0">
                <a:solidFill>
                  <a:schemeClr val="accent1">
                    <a:lumMod val="75000"/>
                  </a:schemeClr>
                </a:solidFill>
              </a:rPr>
              <a:t>Today we are going to write our own prayer or reflection.</a:t>
            </a:r>
            <a:endParaRPr lang="en-US" sz="2500">
              <a:solidFill>
                <a:schemeClr val="accent1">
                  <a:lumMod val="75000"/>
                </a:schemeClr>
              </a:solidFill>
            </a:endParaRPr>
          </a:p>
          <a:p>
            <a:pPr marL="285750" indent="-285750">
              <a:buFont typeface="Arial"/>
              <a:buChar char="•"/>
            </a:pPr>
            <a:endParaRPr lang="en-GB" sz="2500" dirty="0">
              <a:solidFill>
                <a:schemeClr val="accent1">
                  <a:lumMod val="75000"/>
                </a:schemeClr>
              </a:solidFill>
            </a:endParaRPr>
          </a:p>
          <a:p>
            <a:pPr marL="285750" indent="-285750">
              <a:buFont typeface="Arial"/>
              <a:buChar char="•"/>
            </a:pPr>
            <a:r>
              <a:rPr lang="en-GB" sz="2500" dirty="0">
                <a:solidFill>
                  <a:schemeClr val="accent1">
                    <a:lumMod val="75000"/>
                  </a:schemeClr>
                </a:solidFill>
              </a:rPr>
              <a:t>It is a little bit like a poem.</a:t>
            </a:r>
          </a:p>
          <a:p>
            <a:pPr marL="285750" indent="-285750">
              <a:buFont typeface="Arial"/>
              <a:buChar char="•"/>
            </a:pPr>
            <a:endParaRPr lang="en-GB" sz="2500" dirty="0">
              <a:solidFill>
                <a:schemeClr val="accent1">
                  <a:lumMod val="75000"/>
                </a:schemeClr>
              </a:solidFill>
            </a:endParaRPr>
          </a:p>
          <a:p>
            <a:pPr marL="285750" indent="-285750">
              <a:buFont typeface="Arial"/>
              <a:buChar char="•"/>
            </a:pPr>
            <a:r>
              <a:rPr lang="en-GB" sz="2500" dirty="0">
                <a:solidFill>
                  <a:schemeClr val="accent1">
                    <a:lumMod val="75000"/>
                  </a:schemeClr>
                </a:solidFill>
              </a:rPr>
              <a:t>Sometimes we write and read/recite the same prayer or words of reflection.</a:t>
            </a:r>
          </a:p>
          <a:p>
            <a:pPr marL="285750" indent="-285750">
              <a:buFont typeface="Arial"/>
              <a:buChar char="•"/>
            </a:pPr>
            <a:endParaRPr lang="en-GB" sz="2500" dirty="0">
              <a:solidFill>
                <a:schemeClr val="accent1">
                  <a:lumMod val="75000"/>
                </a:schemeClr>
              </a:solidFill>
            </a:endParaRPr>
          </a:p>
          <a:p>
            <a:pPr marL="285750" indent="-285750">
              <a:buFont typeface="Arial"/>
              <a:buChar char="•"/>
            </a:pPr>
            <a:r>
              <a:rPr lang="en-GB" sz="2500" dirty="0">
                <a:solidFill>
                  <a:schemeClr val="accent1">
                    <a:lumMod val="75000"/>
                  </a:schemeClr>
                </a:solidFill>
              </a:rPr>
              <a:t>At other times we speak from the heart and reflect in the moment.</a:t>
            </a:r>
          </a:p>
        </p:txBody>
      </p:sp>
    </p:spTree>
    <p:extLst>
      <p:ext uri="{BB962C8B-B14F-4D97-AF65-F5344CB8AC3E}">
        <p14:creationId xmlns="" xmlns:p14="http://schemas.microsoft.com/office/powerpoint/2010/main" val="2594730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7D4333-97F8-4EC0-A654-FB0E561722D6}"/>
              </a:ext>
            </a:extLst>
          </p:cNvPr>
          <p:cNvSpPr>
            <a:spLocks noGrp="1"/>
          </p:cNvSpPr>
          <p:nvPr>
            <p:ph type="title"/>
          </p:nvPr>
        </p:nvSpPr>
        <p:spPr/>
        <p:txBody>
          <a:bodyPr>
            <a:normAutofit fontScale="90000"/>
          </a:bodyPr>
          <a:lstStyle/>
          <a:p>
            <a:r>
              <a:rPr lang="en-GB" dirty="0"/>
              <a:t>The following slides provide some examples and starting lines to support you.</a:t>
            </a:r>
          </a:p>
        </p:txBody>
      </p:sp>
      <p:pic>
        <p:nvPicPr>
          <p:cNvPr id="3074" name="Picture 2" descr="Image result for prayer and refoection"/>
          <p:cNvPicPr>
            <a:picLocks noChangeAspect="1" noChangeArrowheads="1"/>
          </p:cNvPicPr>
          <p:nvPr/>
        </p:nvPicPr>
        <p:blipFill>
          <a:blip r:embed="rId2" cstate="print"/>
          <a:srcRect/>
          <a:stretch>
            <a:fillRect/>
          </a:stretch>
        </p:blipFill>
        <p:spPr bwMode="auto">
          <a:xfrm>
            <a:off x="827584" y="2420888"/>
            <a:ext cx="5832648" cy="3635138"/>
          </a:xfrm>
          <a:prstGeom prst="rect">
            <a:avLst/>
          </a:prstGeom>
          <a:noFill/>
        </p:spPr>
      </p:pic>
    </p:spTree>
    <p:extLst>
      <p:ext uri="{BB962C8B-B14F-4D97-AF65-F5344CB8AC3E}">
        <p14:creationId xmlns="" xmlns:p14="http://schemas.microsoft.com/office/powerpoint/2010/main" val="600535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66641" y="2617617"/>
            <a:ext cx="3618298" cy="2400657"/>
          </a:xfrm>
          <a:prstGeom prst="rect">
            <a:avLst/>
          </a:prstGeom>
          <a:noFill/>
        </p:spPr>
        <p:txBody>
          <a:bodyPr wrap="none" lIns="91440" tIns="45720" rIns="91440" bIns="45720" rtlCol="0" anchor="t">
            <a:spAutoFit/>
          </a:bodyPr>
          <a:lstStyle/>
          <a:p>
            <a:pPr algn="ctr"/>
            <a:r>
              <a:rPr lang="en-GB" sz="3000" b="1" dirty="0">
                <a:solidFill>
                  <a:schemeClr val="accent1">
                    <a:lumMod val="75000"/>
                  </a:schemeClr>
                </a:solidFill>
              </a:rPr>
              <a:t>Caring</a:t>
            </a:r>
          </a:p>
          <a:p>
            <a:pPr algn="ctr"/>
            <a:endParaRPr lang="en-GB" sz="2400" dirty="0">
              <a:solidFill>
                <a:schemeClr val="accent1">
                  <a:lumMod val="75000"/>
                </a:schemeClr>
              </a:solidFill>
            </a:endParaRPr>
          </a:p>
          <a:p>
            <a:r>
              <a:rPr lang="en-GB" sz="2400" dirty="0">
                <a:solidFill>
                  <a:schemeClr val="accent1">
                    <a:lumMod val="75000"/>
                  </a:schemeClr>
                </a:solidFill>
              </a:rPr>
              <a:t>I care about the trees,</a:t>
            </a:r>
          </a:p>
          <a:p>
            <a:r>
              <a:rPr lang="en-GB" sz="2400" dirty="0">
                <a:solidFill>
                  <a:schemeClr val="accent1">
                    <a:lumMod val="75000"/>
                  </a:schemeClr>
                </a:solidFill>
              </a:rPr>
              <a:t>I care about the flowers,</a:t>
            </a:r>
          </a:p>
          <a:p>
            <a:r>
              <a:rPr lang="en-GB" sz="2400" dirty="0">
                <a:solidFill>
                  <a:schemeClr val="accent1">
                    <a:lumMod val="75000"/>
                  </a:schemeClr>
                </a:solidFill>
              </a:rPr>
              <a:t>I care about my friends,</a:t>
            </a:r>
          </a:p>
          <a:p>
            <a:r>
              <a:rPr lang="en-GB" sz="2400" dirty="0">
                <a:solidFill>
                  <a:schemeClr val="accent1">
                    <a:lumMod val="75000"/>
                  </a:schemeClr>
                </a:solidFill>
              </a:rPr>
              <a:t>I care about . . . </a:t>
            </a:r>
          </a:p>
        </p:txBody>
      </p:sp>
      <p:pic>
        <p:nvPicPr>
          <p:cNvPr id="1026" name="Picture 2" descr="\\server\fp$\Documents\My Pictures\download.jpg"/>
          <p:cNvPicPr>
            <a:picLocks noChangeAspect="1" noChangeArrowheads="1"/>
          </p:cNvPicPr>
          <p:nvPr/>
        </p:nvPicPr>
        <p:blipFill>
          <a:blip r:embed="rId2" cstate="print"/>
          <a:srcRect/>
          <a:stretch>
            <a:fillRect/>
          </a:stretch>
        </p:blipFill>
        <p:spPr bwMode="auto">
          <a:xfrm>
            <a:off x="275295" y="320586"/>
            <a:ext cx="3275670" cy="1832517"/>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picture containing young&#10;&#10;Description automatically generated">
            <a:extLst>
              <a:ext uri="{FF2B5EF4-FFF2-40B4-BE49-F238E27FC236}">
                <a16:creationId xmlns="" xmlns:a16="http://schemas.microsoft.com/office/drawing/2014/main" id="{E9978774-CF6A-4189-8167-7E782B645A68}"/>
              </a:ext>
            </a:extLst>
          </p:cNvPr>
          <p:cNvPicPr>
            <a:picLocks noChangeAspect="1"/>
          </p:cNvPicPr>
          <p:nvPr/>
        </p:nvPicPr>
        <p:blipFill>
          <a:blip r:embed="rId2" cstate="print"/>
          <a:stretch>
            <a:fillRect/>
          </a:stretch>
        </p:blipFill>
        <p:spPr>
          <a:xfrm>
            <a:off x="313048" y="252761"/>
            <a:ext cx="2143125" cy="2133600"/>
          </a:xfrm>
          <a:prstGeom prst="rect">
            <a:avLst/>
          </a:prstGeom>
        </p:spPr>
      </p:pic>
      <p:sp>
        <p:nvSpPr>
          <p:cNvPr id="4" name="TextBox 1">
            <a:extLst>
              <a:ext uri="{FF2B5EF4-FFF2-40B4-BE49-F238E27FC236}">
                <a16:creationId xmlns="" xmlns:a16="http://schemas.microsoft.com/office/drawing/2014/main" id="{DAA16802-B90D-4455-9A8E-2CDD38AE9000}"/>
              </a:ext>
            </a:extLst>
          </p:cNvPr>
          <p:cNvSpPr txBox="1"/>
          <p:nvPr/>
        </p:nvSpPr>
        <p:spPr>
          <a:xfrm>
            <a:off x="2420149" y="2785484"/>
            <a:ext cx="4734116" cy="3139321"/>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000" b="1" dirty="0">
                <a:solidFill>
                  <a:schemeClr val="accent1">
                    <a:lumMod val="75000"/>
                  </a:schemeClr>
                </a:solidFill>
              </a:rPr>
              <a:t>Take care</a:t>
            </a:r>
          </a:p>
          <a:p>
            <a:endParaRPr lang="en-GB" sz="2400" dirty="0">
              <a:solidFill>
                <a:schemeClr val="accent1">
                  <a:lumMod val="75000"/>
                </a:schemeClr>
              </a:solidFill>
            </a:endParaRPr>
          </a:p>
          <a:p>
            <a:r>
              <a:rPr lang="en-GB" sz="2400" dirty="0">
                <a:solidFill>
                  <a:schemeClr val="accent1">
                    <a:lumMod val="75000"/>
                  </a:schemeClr>
                </a:solidFill>
              </a:rPr>
              <a:t>Dear Lord please . . .</a:t>
            </a:r>
          </a:p>
          <a:p>
            <a:endParaRPr lang="en-GB" sz="2400" dirty="0">
              <a:solidFill>
                <a:schemeClr val="accent1">
                  <a:lumMod val="75000"/>
                </a:schemeClr>
              </a:solidFill>
            </a:endParaRPr>
          </a:p>
          <a:p>
            <a:r>
              <a:rPr lang="en-GB" sz="2400" dirty="0">
                <a:solidFill>
                  <a:schemeClr val="accent1">
                    <a:lumMod val="75000"/>
                  </a:schemeClr>
                </a:solidFill>
              </a:rPr>
              <a:t>Take care of the world around us</a:t>
            </a:r>
          </a:p>
          <a:p>
            <a:r>
              <a:rPr lang="en-GB" sz="2400" dirty="0">
                <a:solidFill>
                  <a:schemeClr val="accent1">
                    <a:lumMod val="75000"/>
                  </a:schemeClr>
                </a:solidFill>
              </a:rPr>
              <a:t>Take care of the animals</a:t>
            </a:r>
          </a:p>
          <a:p>
            <a:r>
              <a:rPr lang="en-GB" sz="2400" dirty="0">
                <a:solidFill>
                  <a:schemeClr val="accent1">
                    <a:lumMod val="75000"/>
                  </a:schemeClr>
                </a:solidFill>
              </a:rPr>
              <a:t>Take care of the fields</a:t>
            </a:r>
          </a:p>
          <a:p>
            <a:r>
              <a:rPr lang="en-GB" sz="2400" dirty="0">
                <a:solidFill>
                  <a:schemeClr val="accent1">
                    <a:lumMod val="75000"/>
                  </a:schemeClr>
                </a:solidFill>
              </a:rPr>
              <a:t>Take care of . . .</a:t>
            </a:r>
          </a:p>
        </p:txBody>
      </p:sp>
    </p:spTree>
    <p:extLst>
      <p:ext uri="{BB962C8B-B14F-4D97-AF65-F5344CB8AC3E}">
        <p14:creationId xmlns="" xmlns:p14="http://schemas.microsoft.com/office/powerpoint/2010/main" val="817527997"/>
      </p:ext>
    </p:extLst>
  </p:cSld>
  <p:clrMapOvr>
    <a:masterClrMapping/>
  </p:clrMapOvr>
</p:sld>
</file>

<file path=ppt/theme/theme1.xml><?xml version="1.0" encoding="utf-8"?>
<a:theme xmlns:a="http://schemas.openxmlformats.org/drawingml/2006/main" name="RE slides">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RE slides</Template>
  <TotalTime>185</TotalTime>
  <Words>236</Words>
  <Application>Microsoft Office PowerPoint</Application>
  <PresentationFormat>On-screen Show (4:3)</PresentationFormat>
  <Paragraphs>33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RE slides</vt:lpstr>
      <vt:lpstr>Slide 1</vt:lpstr>
      <vt:lpstr>Take some time to think about all the things that are special to you.  Consider all the things around you that you are thankful for.  Try not to think too much about materialistic items but things that are particularly meaningful.</vt:lpstr>
      <vt:lpstr>Lockdown is a time to really reflect on things that we maybe took for granted previously, but we are now really missing.  Or it may possibly be something we previously took for granted but we are really grateful for right now.</vt:lpstr>
      <vt:lpstr>It might be a special place that you like to visit.  This special place may have many special memories of fun and good times.  It might be somewhere that you spent time with someone special. Maybe you don't get to see this person very often anymore. Or maybe not at all. </vt:lpstr>
      <vt:lpstr>You might want to think about special friendships.  Or it could be family members.  Maybe you have some pets that are special to you.  Or it could be a photograph, souvenir or trinket.</vt:lpstr>
      <vt:lpstr>Maybe you have a special doll or teddy.   Maybe it is special because it helps you to get to sleep every night or a cuddly toy you have had since the day you were born.</vt:lpstr>
      <vt:lpstr>      Consider  'wants' v 'needs'  We have  lots of things in life that we 'want' and we say thank  you for e.g. computer games, lots of toys, holidays.  But have you taken time to really consider the things that you have that we sometimes take for granted but need e.g enough food to eat, a shelter/home, love.</vt:lpstr>
      <vt:lpstr>It might be that you are thankful for walks in the fresh air e.g the countryside or along a beach.  You may notice the naturally occurring environment – the cool breeze, the tweeting birds, the wildlife, the crashing waves, the trickling water.</vt:lpstr>
      <vt:lpstr>Maybe you are thankful for your health and that of a family member.  Or possibly you know someone who is not very well at the moment and you want to show that you are thinking about them and hoping they get better soon.</vt:lpstr>
      <vt:lpstr>Task:</vt:lpstr>
      <vt:lpstr>The following slides provide some examples and starting lines to support you.</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How can we make good choices?</dc:title>
  <dc:creator>fp</dc:creator>
  <cp:lastModifiedBy>DARREN FOGARTY</cp:lastModifiedBy>
  <cp:revision>152</cp:revision>
  <dcterms:created xsi:type="dcterms:W3CDTF">2020-11-01T11:23:02Z</dcterms:created>
  <dcterms:modified xsi:type="dcterms:W3CDTF">2021-02-07T14:03:20Z</dcterms:modified>
</cp:coreProperties>
</file>