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338" r:id="rId12"/>
    <p:sldId id="297" r:id="rId13"/>
    <p:sldId id="323" r:id="rId14"/>
    <p:sldId id="334" r:id="rId15"/>
    <p:sldId id="299" r:id="rId16"/>
    <p:sldId id="330" r:id="rId17"/>
    <p:sldId id="335" r:id="rId18"/>
    <p:sldId id="301" r:id="rId19"/>
    <p:sldId id="336" r:id="rId20"/>
    <p:sldId id="337" r:id="rId21"/>
    <p:sldId id="306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109EE8-013C-4D87-9C89-8DE408632EAF}" v="1" dt="2021-02-08T16:58:44.17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28109EE8-013C-4D87-9C89-8DE408632EAF}"/>
    <pc:docChg chg="addSld modSld">
      <pc:chgData name="Katie Hurst" userId="edc11e18-5fed-42f7-b251-1c2a03e1975b" providerId="ADAL" clId="{28109EE8-013C-4D87-9C89-8DE408632EAF}" dt="2021-02-08T16:58:44.176" v="1"/>
      <pc:docMkLst>
        <pc:docMk/>
      </pc:docMkLst>
      <pc:sldChg chg="addSp modSp new modAnim">
        <pc:chgData name="Katie Hurst" userId="edc11e18-5fed-42f7-b251-1c2a03e1975b" providerId="ADAL" clId="{28109EE8-013C-4D87-9C89-8DE408632EAF}" dt="2021-02-08T16:58:44.176" v="1"/>
        <pc:sldMkLst>
          <pc:docMk/>
          <pc:sldMk cId="3865425190" sldId="338"/>
        </pc:sldMkLst>
        <pc:picChg chg="add mod">
          <ac:chgData name="Katie Hurst" userId="edc11e18-5fed-42f7-b251-1c2a03e1975b" providerId="ADAL" clId="{28109EE8-013C-4D87-9C89-8DE408632EAF}" dt="2021-02-08T16:58:44.176" v="1"/>
          <ac:picMkLst>
            <pc:docMk/>
            <pc:sldMk cId="3865425190" sldId="338"/>
            <ac:picMk id="2" creationId="{513B2647-62AE-4CD2-99F9-1A19AA247E8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94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502686139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7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11" Type="http://schemas.openxmlformats.org/officeDocument/2006/relationships/image" Target="../media/image14.png"/><Relationship Id="rId5" Type="http://schemas.openxmlformats.org/officeDocument/2006/relationships/image" Target="../media/image17.png"/><Relationship Id="rId15" Type="http://schemas.openxmlformats.org/officeDocument/2006/relationships/image" Target="../media/image12.png"/><Relationship Id="rId10" Type="http://schemas.openxmlformats.org/officeDocument/2006/relationships/image" Target="../media/image13.png"/><Relationship Id="rId9" Type="http://schemas.openxmlformats.org/officeDocument/2006/relationships/image" Target="../media/image19.png"/><Relationship Id="rId1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41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26" Type="http://schemas.openxmlformats.org/officeDocument/2006/relationships/image" Target="../media/image67.png"/><Relationship Id="rId3" Type="http://schemas.openxmlformats.org/officeDocument/2006/relationships/image" Target="../media/image46.png"/><Relationship Id="rId21" Type="http://schemas.openxmlformats.org/officeDocument/2006/relationships/image" Target="../media/image62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61.png"/><Relationship Id="rId1" Type="http://schemas.openxmlformats.org/officeDocument/2006/relationships/tags" Target="../tags/tag5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24" Type="http://schemas.openxmlformats.org/officeDocument/2006/relationships/image" Target="../media/image65.png"/><Relationship Id="rId5" Type="http://schemas.openxmlformats.org/officeDocument/2006/relationships/image" Target="../media/image48.png"/><Relationship Id="rId23" Type="http://schemas.openxmlformats.org/officeDocument/2006/relationships/image" Target="../media/image64.png"/><Relationship Id="rId10" Type="http://schemas.openxmlformats.org/officeDocument/2006/relationships/image" Target="../media/image53.png"/><Relationship Id="rId19" Type="http://schemas.openxmlformats.org/officeDocument/2006/relationships/image" Target="../media/image60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Relationship Id="rId22" Type="http://schemas.openxmlformats.org/officeDocument/2006/relationships/image" Target="../media/image6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CF809D-3E39-4C07-9422-75E07AE67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450127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4.5.4 - Count in tenths">
            <a:hlinkClick r:id="" action="ppaction://media"/>
            <a:extLst>
              <a:ext uri="{FF2B5EF4-FFF2-40B4-BE49-F238E27FC236}">
                <a16:creationId xmlns:a16="http://schemas.microsoft.com/office/drawing/2014/main" id="{513B2647-62AE-4CD2-99F9-1A19AA247E8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42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4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48" name="Picture 4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1526" y="1518732"/>
            <a:ext cx="565187" cy="79847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0924" y="1519685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8900" y="1362228"/>
            <a:ext cx="565187" cy="79847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5312" y="1280152"/>
            <a:ext cx="565188" cy="798470"/>
          </a:xfrm>
          <a:prstGeom prst="rect">
            <a:avLst/>
          </a:prstGeom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325" y="1489866"/>
            <a:ext cx="565187" cy="7984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9284" y="760446"/>
            <a:ext cx="565188" cy="7984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1767" y="1415520"/>
            <a:ext cx="565188" cy="79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fractions of the cubes are each colour?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unit fractions?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of the fractions above are non-unit fractions?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18A0C386-2C87-49F4-8BBA-2F31500E0CAD}"/>
              </a:ext>
            </a:extLst>
          </p:cNvPr>
          <p:cNvGrpSpPr/>
          <p:nvPr/>
        </p:nvGrpSpPr>
        <p:grpSpPr>
          <a:xfrm>
            <a:off x="1325081" y="25392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3AB3DC7C-118A-4049-99CD-559A6D96F123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67" name="Rectangle 66">
                  <a:extLst>
                    <a:ext uri="{FF2B5EF4-FFF2-40B4-BE49-F238E27FC236}">
                      <a16:creationId xmlns:a16="http://schemas.microsoft.com/office/drawing/2014/main" id="{EDBBB0A8-AAF4-4377-8A36-265DE022DF4B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5"/>
                  <a:stretch>
                    <a:fillRect l="-7167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3" name="Rounded Rectangle 9">
              <a:extLst>
                <a:ext uri="{FF2B5EF4-FFF2-40B4-BE49-F238E27FC236}">
                  <a16:creationId xmlns:a16="http://schemas.microsoft.com/office/drawing/2014/main" id="{8A221B67-BBCA-434E-8830-FA6AF8A29204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44" name="Rounded Rectangle 10">
              <a:extLst>
                <a:ext uri="{FF2B5EF4-FFF2-40B4-BE49-F238E27FC236}">
                  <a16:creationId xmlns:a16="http://schemas.microsoft.com/office/drawing/2014/main" id="{934B3B79-9175-4EB2-8B47-0D9054EF4052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83EE934E-743A-4682-B9D5-3BCDEC6C4AC3}"/>
              </a:ext>
            </a:extLst>
          </p:cNvPr>
          <p:cNvSpPr txBox="1"/>
          <p:nvPr/>
        </p:nvSpPr>
        <p:spPr>
          <a:xfrm>
            <a:off x="2667839" y="2494353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2604698" y="2942794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55F7D83-EEEA-48F5-BB85-59DEE0B5C702}"/>
              </a:ext>
            </a:extLst>
          </p:cNvPr>
          <p:cNvGrpSpPr/>
          <p:nvPr/>
        </p:nvGrpSpPr>
        <p:grpSpPr>
          <a:xfrm>
            <a:off x="3926111" y="25392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Rectangle 56">
                  <a:extLst>
                    <a:ext uri="{FF2B5EF4-FFF2-40B4-BE49-F238E27FC236}">
                      <a16:creationId xmlns:a16="http://schemas.microsoft.com/office/drawing/2014/main" id="{5F7B3921-B06E-4817-97AF-2710A98AEE98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82CC6018-6ACF-41E7-820B-36608C5E58F3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ounded Rectangle 9">
              <a:extLst>
                <a:ext uri="{FF2B5EF4-FFF2-40B4-BE49-F238E27FC236}">
                  <a16:creationId xmlns:a16="http://schemas.microsoft.com/office/drawing/2014/main" id="{9FFB6C01-FA9A-4B08-82E1-B37D10C591BF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59" name="Rounded Rectangle 10">
              <a:extLst>
                <a:ext uri="{FF2B5EF4-FFF2-40B4-BE49-F238E27FC236}">
                  <a16:creationId xmlns:a16="http://schemas.microsoft.com/office/drawing/2014/main" id="{717141B1-CD97-46A6-BA45-0B28A6666957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F325D83-E057-4F09-8806-B9B06B134F76}"/>
              </a:ext>
            </a:extLst>
          </p:cNvPr>
          <p:cNvGrpSpPr/>
          <p:nvPr/>
        </p:nvGrpSpPr>
        <p:grpSpPr>
          <a:xfrm>
            <a:off x="6161767" y="25500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FDFAF309-EE3F-4F32-9E9F-3FE21E5F9E8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5AE9A928-E5AE-4BCA-BBDE-B687A4BBF32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9"/>
                  <a:stretch>
                    <a:fillRect l="-6969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2" name="Rounded Rectangle 9">
              <a:extLst>
                <a:ext uri="{FF2B5EF4-FFF2-40B4-BE49-F238E27FC236}">
                  <a16:creationId xmlns:a16="http://schemas.microsoft.com/office/drawing/2014/main" id="{5EC6C605-73A0-47CA-A9AB-AED4E99AC210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oundRect">
              <a:avLst/>
            </a:prstGeom>
            <a:ln w="1270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3" name="Rounded Rectangle 10">
              <a:extLst>
                <a:ext uri="{FF2B5EF4-FFF2-40B4-BE49-F238E27FC236}">
                  <a16:creationId xmlns:a16="http://schemas.microsoft.com/office/drawing/2014/main" id="{3B846EBE-8F1E-425D-AB17-29C65E2A605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8A044A11-4586-4252-8915-98FC12B147AD}"/>
              </a:ext>
            </a:extLst>
          </p:cNvPr>
          <p:cNvSpPr txBox="1"/>
          <p:nvPr/>
        </p:nvSpPr>
        <p:spPr>
          <a:xfrm>
            <a:off x="4892419" y="2492209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32AD211D-C388-4E27-A8DF-0C9220A605D3}"/>
              </a:ext>
            </a:extLst>
          </p:cNvPr>
          <p:cNvSpPr txBox="1"/>
          <p:nvPr/>
        </p:nvSpPr>
        <p:spPr>
          <a:xfrm>
            <a:off x="7447813" y="2494976"/>
            <a:ext cx="443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/>
              <p:nvPr/>
            </p:nvSpPr>
            <p:spPr>
              <a:xfrm>
                <a:off x="3070850" y="4144412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Green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2971DE3-8A06-4458-9595-919098D573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50" y="4144412"/>
                <a:ext cx="1642399" cy="767646"/>
              </a:xfrm>
              <a:prstGeom prst="rect">
                <a:avLst/>
              </a:prstGeom>
              <a:blipFill>
                <a:blip r:embed="rId10"/>
                <a:stretch>
                  <a:fillRect l="-7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/>
              <p:nvPr/>
            </p:nvSpPr>
            <p:spPr>
              <a:xfrm>
                <a:off x="3070849" y="5404327"/>
                <a:ext cx="1642399" cy="7878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Yellow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FB2C37AA-09C1-42D2-89E6-A668C92AF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9" y="5404327"/>
                <a:ext cx="1642399" cy="787844"/>
              </a:xfrm>
              <a:prstGeom prst="rect">
                <a:avLst/>
              </a:prstGeom>
              <a:blipFill>
                <a:blip r:embed="rId11"/>
                <a:stretch>
                  <a:fillRect l="-7807" b="-775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/>
              <p:nvPr/>
            </p:nvSpPr>
            <p:spPr>
              <a:xfrm>
                <a:off x="4720683" y="5404327"/>
                <a:ext cx="1642399" cy="779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5A865B4E-DC17-43AA-B23F-C78B8FAC65E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83" y="5404327"/>
                <a:ext cx="1642399" cy="779252"/>
              </a:xfrm>
              <a:prstGeom prst="rect">
                <a:avLst/>
              </a:prstGeom>
              <a:blipFill>
                <a:blip r:embed="rId12"/>
                <a:stretch>
                  <a:fillRect l="-7407" b="-94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2" name="Picture 3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51526" y="1518732"/>
            <a:ext cx="565187" cy="79847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20924" y="1519685"/>
            <a:ext cx="565188" cy="79847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0963" y="926754"/>
            <a:ext cx="565188" cy="79847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393677D-0F05-40F9-8292-B4864A9AF6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82844" y="951630"/>
            <a:ext cx="565187" cy="79847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378900" y="1362228"/>
            <a:ext cx="565187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95312" y="1280152"/>
            <a:ext cx="565188" cy="79847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35325" y="1489866"/>
            <a:ext cx="565187" cy="79847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99284" y="760446"/>
            <a:ext cx="565188" cy="79847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161767" y="1415520"/>
            <a:ext cx="565188" cy="79847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7389890" y="2959446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4DEB848-6E22-4D17-B75A-03F692EBF779}"/>
              </a:ext>
            </a:extLst>
          </p:cNvPr>
          <p:cNvSpPr txBox="1">
            <a:spLocks noChangeAspect="1"/>
          </p:cNvSpPr>
          <p:nvPr/>
        </p:nvSpPr>
        <p:spPr>
          <a:xfrm>
            <a:off x="4832006" y="2942794"/>
            <a:ext cx="556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10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94953" y="725877"/>
            <a:ext cx="565188" cy="7984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00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64" grpId="0"/>
      <p:bldP spid="66" grpId="0"/>
      <p:bldP spid="29" grpId="0"/>
      <p:bldP spid="30" grpId="0"/>
      <p:bldP spid="31" grpId="0"/>
      <p:bldP spid="47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841271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BC9A520-1E50-45A3-ACA7-51000D7B9439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8884EE5-5FB3-4F37-9E2E-BACAF0A27109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26AAE98-5F3F-4A83-96C6-44A84AF26124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72F14B-6288-43BD-86E7-754380856189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D4A4E20-10FE-40D9-BE77-07039444CDCB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DBE16BC-F906-4884-8082-F2BD065B2FF4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7F24B78-82B0-45F7-BA45-19C94107AED3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C860EAB-A3A2-4026-8FC2-928E6A69E5A2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119992" y="1336678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314105"/>
              </p:ext>
            </p:extLst>
          </p:nvPr>
        </p:nvGraphicFramePr>
        <p:xfrm>
          <a:off x="5050399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110461"/>
              </p:ext>
            </p:extLst>
          </p:nvPr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3" name="Oval 32">
            <a:extLst>
              <a:ext uri="{FF2B5EF4-FFF2-40B4-BE49-F238E27FC236}">
                <a16:creationId xmlns:a16="http://schemas.microsoft.com/office/drawing/2014/main" id="{5C3CB23A-AB7B-4D77-80C1-AC69FBAD0D2D}"/>
              </a:ext>
            </a:extLst>
          </p:cNvPr>
          <p:cNvSpPr/>
          <p:nvPr/>
        </p:nvSpPr>
        <p:spPr>
          <a:xfrm>
            <a:off x="789111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02AA5D8-48BB-40AA-A5BC-E920C6F65B5E}"/>
              </a:ext>
            </a:extLst>
          </p:cNvPr>
          <p:cNvSpPr/>
          <p:nvPr/>
        </p:nvSpPr>
        <p:spPr>
          <a:xfrm>
            <a:off x="1371352" y="234623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8D9C53-ACB3-4FD0-9799-36A67F1D96C9}"/>
              </a:ext>
            </a:extLst>
          </p:cNvPr>
          <p:cNvSpPr/>
          <p:nvPr/>
        </p:nvSpPr>
        <p:spPr>
          <a:xfrm>
            <a:off x="1971787" y="234623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FC96952-073C-408D-897C-BCC18B4AA23E}"/>
              </a:ext>
            </a:extLst>
          </p:cNvPr>
          <p:cNvSpPr/>
          <p:nvPr/>
        </p:nvSpPr>
        <p:spPr>
          <a:xfrm>
            <a:off x="2554028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78C7942-27C6-4410-864F-C8D6B96ECC54}"/>
              </a:ext>
            </a:extLst>
          </p:cNvPr>
          <p:cNvSpPr/>
          <p:nvPr/>
        </p:nvSpPr>
        <p:spPr>
          <a:xfrm>
            <a:off x="3142739" y="23569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B607FCC-3B52-47CC-8200-46826B9DDB0F}"/>
              </a:ext>
            </a:extLst>
          </p:cNvPr>
          <p:cNvSpPr/>
          <p:nvPr/>
        </p:nvSpPr>
        <p:spPr>
          <a:xfrm>
            <a:off x="789110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63F25CF-6D06-4D9E-92EE-AFE6044595CD}"/>
              </a:ext>
            </a:extLst>
          </p:cNvPr>
          <p:cNvSpPr/>
          <p:nvPr/>
        </p:nvSpPr>
        <p:spPr>
          <a:xfrm>
            <a:off x="1371351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C004FC4-90DE-428C-B419-F769C5B1898B}"/>
              </a:ext>
            </a:extLst>
          </p:cNvPr>
          <p:cNvSpPr/>
          <p:nvPr/>
        </p:nvSpPr>
        <p:spPr>
          <a:xfrm>
            <a:off x="197447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C4CFEF-EE93-46B5-B2F7-5A296AEF8034}"/>
              </a:ext>
            </a:extLst>
          </p:cNvPr>
          <p:cNvSpPr/>
          <p:nvPr/>
        </p:nvSpPr>
        <p:spPr>
          <a:xfrm>
            <a:off x="255402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072745"/>
              </p:ext>
            </p:extLst>
          </p:nvPr>
        </p:nvGraphicFramePr>
        <p:xfrm>
          <a:off x="5050399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745967"/>
              </p:ext>
            </p:extLst>
          </p:nvPr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9" name="Oval 48">
            <a:extLst>
              <a:ext uri="{FF2B5EF4-FFF2-40B4-BE49-F238E27FC236}">
                <a16:creationId xmlns:a16="http://schemas.microsoft.com/office/drawing/2014/main" id="{2323D5D6-9BAE-49C8-A5CB-84A1866E8E5D}"/>
              </a:ext>
            </a:extLst>
          </p:cNvPr>
          <p:cNvSpPr/>
          <p:nvPr/>
        </p:nvSpPr>
        <p:spPr>
          <a:xfrm>
            <a:off x="789111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6F77691-3DD3-480D-97ED-7AF7978F90DA}"/>
              </a:ext>
            </a:extLst>
          </p:cNvPr>
          <p:cNvSpPr/>
          <p:nvPr/>
        </p:nvSpPr>
        <p:spPr>
          <a:xfrm>
            <a:off x="1371352" y="3594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57E1111-4752-4F8C-B3B4-0B23550DA58C}"/>
              </a:ext>
            </a:extLst>
          </p:cNvPr>
          <p:cNvSpPr/>
          <p:nvPr/>
        </p:nvSpPr>
        <p:spPr>
          <a:xfrm>
            <a:off x="1971787" y="359441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6528B05-7805-4002-9BB6-42642982F832}"/>
              </a:ext>
            </a:extLst>
          </p:cNvPr>
          <p:cNvSpPr/>
          <p:nvPr/>
        </p:nvSpPr>
        <p:spPr>
          <a:xfrm>
            <a:off x="2554028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8F095AA-49CA-4B3D-A19D-EF3F4E67950A}"/>
              </a:ext>
            </a:extLst>
          </p:cNvPr>
          <p:cNvSpPr/>
          <p:nvPr/>
        </p:nvSpPr>
        <p:spPr>
          <a:xfrm>
            <a:off x="3142739" y="360514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FB20857-D255-40E2-921E-26C06C1F6E8A}"/>
              </a:ext>
            </a:extLst>
          </p:cNvPr>
          <p:cNvSpPr/>
          <p:nvPr/>
        </p:nvSpPr>
        <p:spPr>
          <a:xfrm>
            <a:off x="789110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6FC42E-8DD4-4A5E-9F62-0BC6B74CBE0D}"/>
              </a:ext>
            </a:extLst>
          </p:cNvPr>
          <p:cNvSpPr/>
          <p:nvPr/>
        </p:nvSpPr>
        <p:spPr>
          <a:xfrm>
            <a:off x="1371351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5F79015-1811-4989-BF47-9E63444475F0}"/>
              </a:ext>
            </a:extLst>
          </p:cNvPr>
          <p:cNvSpPr/>
          <p:nvPr/>
        </p:nvSpPr>
        <p:spPr>
          <a:xfrm>
            <a:off x="197447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793679"/>
              </p:ext>
            </p:extLst>
          </p:nvPr>
        </p:nvGraphicFramePr>
        <p:xfrm>
          <a:off x="5050399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57009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4" name="Oval 63">
            <a:extLst>
              <a:ext uri="{FF2B5EF4-FFF2-40B4-BE49-F238E27FC236}">
                <a16:creationId xmlns:a16="http://schemas.microsoft.com/office/drawing/2014/main" id="{D31213F9-B67D-450C-AAB4-CE763E7A71D2}"/>
              </a:ext>
            </a:extLst>
          </p:cNvPr>
          <p:cNvSpPr/>
          <p:nvPr/>
        </p:nvSpPr>
        <p:spPr>
          <a:xfrm>
            <a:off x="789111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DB7486A8-5958-4863-9B52-0005FA327FAA}"/>
              </a:ext>
            </a:extLst>
          </p:cNvPr>
          <p:cNvSpPr/>
          <p:nvPr/>
        </p:nvSpPr>
        <p:spPr>
          <a:xfrm>
            <a:off x="1371352" y="483735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704DB92-6B0C-4636-8561-DF9653C9360D}"/>
              </a:ext>
            </a:extLst>
          </p:cNvPr>
          <p:cNvSpPr/>
          <p:nvPr/>
        </p:nvSpPr>
        <p:spPr>
          <a:xfrm>
            <a:off x="1971787" y="483735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53AA1F0B-EE56-4A40-8453-55610374AEF2}"/>
              </a:ext>
            </a:extLst>
          </p:cNvPr>
          <p:cNvSpPr/>
          <p:nvPr/>
        </p:nvSpPr>
        <p:spPr>
          <a:xfrm>
            <a:off x="2554028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7E5940E-CD07-490E-8B87-E7E7CB8BCD87}"/>
              </a:ext>
            </a:extLst>
          </p:cNvPr>
          <p:cNvSpPr/>
          <p:nvPr/>
        </p:nvSpPr>
        <p:spPr>
          <a:xfrm>
            <a:off x="3142739" y="484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096D040-0C7F-4DB0-8499-9A85811DA1E5}"/>
              </a:ext>
            </a:extLst>
          </p:cNvPr>
          <p:cNvSpPr/>
          <p:nvPr/>
        </p:nvSpPr>
        <p:spPr>
          <a:xfrm>
            <a:off x="789110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643765D-B8B2-4945-839A-6B4EF6043990}"/>
              </a:ext>
            </a:extLst>
          </p:cNvPr>
          <p:cNvSpPr/>
          <p:nvPr/>
        </p:nvSpPr>
        <p:spPr>
          <a:xfrm>
            <a:off x="1371351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443377"/>
              </p:ext>
            </p:extLst>
          </p:nvPr>
        </p:nvGraphicFramePr>
        <p:xfrm>
          <a:off x="5050399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0" grpId="1"/>
      <p:bldP spid="19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5" grpId="0" animBg="1"/>
      <p:bldP spid="47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 animBg="1"/>
      <p:bldP spid="77" grpId="0" animBg="1"/>
      <p:bldP spid="79" grpId="0" animBg="1"/>
      <p:bldP spid="80" grpId="0" animBg="1"/>
      <p:bldP spid="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421877" y="1311196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</a:rPr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r 1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776955"/>
              </p:ext>
            </p:extLst>
          </p:nvPr>
        </p:nvGraphicFramePr>
        <p:xfrm>
          <a:off x="5261415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672507"/>
              </p:ext>
            </p:extLst>
          </p:nvPr>
        </p:nvGraphicFramePr>
        <p:xfrm>
          <a:off x="5261415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06966"/>
              </p:ext>
            </p:extLst>
          </p:nvPr>
        </p:nvGraphicFramePr>
        <p:xfrm>
          <a:off x="5261415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358114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66696"/>
              </p:ext>
            </p:extLst>
          </p:nvPr>
        </p:nvGraphicFramePr>
        <p:xfrm>
          <a:off x="5261415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1F57059-1F1F-4294-8282-3D047C43D1E6}"/>
              </a:ext>
            </a:extLst>
          </p:cNvPr>
          <p:cNvSpPr/>
          <p:nvPr/>
        </p:nvSpPr>
        <p:spPr>
          <a:xfrm>
            <a:off x="789110" y="164023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3FC9A1A-09B3-464A-A6F6-FC18F0DABBA6}"/>
              </a:ext>
            </a:extLst>
          </p:cNvPr>
          <p:cNvSpPr/>
          <p:nvPr/>
        </p:nvSpPr>
        <p:spPr>
          <a:xfrm>
            <a:off x="1379737" y="107899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A4556BA-D8F4-48EE-B923-B51FCB0894CF}"/>
              </a:ext>
            </a:extLst>
          </p:cNvPr>
          <p:cNvSpPr/>
          <p:nvPr/>
        </p:nvSpPr>
        <p:spPr>
          <a:xfrm>
            <a:off x="1379736" y="164757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00A8E3E-FE84-4624-8AC2-E13A536BE291}"/>
              </a:ext>
            </a:extLst>
          </p:cNvPr>
          <p:cNvSpPr/>
          <p:nvPr/>
        </p:nvSpPr>
        <p:spPr>
          <a:xfrm>
            <a:off x="1962442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FFADD4E-BC9E-4046-8685-84182EDDC4C9}"/>
              </a:ext>
            </a:extLst>
          </p:cNvPr>
          <p:cNvSpPr/>
          <p:nvPr/>
        </p:nvSpPr>
        <p:spPr>
          <a:xfrm>
            <a:off x="1962441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3152B93-D558-4345-A3BD-D38002EB9E65}"/>
              </a:ext>
            </a:extLst>
          </p:cNvPr>
          <p:cNvSpPr/>
          <p:nvPr/>
        </p:nvSpPr>
        <p:spPr>
          <a:xfrm>
            <a:off x="2553068" y="10889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AAE7ED5-746F-49BA-A666-1E5C2AEDD917}"/>
              </a:ext>
            </a:extLst>
          </p:cNvPr>
          <p:cNvSpPr/>
          <p:nvPr/>
        </p:nvSpPr>
        <p:spPr>
          <a:xfrm>
            <a:off x="2553067" y="165751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DAE42CB-67F4-47B4-85E8-C8D2036B6D89}"/>
              </a:ext>
            </a:extLst>
          </p:cNvPr>
          <p:cNvSpPr/>
          <p:nvPr/>
        </p:nvSpPr>
        <p:spPr>
          <a:xfrm>
            <a:off x="1962441" y="236376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E99AD88-E145-482E-9138-B18769924ABE}"/>
              </a:ext>
            </a:extLst>
          </p:cNvPr>
          <p:cNvSpPr/>
          <p:nvPr/>
        </p:nvSpPr>
        <p:spPr>
          <a:xfrm>
            <a:off x="1962440" y="293234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8181F78-96ED-4A92-9D1E-8CA2084F60B3}"/>
              </a:ext>
            </a:extLst>
          </p:cNvPr>
          <p:cNvSpPr/>
          <p:nvPr/>
        </p:nvSpPr>
        <p:spPr>
          <a:xfrm>
            <a:off x="2553067" y="237110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AE08B1F-4E89-4A6B-AD33-72CCF75B15C6}"/>
              </a:ext>
            </a:extLst>
          </p:cNvPr>
          <p:cNvSpPr/>
          <p:nvPr/>
        </p:nvSpPr>
        <p:spPr>
          <a:xfrm>
            <a:off x="2553066" y="293968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4DDBF01-AEDF-4FBE-8E00-C1B666A95104}"/>
              </a:ext>
            </a:extLst>
          </p:cNvPr>
          <p:cNvSpPr/>
          <p:nvPr/>
        </p:nvSpPr>
        <p:spPr>
          <a:xfrm>
            <a:off x="3123505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58B912C-F379-409B-8B33-078EA2B988B0}"/>
              </a:ext>
            </a:extLst>
          </p:cNvPr>
          <p:cNvSpPr/>
          <p:nvPr/>
        </p:nvSpPr>
        <p:spPr>
          <a:xfrm>
            <a:off x="3123504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A4CA424-E11F-49A8-A264-D826A5A1DB94}"/>
              </a:ext>
            </a:extLst>
          </p:cNvPr>
          <p:cNvSpPr/>
          <p:nvPr/>
        </p:nvSpPr>
        <p:spPr>
          <a:xfrm>
            <a:off x="3135771" y="2357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5121B38-97F1-42DC-A31F-B840B633C886}"/>
              </a:ext>
            </a:extLst>
          </p:cNvPr>
          <p:cNvSpPr/>
          <p:nvPr/>
        </p:nvSpPr>
        <p:spPr>
          <a:xfrm>
            <a:off x="775225" y="293876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3A11A14-2A0A-4551-9FB2-33CFEEAED1DF}"/>
              </a:ext>
            </a:extLst>
          </p:cNvPr>
          <p:cNvSpPr/>
          <p:nvPr/>
        </p:nvSpPr>
        <p:spPr>
          <a:xfrm>
            <a:off x="1365851" y="294610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7C1308A-3BDF-4806-BC6B-F47B18254595}"/>
              </a:ext>
            </a:extLst>
          </p:cNvPr>
          <p:cNvSpPr/>
          <p:nvPr/>
        </p:nvSpPr>
        <p:spPr>
          <a:xfrm>
            <a:off x="2554028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D68E7A-AEFD-4BB2-B04B-1944945F71AD}"/>
              </a:ext>
            </a:extLst>
          </p:cNvPr>
          <p:cNvSpPr/>
          <p:nvPr/>
        </p:nvSpPr>
        <p:spPr>
          <a:xfrm>
            <a:off x="3144654" y="360466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4E61993-68FA-4E51-8E1B-C10B7D59F3EE}"/>
              </a:ext>
            </a:extLst>
          </p:cNvPr>
          <p:cNvSpPr/>
          <p:nvPr/>
        </p:nvSpPr>
        <p:spPr>
          <a:xfrm>
            <a:off x="1957438" y="418321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7300B82-E5EC-44CE-98BA-038A326EC741}"/>
              </a:ext>
            </a:extLst>
          </p:cNvPr>
          <p:cNvSpPr/>
          <p:nvPr/>
        </p:nvSpPr>
        <p:spPr>
          <a:xfrm>
            <a:off x="770223" y="4189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E6A98DB-A811-4101-BC80-6D41C766A689}"/>
              </a:ext>
            </a:extLst>
          </p:cNvPr>
          <p:cNvSpPr/>
          <p:nvPr/>
        </p:nvSpPr>
        <p:spPr>
          <a:xfrm>
            <a:off x="1360849" y="419697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03F0DEE-66A8-4EC6-B8A3-264C014F3B77}"/>
              </a:ext>
            </a:extLst>
          </p:cNvPr>
          <p:cNvSpPr/>
          <p:nvPr/>
        </p:nvSpPr>
        <p:spPr>
          <a:xfrm>
            <a:off x="784409" y="541394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C37048E-3DCF-49BB-8A0F-48D94696564E}"/>
              </a:ext>
            </a:extLst>
          </p:cNvPr>
          <p:cNvSpPr/>
          <p:nvPr/>
        </p:nvSpPr>
        <p:spPr>
          <a:xfrm>
            <a:off x="1365691" y="541102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67B3829-4B1B-40C0-81DD-4709EC17571E}"/>
              </a:ext>
            </a:extLst>
          </p:cNvPr>
          <p:cNvSpPr/>
          <p:nvPr/>
        </p:nvSpPr>
        <p:spPr>
          <a:xfrm>
            <a:off x="3128594" y="48471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954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42" grpId="0" animBg="1"/>
      <p:bldP spid="43" grpId="0"/>
      <p:bldP spid="45" grpId="0" animBg="1"/>
      <p:bldP spid="47" grpId="0" animBg="1"/>
      <p:bldP spid="57" grpId="0" animBg="1"/>
      <p:bldP spid="58" grpId="0" animBg="1"/>
      <p:bldP spid="60" grpId="0" animBg="1"/>
      <p:bldP spid="62" grpId="0" animBg="1"/>
      <p:bldP spid="71" grpId="0" animBg="1"/>
      <p:bldP spid="72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8" grpId="0" animBg="1"/>
      <p:bldP spid="89" grpId="0" animBg="1"/>
      <p:bldP spid="90" grpId="0" animBg="1"/>
      <p:bldP spid="91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B083E3-4F9A-4868-975E-17C6A51F9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47872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BF54867-4E2C-4288-825E-4F12765F9D39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38A1B0-AD71-4946-AAF1-7C7BFE47C550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B420CF-11F8-4444-A6F7-327E49C51D3C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150C706-120A-4367-8C03-3AA577FA746D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1118896-70F0-4CFD-B08F-B5D701869997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86D4D9B-FCE1-4059-9118-FA1D3AFBB707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63ADA5E-9DF5-4D0B-A494-02238B3D2294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42B1FB-23E0-4ECB-9D67-911816470EFA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C0A593-E538-4E2C-9AEB-8A9AA2FA808A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6C15923-6743-460C-BC86-77E834A18D9D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2B84478C-2D95-48B1-848E-885FC0372337}"/>
              </a:ext>
            </a:extLst>
          </p:cNvPr>
          <p:cNvSpPr txBox="1"/>
          <p:nvPr/>
        </p:nvSpPr>
        <p:spPr>
          <a:xfrm>
            <a:off x="4182280" y="1103090"/>
            <a:ext cx="566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0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C291FB-46CA-4960-AE45-4DC9364E6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1948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91A7C9F-04AD-46E4-9E79-D75C91CCA8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4147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DD1BBC7-916E-4BAE-9320-CA53D94CE3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7231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BC47AE1-D205-4849-A135-23E1EDA0B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96885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B1C7AE-D7B4-47DB-904B-D924DEFC9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768357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0AE7FB-B3E6-4A3A-8255-22BEF0859D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28703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7DF8929-9990-4DFD-94D8-8E32E7716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17846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6DADC2F-6160-4033-B575-EF4678FFCF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5704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054EA18-74C0-4EA3-B702-6B9B62818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044100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C0B205B3-827C-4ED5-84AD-986370B02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4250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DEC6375-C37D-4FE1-98F6-3FDC67579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07028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/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0D440004-874A-4CA2-B38C-5A64A8495C4A}"/>
              </a:ext>
            </a:extLst>
          </p:cNvPr>
          <p:cNvSpPr txBox="1"/>
          <p:nvPr/>
        </p:nvSpPr>
        <p:spPr>
          <a:xfrm>
            <a:off x="4300288" y="1307438"/>
            <a:ext cx="877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/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r 1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659179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94586" y="273587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86672" y="273074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389668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/>
      <p:bldP spid="15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7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8920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E56CCF-12E4-4ECD-B865-32276DC24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233" y="2368204"/>
            <a:ext cx="6791533" cy="2121592"/>
          </a:xfrm>
          <a:prstGeom prst="rect">
            <a:avLst/>
          </a:prstGeom>
        </p:spPr>
      </p:pic>
      <p:graphicFrame>
        <p:nvGraphicFramePr>
          <p:cNvPr id="87" name="Table 86">
            <a:extLst>
              <a:ext uri="{FF2B5EF4-FFF2-40B4-BE49-F238E27FC236}">
                <a16:creationId xmlns:a16="http://schemas.microsoft.com/office/drawing/2014/main" id="{FD2AEDAD-17E6-40C2-8253-2E6AFACD3A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987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3D50317-2F81-4DF9-9DE4-9D5C99929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334683" y="2484156"/>
            <a:ext cx="641821" cy="1918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F2B12C-E199-427D-BAE3-EC5A9B957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638140" y="2483466"/>
            <a:ext cx="641820" cy="1932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B2D56F-76E9-4E82-A272-ABBF120F40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942286" y="2483466"/>
            <a:ext cx="641820" cy="1932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CE9C57-8C8A-4BCB-A64E-988B5B3F20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246432" y="2483466"/>
            <a:ext cx="641820" cy="19323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C43960-ED46-467D-B634-68C19DCDEE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550578" y="2483466"/>
            <a:ext cx="641820" cy="1932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93770BC-342B-4E95-BE8E-9C7A3B9C24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2854724" y="2483466"/>
            <a:ext cx="641820" cy="19323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179776-9BF8-47CA-A9E2-98B2649C6B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3158180" y="2484156"/>
            <a:ext cx="643200" cy="1932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1C62A3-9D73-49F0-9187-BB34225D54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461637" y="2484846"/>
            <a:ext cx="643201" cy="1918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57E3C1E-E5D8-4C5D-8428-07C17B09A7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>
            <a:off x="426037" y="2482984"/>
            <a:ext cx="640443" cy="1928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6F75860-DFDB-4445-9620-E4C2DB9C458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729769" y="2482984"/>
            <a:ext cx="640443" cy="19282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EB891A5-8790-4252-B867-E27C74A546E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1032124" y="2484361"/>
            <a:ext cx="641820" cy="191444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528B674-10CB-4606-856D-FE6507A5B9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088" b="35066"/>
          <a:stretch/>
        </p:blipFill>
        <p:spPr>
          <a:xfrm>
            <a:off x="3635455" y="3174890"/>
            <a:ext cx="3394800" cy="4119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/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>
                            <a:solidFill>
                              <a:schemeClr val="tx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blipFill>
                <a:blip r:embed="rId17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/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blipFill>
                <a:blip r:embed="rId18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/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blipFill>
                <a:blip r:embed="rId19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/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blipFill>
                <a:blip r:embed="rId20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/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blipFill>
                <a:blip r:embed="rId21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/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blipFill>
                <a:blip r:embed="rId22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/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blipFill>
                <a:blip r:embed="rId23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/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blipFill>
                <a:blip r:embed="rId24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/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blipFill>
                <a:blip r:embed="rId25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/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blipFill>
                <a:blip r:embed="rId26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8" name="TextBox 177">
            <a:extLst>
              <a:ext uri="{FF2B5EF4-FFF2-40B4-BE49-F238E27FC236}">
                <a16:creationId xmlns:a16="http://schemas.microsoft.com/office/drawing/2014/main" id="{84F5A0D3-CB8A-430D-99DD-A9FF7B28CA4B}"/>
              </a:ext>
            </a:extLst>
          </p:cNvPr>
          <p:cNvSpPr txBox="1"/>
          <p:nvPr/>
        </p:nvSpPr>
        <p:spPr>
          <a:xfrm>
            <a:off x="6511135" y="2886171"/>
            <a:ext cx="68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</a:t>
            </a:r>
          </a:p>
        </p:txBody>
      </p:sp>
      <p:pic>
        <p:nvPicPr>
          <p:cNvPr id="179" name="Picture 178">
            <a:extLst>
              <a:ext uri="{FF2B5EF4-FFF2-40B4-BE49-F238E27FC236}">
                <a16:creationId xmlns:a16="http://schemas.microsoft.com/office/drawing/2014/main" id="{C6C63023-8458-43E9-ACBE-C7A3F8694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380144" y="1791204"/>
            <a:ext cx="641821" cy="191856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FD638A9D-6289-4B50-B674-38B9CD2FBE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687601" y="1790513"/>
            <a:ext cx="641820" cy="193236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E500242D-9ADA-432C-827E-DCBCF2409F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995747" y="1790513"/>
            <a:ext cx="641820" cy="193236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48B552FB-CD02-424A-8056-EEDEDEF9BE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303893" y="1790513"/>
            <a:ext cx="641820" cy="193236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62C2DDAD-CD1A-4470-8395-D4779E51B4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5612039" y="1790513"/>
            <a:ext cx="641820" cy="193236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AAE0C9AB-BA7E-431A-AB79-56B300364A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920185" y="1790513"/>
            <a:ext cx="641820" cy="193236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3BF25BBC-465B-4F69-9967-83674A086E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6227641" y="1791203"/>
            <a:ext cx="643200" cy="193236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131DCDB0-DCC4-4C68-AFDE-6AFE01ED89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1791894"/>
            <a:ext cx="643201" cy="191856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9C736B78-21D7-48A0-8CF5-B7DE3CD900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3767230" y="1790032"/>
            <a:ext cx="640443" cy="192822"/>
          </a:xfrm>
          <a:prstGeom prst="rect">
            <a:avLst/>
          </a:prstGeom>
        </p:spPr>
      </p:pic>
      <p:pic>
        <p:nvPicPr>
          <p:cNvPr id="189" name="Picture 188">
            <a:extLst>
              <a:ext uri="{FF2B5EF4-FFF2-40B4-BE49-F238E27FC236}">
                <a16:creationId xmlns:a16="http://schemas.microsoft.com/office/drawing/2014/main" id="{8D74EF76-7D4E-43C3-B33F-A45826D8682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4073585" y="1791409"/>
            <a:ext cx="641820" cy="191444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322F34CC-EE1D-4D27-941F-A125EE4B2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765368" y="2484846"/>
            <a:ext cx="643201" cy="191856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E2BF55F1-F46B-4438-91D9-E738E732F3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073116" y="2484846"/>
            <a:ext cx="643201" cy="191856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4E3FAA8F-486A-4C57-9D40-41E5BF1BD6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380864" y="2484846"/>
            <a:ext cx="643201" cy="191856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B960380B-08C5-4AA3-95F9-5551C9CAAB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688612" y="2484846"/>
            <a:ext cx="643201" cy="191856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8F937D86-DF0B-492D-A981-0BC57F7C0B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996360" y="2484846"/>
            <a:ext cx="643201" cy="191856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BAD490A9-A19D-4C49-984D-F53DF949F4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304108" y="2484846"/>
            <a:ext cx="643201" cy="191856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0DBEA852-CAE1-487E-9C9B-BD2617A622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611856" y="2484846"/>
            <a:ext cx="643201" cy="191856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BB3BA2F7-C61D-4899-9E4A-9CFB8FB92F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919604" y="2484846"/>
            <a:ext cx="643201" cy="191856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F33A35F5-003D-47AC-8756-00C4246159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227352" y="2484846"/>
            <a:ext cx="643201" cy="191856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9707300F-7A64-4D63-9322-56CCC78254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2484846"/>
            <a:ext cx="643201" cy="1918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40" grpId="0"/>
      <p:bldP spid="141" grpId="0"/>
      <p:bldP spid="146" grpId="0"/>
      <p:bldP spid="149" grpId="0"/>
      <p:bldP spid="150" grpId="0"/>
      <p:bldP spid="155" grpId="0"/>
      <p:bldP spid="175" grpId="0"/>
      <p:bldP spid="176" grpId="0"/>
      <p:bldP spid="177" grpId="0"/>
      <p:bldP spid="1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8|6.9|6|4.9|5.3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2|0.6|8|5.6|9|9.6|4.1|3.5|3.1|2.9|3.1|1.9|3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5|4.3|3.6|2.1|4.7|2.9|2.2|3.9|0.9|2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8|8.6|4.3|4.8|7.7|10.4|2.2|1.7|1.2|1.5|1.3|1.3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4.8|0.9|17.3|8.8|12.1|4.4|4.4|3|7|1.6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10275</TotalTime>
  <Words>174</Words>
  <Application>Microsoft Office PowerPoint</Application>
  <PresentationFormat>On-screen Show (4:3)</PresentationFormat>
  <Paragraphs>95</Paragraphs>
  <Slides>13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Have a go at question 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296</cp:revision>
  <dcterms:created xsi:type="dcterms:W3CDTF">2019-07-05T11:02:13Z</dcterms:created>
  <dcterms:modified xsi:type="dcterms:W3CDTF">2021-02-08T16:58:45Z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