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7" r:id="rId3"/>
    <p:sldId id="272" r:id="rId4"/>
    <p:sldId id="262" r:id="rId5"/>
    <p:sldId id="273" r:id="rId6"/>
    <p:sldId id="274" r:id="rId7"/>
    <p:sldId id="27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C87A36-5D07-FAE6-A09D-C3ADF46FE813}" v="23" dt="2021-03-07T17:39:30.680"/>
    <p1510:client id="{535AD3F9-D268-4ADD-958D-AF6C38F84C54}" v="1440" dt="2021-02-12T14:15:48.045"/>
    <p1510:client id="{9B9AECCF-0E0A-53BD-CD90-BABE44CA70E1}" v="640" dt="2021-02-21T15:57:19.620"/>
    <p1510:client id="{E1F9B19F-6041-2000-AB59-5EB2A233537D}" v="87" dt="2021-03-07T16:11:42.857"/>
    <p1510:client id="{EF0F6BCB-A917-4861-B8D4-9DB48B61EC3B}" v="194" dt="2021-03-07T15:42:01.8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30623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>
                <a:cs typeface="Calibri"/>
              </a:rPr>
              <a:t>Our theme for this half term is our self-image.</a:t>
            </a: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7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21698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>
                <a:cs typeface="Calibri"/>
              </a:rPr>
              <a:t>Our theme for this half term is our self-image.</a:t>
            </a:r>
          </a:p>
          <a:p>
            <a:pPr>
              <a:spcAft>
                <a:spcPts val="600"/>
              </a:spcAft>
            </a:pPr>
            <a:endParaRPr lang="en-US" sz="2400">
              <a:cs typeface="Calibri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27F032-278C-BA4C-867E-0D92B9FE5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16"/>
            <a:ext cx="12192000" cy="68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98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FFAEEFB-8729-5C45-8C37-F9746A592577}"/>
              </a:ext>
            </a:extLst>
          </p:cNvPr>
          <p:cNvSpPr/>
          <p:nvPr/>
        </p:nvSpPr>
        <p:spPr>
          <a:xfrm>
            <a:off x="522514" y="3035566"/>
            <a:ext cx="4817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/>
              <a:t>https://</a:t>
            </a:r>
            <a:r>
              <a:rPr lang="en-US" err="1"/>
              <a:t>www.youtube.com</a:t>
            </a:r>
            <a:r>
              <a:rPr lang="en-US"/>
              <a:t>/</a:t>
            </a:r>
            <a:r>
              <a:rPr lang="en-US" err="1"/>
              <a:t>watch?v</a:t>
            </a:r>
            <a:r>
              <a:rPr lang="en-US"/>
              <a:t>=iYhCn0jf46U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6A5224-5DBA-1646-87E2-E7C575A24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C58584-7647-CD4E-A634-6E1862242B58}"/>
              </a:ext>
            </a:extLst>
          </p:cNvPr>
          <p:cNvSpPr/>
          <p:nvPr/>
        </p:nvSpPr>
        <p:spPr>
          <a:xfrm>
            <a:off x="586153" y="779430"/>
            <a:ext cx="431383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000000"/>
                </a:solidFill>
                <a:ea typeface="+mn-lt"/>
                <a:cs typeface="Calibri" panose="020F0502020204030204"/>
              </a:rPr>
              <a:t>We are now going to watch a short video</a:t>
            </a:r>
          </a:p>
          <a:p>
            <a:pPr>
              <a:spcAft>
                <a:spcPts val="600"/>
              </a:spcAft>
            </a:pPr>
            <a:endParaRPr lang="en-US">
              <a:solidFill>
                <a:srgbClr val="000000"/>
              </a:solidFill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>
                <a:solidFill>
                  <a:srgbClr val="000000"/>
                </a:solidFill>
                <a:ea typeface="+mn-lt"/>
                <a:cs typeface="Calibri" panose="020F0502020204030204"/>
              </a:rPr>
              <a:t>I’m not going to explain what it is for, we shall discuss this after watching the clip</a:t>
            </a:r>
          </a:p>
        </p:txBody>
      </p:sp>
    </p:spTree>
    <p:extLst>
      <p:ext uri="{BB962C8B-B14F-4D97-AF65-F5344CB8AC3E}">
        <p14:creationId xmlns:p14="http://schemas.microsoft.com/office/powerpoint/2010/main" val="2184345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29546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6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What surprised you about the clip?</a:t>
            </a:r>
          </a:p>
          <a:p>
            <a:endParaRPr lang="en-GB" sz="1600" b="1"/>
          </a:p>
          <a:p>
            <a:r>
              <a:rPr lang="en-GB" sz="1600"/>
              <a:t>Think how the image of the model has been changed from reality. How does seeing these unrealistic changes make you feel? </a:t>
            </a:r>
          </a:p>
          <a:p>
            <a:endParaRPr lang="en-GB" sz="1600" b="1"/>
          </a:p>
          <a:p>
            <a:r>
              <a:rPr lang="en-GB" sz="1600"/>
              <a:t>Why do you think the unrealistic images you see in the are unfair and misleading? </a:t>
            </a:r>
          </a:p>
          <a:p>
            <a:pPr>
              <a:spcAft>
                <a:spcPts val="600"/>
              </a:spcAft>
            </a:pPr>
            <a:endParaRPr lang="en-US" sz="16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16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Does it make you feel differently when you might compare yourself to images online?</a:t>
            </a:r>
            <a:endParaRPr lang="en-US" sz="1600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15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46166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Do any of your use special filters or images when you are on your devices?</a:t>
            </a:r>
          </a:p>
          <a:p>
            <a:pPr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Why do you use them?</a:t>
            </a:r>
          </a:p>
          <a:p>
            <a:pPr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Why do you think they might be good?</a:t>
            </a:r>
          </a:p>
          <a:p>
            <a:pPr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Why do you think they might be unhelpful?</a:t>
            </a:r>
            <a:endParaRPr lang="en-US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61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40934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LC: Can I identify why images online might be misleading?</a:t>
            </a:r>
          </a:p>
          <a:p>
            <a:pPr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Can you draw a poster to highlight risks of comparing ourselves to images online?</a:t>
            </a:r>
          </a:p>
          <a:p>
            <a:pPr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Calibri" panose="020F0502020204030204"/>
                <a:ea typeface="+mn-lt"/>
                <a:cs typeface="Calibri" panose="020F0502020204030204"/>
              </a:rPr>
              <a:t>Can you draw a mind map to show some of the ways images are manipulated online?</a:t>
            </a:r>
            <a:endParaRPr lang="en-US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90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E06AC-6794-1F43-835A-78379832B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C13C0-DB55-014C-9F68-72B6A3D76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5E9012-BC4D-EF4F-9132-2EDF2F200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" y="0"/>
            <a:ext cx="1115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70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2021-02-12T13:51:28Z</dcterms:created>
  <dcterms:modified xsi:type="dcterms:W3CDTF">2021-03-26T08:42:04Z</dcterms:modified>
</cp:coreProperties>
</file>