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296" r:id="rId11"/>
    <p:sldId id="317" r:id="rId12"/>
    <p:sldId id="297" r:id="rId13"/>
    <p:sldId id="306" r:id="rId14"/>
    <p:sldId id="307" r:id="rId15"/>
    <p:sldId id="299" r:id="rId16"/>
    <p:sldId id="308" r:id="rId17"/>
    <p:sldId id="309" r:id="rId18"/>
    <p:sldId id="310" r:id="rId19"/>
    <p:sldId id="312" r:id="rId20"/>
    <p:sldId id="311" r:id="rId21"/>
    <p:sldId id="313" r:id="rId22"/>
    <p:sldId id="301" r:id="rId23"/>
    <p:sldId id="300" r:id="rId24"/>
    <p:sldId id="315" r:id="rId25"/>
    <p:sldId id="314" r:id="rId26"/>
    <p:sldId id="316" r:id="rId27"/>
    <p:sldId id="304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9" d="100"/>
          <a:sy n="89" d="100"/>
        </p:scale>
        <p:origin x="5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A45601A-7C78-4075-870D-50C1EE0A65C6}"/>
    <pc:docChg chg="custSel modSld">
      <pc:chgData name="James Clegg" userId="c6df1435-7a36-4b38-be4d-16e68e91152f" providerId="ADAL" clId="{3A45601A-7C78-4075-870D-50C1EE0A65C6}" dt="2020-11-04T13:04:59.026" v="14"/>
      <pc:docMkLst>
        <pc:docMk/>
      </pc:docMkLst>
      <pc:sldChg chg="modTransition">
        <pc:chgData name="James Clegg" userId="c6df1435-7a36-4b38-be4d-16e68e91152f" providerId="ADAL" clId="{3A45601A-7C78-4075-870D-50C1EE0A65C6}" dt="2020-11-04T13:04:59.026" v="14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A45601A-7C78-4075-870D-50C1EE0A65C6}" dt="2020-11-04T13:04:59.026" v="14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3A45601A-7C78-4075-870D-50C1EE0A65C6}" dt="2020-11-04T13:04:59.026" v="14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939627984" sldId="300"/>
        </pc:sldMkLst>
        <pc:picChg chg="del">
          <ac:chgData name="James Clegg" userId="c6df1435-7a36-4b38-be4d-16e68e91152f" providerId="ADAL" clId="{3A45601A-7C78-4075-870D-50C1EE0A65C6}" dt="2020-11-04T13:04:37.040" v="9" actId="478"/>
          <ac:picMkLst>
            <pc:docMk/>
            <pc:sldMk cId="3939627984" sldId="300"/>
            <ac:picMk id="1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782242679" sldId="301"/>
        </pc:sldMkLst>
        <pc:picChg chg="del">
          <ac:chgData name="James Clegg" userId="c6df1435-7a36-4b38-be4d-16e68e91152f" providerId="ADAL" clId="{3A45601A-7C78-4075-870D-50C1EE0A65C6}" dt="2020-11-04T13:04:33.925" v="8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195527484" sldId="304"/>
        </pc:sldMkLst>
        <pc:picChg chg="del">
          <ac:chgData name="James Clegg" userId="c6df1435-7a36-4b38-be4d-16e68e91152f" providerId="ADAL" clId="{3A45601A-7C78-4075-870D-50C1EE0A65C6}" dt="2020-11-04T13:04:49.177" v="13" actId="478"/>
          <ac:picMkLst>
            <pc:docMk/>
            <pc:sldMk cId="3195527484" sldId="30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1690022996" sldId="306"/>
        </pc:sldMkLst>
        <pc:picChg chg="del">
          <ac:chgData name="James Clegg" userId="c6df1435-7a36-4b38-be4d-16e68e91152f" providerId="ADAL" clId="{3A45601A-7C78-4075-870D-50C1EE0A65C6}" dt="2020-11-04T13:04:10.925" v="0" actId="478"/>
          <ac:picMkLst>
            <pc:docMk/>
            <pc:sldMk cId="1690022996" sldId="306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104150363" sldId="307"/>
        </pc:sldMkLst>
        <pc:picChg chg="del">
          <ac:chgData name="James Clegg" userId="c6df1435-7a36-4b38-be4d-16e68e91152f" providerId="ADAL" clId="{3A45601A-7C78-4075-870D-50C1EE0A65C6}" dt="2020-11-04T13:04:14.262" v="1" actId="478"/>
          <ac:picMkLst>
            <pc:docMk/>
            <pc:sldMk cId="3104150363" sldId="307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2767345180" sldId="308"/>
        </pc:sldMkLst>
        <pc:picChg chg="del">
          <ac:chgData name="James Clegg" userId="c6df1435-7a36-4b38-be4d-16e68e91152f" providerId="ADAL" clId="{3A45601A-7C78-4075-870D-50C1EE0A65C6}" dt="2020-11-04T13:04:17.332" v="2" actId="478"/>
          <ac:picMkLst>
            <pc:docMk/>
            <pc:sldMk cId="2767345180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866536672" sldId="309"/>
        </pc:sldMkLst>
        <pc:picChg chg="del">
          <ac:chgData name="James Clegg" userId="c6df1435-7a36-4b38-be4d-16e68e91152f" providerId="ADAL" clId="{3A45601A-7C78-4075-870D-50C1EE0A65C6}" dt="2020-11-04T13:04:20.037" v="3" actId="478"/>
          <ac:picMkLst>
            <pc:docMk/>
            <pc:sldMk cId="3866536672" sldId="30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99597454" sldId="310"/>
        </pc:sldMkLst>
        <pc:picChg chg="del">
          <ac:chgData name="James Clegg" userId="c6df1435-7a36-4b38-be4d-16e68e91152f" providerId="ADAL" clId="{3A45601A-7C78-4075-870D-50C1EE0A65C6}" dt="2020-11-04T13:04:22.696" v="4" actId="478"/>
          <ac:picMkLst>
            <pc:docMk/>
            <pc:sldMk cId="99597454" sldId="310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3199290287" sldId="311"/>
        </pc:sldMkLst>
        <pc:picChg chg="del">
          <ac:chgData name="James Clegg" userId="c6df1435-7a36-4b38-be4d-16e68e91152f" providerId="ADAL" clId="{3A45601A-7C78-4075-870D-50C1EE0A65C6}" dt="2020-11-04T13:04:27.896" v="6" actId="478"/>
          <ac:picMkLst>
            <pc:docMk/>
            <pc:sldMk cId="3199290287" sldId="311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1648810474" sldId="312"/>
        </pc:sldMkLst>
        <pc:picChg chg="del">
          <ac:chgData name="James Clegg" userId="c6df1435-7a36-4b38-be4d-16e68e91152f" providerId="ADAL" clId="{3A45601A-7C78-4075-870D-50C1EE0A65C6}" dt="2020-11-04T13:04:25.197" v="5" actId="478"/>
          <ac:picMkLst>
            <pc:docMk/>
            <pc:sldMk cId="1648810474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109660384" sldId="313"/>
        </pc:sldMkLst>
        <pc:picChg chg="del">
          <ac:chgData name="James Clegg" userId="c6df1435-7a36-4b38-be4d-16e68e91152f" providerId="ADAL" clId="{3A45601A-7C78-4075-870D-50C1EE0A65C6}" dt="2020-11-04T13:04:31.108" v="7" actId="478"/>
          <ac:picMkLst>
            <pc:docMk/>
            <pc:sldMk cId="109660384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2780103971" sldId="314"/>
        </pc:sldMkLst>
        <pc:picChg chg="del">
          <ac:chgData name="James Clegg" userId="c6df1435-7a36-4b38-be4d-16e68e91152f" providerId="ADAL" clId="{3A45601A-7C78-4075-870D-50C1EE0A65C6}" dt="2020-11-04T13:04:43.124" v="11" actId="478"/>
          <ac:picMkLst>
            <pc:docMk/>
            <pc:sldMk cId="2780103971" sldId="31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1318926074" sldId="315"/>
        </pc:sldMkLst>
        <pc:picChg chg="del">
          <ac:chgData name="James Clegg" userId="c6df1435-7a36-4b38-be4d-16e68e91152f" providerId="ADAL" clId="{3A45601A-7C78-4075-870D-50C1EE0A65C6}" dt="2020-11-04T13:04:39.830" v="10" actId="478"/>
          <ac:picMkLst>
            <pc:docMk/>
            <pc:sldMk cId="1318926074" sldId="315"/>
            <ac:picMk id="3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A45601A-7C78-4075-870D-50C1EE0A65C6}" dt="2020-11-04T13:04:59.026" v="14"/>
        <pc:sldMkLst>
          <pc:docMk/>
          <pc:sldMk cId="864421642" sldId="316"/>
        </pc:sldMkLst>
        <pc:picChg chg="del">
          <ac:chgData name="James Clegg" userId="c6df1435-7a36-4b38-be4d-16e68e91152f" providerId="ADAL" clId="{3A45601A-7C78-4075-870D-50C1EE0A65C6}" dt="2020-11-04T13:04:46.135" v="12" actId="478"/>
          <ac:picMkLst>
            <pc:docMk/>
            <pc:sldMk cId="864421642" sldId="316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35D4EFF9-AEFC-47E3-8852-97ECC9DB4C20}"/>
    <pc:docChg chg="undo redo custSel modSld">
      <pc:chgData name="James Clegg" userId="c6df1435-7a36-4b38-be4d-16e68e91152f" providerId="ADAL" clId="{35D4EFF9-AEFC-47E3-8852-97ECC9DB4C20}" dt="2020-11-04T09:56:04.088" v="187" actId="122"/>
      <pc:docMkLst>
        <pc:docMk/>
      </pc:docMkLst>
      <pc:sldChg chg="delSp modSp">
        <pc:chgData name="James Clegg" userId="c6df1435-7a36-4b38-be4d-16e68e91152f" providerId="ADAL" clId="{35D4EFF9-AEFC-47E3-8852-97ECC9DB4C20}" dt="2020-11-04T09:47:51.791" v="173" actId="208"/>
        <pc:sldMkLst>
          <pc:docMk/>
          <pc:sldMk cId="3939627984" sldId="300"/>
        </pc:sldMkLst>
        <pc:spChg chg="del">
          <ac:chgData name="James Clegg" userId="c6df1435-7a36-4b38-be4d-16e68e91152f" providerId="ADAL" clId="{35D4EFF9-AEFC-47E3-8852-97ECC9DB4C20}" dt="2020-11-02T15:46:31.634" v="114" actId="478"/>
          <ac:spMkLst>
            <pc:docMk/>
            <pc:sldMk cId="3939627984" sldId="300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7:51.791" v="173" actId="208"/>
          <ac:spMkLst>
            <pc:docMk/>
            <pc:sldMk cId="3939627984" sldId="300"/>
            <ac:spMk id="6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7:51.791" v="173" actId="208"/>
          <ac:spMkLst>
            <pc:docMk/>
            <pc:sldMk cId="3939627984" sldId="300"/>
            <ac:spMk id="8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6:37.228" v="115" actId="207"/>
          <ac:spMkLst>
            <pc:docMk/>
            <pc:sldMk cId="3939627984" sldId="300"/>
            <ac:spMk id="12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6:40.395" v="116" actId="207"/>
          <ac:spMkLst>
            <pc:docMk/>
            <pc:sldMk cId="3939627984" sldId="300"/>
            <ac:spMk id="13" creationId="{00000000-0000-0000-0000-000000000000}"/>
          </ac:spMkLst>
        </pc:spChg>
      </pc:sldChg>
      <pc:sldChg chg="modSp">
        <pc:chgData name="James Clegg" userId="c6df1435-7a36-4b38-be4d-16e68e91152f" providerId="ADAL" clId="{35D4EFF9-AEFC-47E3-8852-97ECC9DB4C20}" dt="2020-11-02T15:48:23.257" v="132" actId="20577"/>
        <pc:sldMkLst>
          <pc:docMk/>
          <pc:sldMk cId="3782242679" sldId="301"/>
        </pc:sldMkLst>
        <pc:spChg chg="mod">
          <ac:chgData name="James Clegg" userId="c6df1435-7a36-4b38-be4d-16e68e91152f" providerId="ADAL" clId="{35D4EFF9-AEFC-47E3-8852-97ECC9DB4C20}" dt="2020-11-02T15:48:23.257" v="132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 modAnim">
        <pc:chgData name="James Clegg" userId="c6df1435-7a36-4b38-be4d-16e68e91152f" providerId="ADAL" clId="{35D4EFF9-AEFC-47E3-8852-97ECC9DB4C20}" dt="2020-11-04T09:56:04.088" v="187" actId="122"/>
        <pc:sldMkLst>
          <pc:docMk/>
          <pc:sldMk cId="3195527484" sldId="304"/>
        </pc:sldMkLst>
        <pc:spChg chg="mod">
          <ac:chgData name="James Clegg" userId="c6df1435-7a36-4b38-be4d-16e68e91152f" providerId="ADAL" clId="{35D4EFF9-AEFC-47E3-8852-97ECC9DB4C20}" dt="2020-11-04T09:56:04.088" v="187" actId="122"/>
          <ac:spMkLst>
            <pc:docMk/>
            <pc:sldMk cId="3195527484" sldId="304"/>
            <ac:spMk id="2" creationId="{00000000-0000-0000-0000-000000000000}"/>
          </ac:spMkLst>
        </pc:spChg>
        <pc:spChg chg="del">
          <ac:chgData name="James Clegg" userId="c6df1435-7a36-4b38-be4d-16e68e91152f" providerId="ADAL" clId="{35D4EFF9-AEFC-47E3-8852-97ECC9DB4C20}" dt="2020-11-02T15:48:27.556" v="133" actId="478"/>
          <ac:spMkLst>
            <pc:docMk/>
            <pc:sldMk cId="3195527484" sldId="304"/>
            <ac:spMk id="5" creationId="{00000000-0000-0000-0000-000000000000}"/>
          </ac:spMkLst>
        </pc:spChg>
        <pc:picChg chg="mod">
          <ac:chgData name="James Clegg" userId="c6df1435-7a36-4b38-be4d-16e68e91152f" providerId="ADAL" clId="{35D4EFF9-AEFC-47E3-8852-97ECC9DB4C20}" dt="2020-11-04T09:55:29.364" v="183" actId="552"/>
          <ac:picMkLst>
            <pc:docMk/>
            <pc:sldMk cId="3195527484" sldId="304"/>
            <ac:picMk id="9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4T09:55:29.364" v="183" actId="552"/>
          <ac:picMkLst>
            <pc:docMk/>
            <pc:sldMk cId="3195527484" sldId="304"/>
            <ac:picMk id="10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4T09:55:32.752" v="184" actId="552"/>
          <ac:picMkLst>
            <pc:docMk/>
            <pc:sldMk cId="3195527484" sldId="304"/>
            <ac:picMk id="11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4T09:55:32.752" v="184" actId="552"/>
          <ac:picMkLst>
            <pc:docMk/>
            <pc:sldMk cId="3195527484" sldId="304"/>
            <ac:picMk id="12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4T09:55:32.752" v="184" actId="552"/>
          <ac:picMkLst>
            <pc:docMk/>
            <pc:sldMk cId="3195527484" sldId="304"/>
            <ac:picMk id="13" creationId="{00000000-0000-0000-0000-000000000000}"/>
          </ac:picMkLst>
        </pc:picChg>
      </pc:sldChg>
      <pc:sldChg chg="delSp modSp">
        <pc:chgData name="James Clegg" userId="c6df1435-7a36-4b38-be4d-16e68e91152f" providerId="ADAL" clId="{35D4EFF9-AEFC-47E3-8852-97ECC9DB4C20}" dt="2020-11-04T09:36:46.858" v="135" actId="403"/>
        <pc:sldMkLst>
          <pc:docMk/>
          <pc:sldMk cId="1690022996" sldId="306"/>
        </pc:sldMkLst>
        <pc:spChg chg="mod">
          <ac:chgData name="James Clegg" userId="c6df1435-7a36-4b38-be4d-16e68e91152f" providerId="ADAL" clId="{35D4EFF9-AEFC-47E3-8852-97ECC9DB4C20}" dt="2020-11-04T09:36:46.858" v="135" actId="403"/>
          <ac:spMkLst>
            <pc:docMk/>
            <pc:sldMk cId="1690022996" sldId="306"/>
            <ac:spMk id="2" creationId="{00000000-0000-0000-0000-000000000000}"/>
          </ac:spMkLst>
        </pc:spChg>
        <pc:spChg chg="del">
          <ac:chgData name="James Clegg" userId="c6df1435-7a36-4b38-be4d-16e68e91152f" providerId="ADAL" clId="{35D4EFF9-AEFC-47E3-8852-97ECC9DB4C20}" dt="2020-11-02T15:42:34.827" v="0" actId="478"/>
          <ac:spMkLst>
            <pc:docMk/>
            <pc:sldMk cId="1690022996" sldId="306"/>
            <ac:spMk id="4" creationId="{00000000-0000-0000-0000-000000000000}"/>
          </ac:spMkLst>
        </pc:spChg>
      </pc:sldChg>
      <pc:sldChg chg="delSp modSp modAnim">
        <pc:chgData name="James Clegg" userId="c6df1435-7a36-4b38-be4d-16e68e91152f" providerId="ADAL" clId="{35D4EFF9-AEFC-47E3-8852-97ECC9DB4C20}" dt="2020-11-04T09:38:34.486" v="138" actId="552"/>
        <pc:sldMkLst>
          <pc:docMk/>
          <pc:sldMk cId="3104150363" sldId="307"/>
        </pc:sldMkLst>
        <pc:spChg chg="del">
          <ac:chgData name="James Clegg" userId="c6df1435-7a36-4b38-be4d-16e68e91152f" providerId="ADAL" clId="{35D4EFF9-AEFC-47E3-8852-97ECC9DB4C20}" dt="2020-11-02T15:42:38.504" v="1" actId="478"/>
          <ac:spMkLst>
            <pc:docMk/>
            <pc:sldMk cId="3104150363" sldId="307"/>
            <ac:spMk id="4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26.966" v="136" actId="555"/>
          <ac:spMkLst>
            <pc:docMk/>
            <pc:sldMk cId="3104150363" sldId="307"/>
            <ac:spMk id="5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34.486" v="138" actId="552"/>
          <ac:spMkLst>
            <pc:docMk/>
            <pc:sldMk cId="3104150363" sldId="307"/>
            <ac:spMk id="21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31.283" v="137" actId="12788"/>
          <ac:spMkLst>
            <pc:docMk/>
            <pc:sldMk cId="3104150363" sldId="307"/>
            <ac:spMk id="22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34.486" v="138" actId="552"/>
          <ac:spMkLst>
            <pc:docMk/>
            <pc:sldMk cId="3104150363" sldId="307"/>
            <ac:spMk id="2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31.283" v="137" actId="12788"/>
          <ac:spMkLst>
            <pc:docMk/>
            <pc:sldMk cId="3104150363" sldId="307"/>
            <ac:spMk id="24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2:54.933" v="22" actId="1035"/>
          <ac:spMkLst>
            <pc:docMk/>
            <pc:sldMk cId="3104150363" sldId="307"/>
            <ac:spMk id="25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2:54.933" v="22" actId="1035"/>
          <ac:spMkLst>
            <pc:docMk/>
            <pc:sldMk cId="3104150363" sldId="307"/>
            <ac:spMk id="26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2:54.933" v="22" actId="1035"/>
          <ac:spMkLst>
            <pc:docMk/>
            <pc:sldMk cId="3104150363" sldId="307"/>
            <ac:spMk id="27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26.966" v="136" actId="555"/>
          <ac:spMkLst>
            <pc:docMk/>
            <pc:sldMk cId="3104150363" sldId="307"/>
            <ac:spMk id="29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26.966" v="136" actId="555"/>
          <ac:spMkLst>
            <pc:docMk/>
            <pc:sldMk cId="3104150363" sldId="307"/>
            <ac:spMk id="36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38:26.966" v="136" actId="555"/>
          <ac:spMkLst>
            <pc:docMk/>
            <pc:sldMk cId="3104150363" sldId="307"/>
            <ac:spMk id="40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2:54.933" v="22" actId="1035"/>
          <ac:spMkLst>
            <pc:docMk/>
            <pc:sldMk cId="3104150363" sldId="307"/>
            <ac:spMk id="43" creationId="{00000000-0000-0000-0000-000000000000}"/>
          </ac:spMkLst>
        </pc:spChg>
      </pc:sldChg>
      <pc:sldChg chg="addSp delSp modSp addAnim delAnim modAnim">
        <pc:chgData name="James Clegg" userId="c6df1435-7a36-4b38-be4d-16e68e91152f" providerId="ADAL" clId="{35D4EFF9-AEFC-47E3-8852-97ECC9DB4C20}" dt="2020-11-04T09:40:51.946" v="147" actId="1037"/>
        <pc:sldMkLst>
          <pc:docMk/>
          <pc:sldMk cId="2767345180" sldId="308"/>
        </pc:sldMkLst>
        <pc:spChg chg="del">
          <ac:chgData name="James Clegg" userId="c6df1435-7a36-4b38-be4d-16e68e91152f" providerId="ADAL" clId="{35D4EFF9-AEFC-47E3-8852-97ECC9DB4C20}" dt="2020-11-02T15:43:28.220" v="29" actId="478"/>
          <ac:spMkLst>
            <pc:docMk/>
            <pc:sldMk cId="2767345180" sldId="308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0:51.946" v="147" actId="1037"/>
          <ac:spMkLst>
            <pc:docMk/>
            <pc:sldMk cId="2767345180" sldId="308"/>
            <ac:spMk id="4" creationId="{00000000-0000-0000-0000-000000000000}"/>
          </ac:spMkLst>
        </pc:spChg>
        <pc:spChg chg="add del mod">
          <ac:chgData name="James Clegg" userId="c6df1435-7a36-4b38-be4d-16e68e91152f" providerId="ADAL" clId="{35D4EFF9-AEFC-47E3-8852-97ECC9DB4C20}" dt="2020-11-02T15:43:38.951" v="31" actId="207"/>
          <ac:spMkLst>
            <pc:docMk/>
            <pc:sldMk cId="2767345180" sldId="308"/>
            <ac:spMk id="6" creationId="{00000000-0000-0000-0000-000000000000}"/>
          </ac:spMkLst>
        </pc:spChg>
      </pc:sldChg>
      <pc:sldChg chg="addSp delSp modSp modAnim">
        <pc:chgData name="James Clegg" userId="c6df1435-7a36-4b38-be4d-16e68e91152f" providerId="ADAL" clId="{35D4EFF9-AEFC-47E3-8852-97ECC9DB4C20}" dt="2020-11-04T09:42:29.367" v="166" actId="552"/>
        <pc:sldMkLst>
          <pc:docMk/>
          <pc:sldMk cId="3866536672" sldId="309"/>
        </pc:sldMkLst>
        <pc:spChg chg="del">
          <ac:chgData name="James Clegg" userId="c6df1435-7a36-4b38-be4d-16e68e91152f" providerId="ADAL" clId="{35D4EFF9-AEFC-47E3-8852-97ECC9DB4C20}" dt="2020-11-02T15:43:44.718" v="34" actId="478"/>
          <ac:spMkLst>
            <pc:docMk/>
            <pc:sldMk cId="3866536672" sldId="309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2:29.367" v="166" actId="552"/>
          <ac:spMkLst>
            <pc:docMk/>
            <pc:sldMk cId="3866536672" sldId="309"/>
            <ac:spMk id="6" creationId="{00000000-0000-0000-0000-000000000000}"/>
          </ac:spMkLst>
        </pc:spChg>
        <pc:spChg chg="add mod">
          <ac:chgData name="James Clegg" userId="c6df1435-7a36-4b38-be4d-16e68e91152f" providerId="ADAL" clId="{35D4EFF9-AEFC-47E3-8852-97ECC9DB4C20}" dt="2020-11-04T09:42:29.367" v="166" actId="552"/>
          <ac:spMkLst>
            <pc:docMk/>
            <pc:sldMk cId="3866536672" sldId="309"/>
            <ac:spMk id="12" creationId="{9F0DD491-77FD-44B3-8033-5A5FE5E3B0C9}"/>
          </ac:spMkLst>
        </pc:spChg>
      </pc:sldChg>
      <pc:sldChg chg="delSp modSp modAnim">
        <pc:chgData name="James Clegg" userId="c6df1435-7a36-4b38-be4d-16e68e91152f" providerId="ADAL" clId="{35D4EFF9-AEFC-47E3-8852-97ECC9DB4C20}" dt="2020-11-04T09:44:08.040" v="169" actId="14100"/>
        <pc:sldMkLst>
          <pc:docMk/>
          <pc:sldMk cId="99597454" sldId="310"/>
        </pc:sldMkLst>
        <pc:spChg chg="del">
          <ac:chgData name="James Clegg" userId="c6df1435-7a36-4b38-be4d-16e68e91152f" providerId="ADAL" clId="{35D4EFF9-AEFC-47E3-8852-97ECC9DB4C20}" dt="2020-11-02T15:43:50.733" v="36" actId="478"/>
          <ac:spMkLst>
            <pc:docMk/>
            <pc:sldMk cId="99597454" sldId="310"/>
            <ac:spMk id="5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3:53.889" v="37" actId="207"/>
          <ac:spMkLst>
            <pc:docMk/>
            <pc:sldMk cId="99597454" sldId="310"/>
            <ac:spMk id="11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3:54.817" v="167"/>
          <ac:spMkLst>
            <pc:docMk/>
            <pc:sldMk cId="99597454" sldId="310"/>
            <ac:spMk id="12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4:08.040" v="169" actId="14100"/>
          <ac:spMkLst>
            <pc:docMk/>
            <pc:sldMk cId="99597454" sldId="310"/>
            <ac:spMk id="13" creationId="{00000000-0000-0000-0000-000000000000}"/>
          </ac:spMkLst>
        </pc:spChg>
      </pc:sldChg>
      <pc:sldChg chg="addSp delSp modSp modAnim">
        <pc:chgData name="James Clegg" userId="c6df1435-7a36-4b38-be4d-16e68e91152f" providerId="ADAL" clId="{35D4EFF9-AEFC-47E3-8852-97ECC9DB4C20}" dt="2020-11-04T09:45:34.296" v="170"/>
        <pc:sldMkLst>
          <pc:docMk/>
          <pc:sldMk cId="3199290287" sldId="311"/>
        </pc:sldMkLst>
        <pc:spChg chg="add del">
          <ac:chgData name="James Clegg" userId="c6df1435-7a36-4b38-be4d-16e68e91152f" providerId="ADAL" clId="{35D4EFF9-AEFC-47E3-8852-97ECC9DB4C20}" dt="2020-11-02T15:45:15.080" v="90" actId="478"/>
          <ac:spMkLst>
            <pc:docMk/>
            <pc:sldMk cId="3199290287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5:46.760" v="97" actId="207"/>
          <ac:spMkLst>
            <pc:docMk/>
            <pc:sldMk cId="3199290287" sldId="311"/>
            <ac:spMk id="6" creationId="{00000000-0000-0000-0000-000000000000}"/>
          </ac:spMkLst>
        </pc:spChg>
      </pc:sldChg>
      <pc:sldChg chg="addSp delSp modSp">
        <pc:chgData name="James Clegg" userId="c6df1435-7a36-4b38-be4d-16e68e91152f" providerId="ADAL" clId="{35D4EFF9-AEFC-47E3-8852-97ECC9DB4C20}" dt="2020-11-02T15:45:10.459" v="86" actId="2085"/>
        <pc:sldMkLst>
          <pc:docMk/>
          <pc:sldMk cId="1648810474" sldId="312"/>
        </pc:sldMkLst>
        <pc:spChg chg="add del">
          <ac:chgData name="James Clegg" userId="c6df1435-7a36-4b38-be4d-16e68e91152f" providerId="ADAL" clId="{35D4EFF9-AEFC-47E3-8852-97ECC9DB4C20}" dt="2020-11-02T15:45:09.538" v="85" actId="478"/>
          <ac:spMkLst>
            <pc:docMk/>
            <pc:sldMk cId="1648810474" sldId="312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2T15:45:10.459" v="86" actId="2085"/>
          <ac:spMkLst>
            <pc:docMk/>
            <pc:sldMk cId="1648810474" sldId="312"/>
            <ac:spMk id="6" creationId="{00000000-0000-0000-0000-000000000000}"/>
          </ac:spMkLst>
        </pc:spChg>
      </pc:sldChg>
      <pc:sldChg chg="addSp delSp modSp modAnim">
        <pc:chgData name="James Clegg" userId="c6df1435-7a36-4b38-be4d-16e68e91152f" providerId="ADAL" clId="{35D4EFF9-AEFC-47E3-8852-97ECC9DB4C20}" dt="2020-11-04T09:45:47.859" v="172" actId="6549"/>
        <pc:sldMkLst>
          <pc:docMk/>
          <pc:sldMk cId="109660384" sldId="313"/>
        </pc:sldMkLst>
        <pc:spChg chg="add del">
          <ac:chgData name="James Clegg" userId="c6df1435-7a36-4b38-be4d-16e68e91152f" providerId="ADAL" clId="{35D4EFF9-AEFC-47E3-8852-97ECC9DB4C20}" dt="2020-11-02T15:46:01.505" v="107" actId="478"/>
          <ac:spMkLst>
            <pc:docMk/>
            <pc:sldMk cId="109660384" sldId="313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5:47.859" v="172" actId="6549"/>
          <ac:spMkLst>
            <pc:docMk/>
            <pc:sldMk cId="109660384" sldId="313"/>
            <ac:spMk id="6" creationId="{00000000-0000-0000-0000-000000000000}"/>
          </ac:spMkLst>
        </pc:spChg>
      </pc:sldChg>
      <pc:sldChg chg="delSp modSp modAnim">
        <pc:chgData name="James Clegg" userId="c6df1435-7a36-4b38-be4d-16e68e91152f" providerId="ADAL" clId="{35D4EFF9-AEFC-47E3-8852-97ECC9DB4C20}" dt="2020-11-04T09:52:53.935" v="181"/>
        <pc:sldMkLst>
          <pc:docMk/>
          <pc:sldMk cId="2780103971" sldId="314"/>
        </pc:sldMkLst>
        <pc:spChg chg="del">
          <ac:chgData name="James Clegg" userId="c6df1435-7a36-4b38-be4d-16e68e91152f" providerId="ADAL" clId="{35D4EFF9-AEFC-47E3-8852-97ECC9DB4C20}" dt="2020-11-02T15:48:13.017" v="127" actId="478"/>
          <ac:spMkLst>
            <pc:docMk/>
            <pc:sldMk cId="2780103971" sldId="314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52:46.379" v="180" actId="207"/>
          <ac:spMkLst>
            <pc:docMk/>
            <pc:sldMk cId="2780103971" sldId="314"/>
            <ac:spMk id="7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52:46.379" v="180" actId="207"/>
          <ac:spMkLst>
            <pc:docMk/>
            <pc:sldMk cId="2780103971" sldId="314"/>
            <ac:spMk id="47" creationId="{00000000-0000-0000-0000-000000000000}"/>
          </ac:spMkLst>
        </pc:spChg>
      </pc:sldChg>
      <pc:sldChg chg="delSp modSp">
        <pc:chgData name="James Clegg" userId="c6df1435-7a36-4b38-be4d-16e68e91152f" providerId="ADAL" clId="{35D4EFF9-AEFC-47E3-8852-97ECC9DB4C20}" dt="2020-11-04T09:51:05.379" v="179" actId="1076"/>
        <pc:sldMkLst>
          <pc:docMk/>
          <pc:sldMk cId="1318926074" sldId="315"/>
        </pc:sldMkLst>
        <pc:spChg chg="del">
          <ac:chgData name="James Clegg" userId="c6df1435-7a36-4b38-be4d-16e68e91152f" providerId="ADAL" clId="{35D4EFF9-AEFC-47E3-8852-97ECC9DB4C20}" dt="2020-11-02T15:47:00.451" v="119" actId="478"/>
          <ac:spMkLst>
            <pc:docMk/>
            <pc:sldMk cId="1318926074" sldId="315"/>
            <ac:spMk id="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8:01.569" v="174" actId="208"/>
          <ac:spMkLst>
            <pc:docMk/>
            <pc:sldMk cId="1318926074" sldId="315"/>
            <ac:spMk id="8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50:55.898" v="177" actId="1076"/>
          <ac:spMkLst>
            <pc:docMk/>
            <pc:sldMk cId="1318926074" sldId="315"/>
            <ac:spMk id="9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8:01.569" v="174" actId="208"/>
          <ac:spMkLst>
            <pc:docMk/>
            <pc:sldMk cId="1318926074" sldId="315"/>
            <ac:spMk id="13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51:05.379" v="179" actId="1076"/>
          <ac:spMkLst>
            <pc:docMk/>
            <pc:sldMk cId="1318926074" sldId="315"/>
            <ac:spMk id="14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8:01.569" v="174" actId="208"/>
          <ac:spMkLst>
            <pc:docMk/>
            <pc:sldMk cId="1318926074" sldId="315"/>
            <ac:spMk id="16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48:01.569" v="174" actId="208"/>
          <ac:spMkLst>
            <pc:docMk/>
            <pc:sldMk cId="1318926074" sldId="315"/>
            <ac:spMk id="19" creationId="{00000000-0000-0000-0000-000000000000}"/>
          </ac:spMkLst>
        </pc:spChg>
        <pc:spChg chg="mod">
          <ac:chgData name="James Clegg" userId="c6df1435-7a36-4b38-be4d-16e68e91152f" providerId="ADAL" clId="{35D4EFF9-AEFC-47E3-8852-97ECC9DB4C20}" dt="2020-11-04T09:51:01.990" v="178" actId="1076"/>
          <ac:spMkLst>
            <pc:docMk/>
            <pc:sldMk cId="1318926074" sldId="315"/>
            <ac:spMk id="20" creationId="{00000000-0000-0000-0000-000000000000}"/>
          </ac:spMkLst>
        </pc:spChg>
        <pc:graphicFrameChg chg="mod">
          <ac:chgData name="James Clegg" userId="c6df1435-7a36-4b38-be4d-16e68e91152f" providerId="ADAL" clId="{35D4EFF9-AEFC-47E3-8852-97ECC9DB4C20}" dt="2020-11-04T09:50:43.527" v="175" actId="554"/>
          <ac:graphicFrameMkLst>
            <pc:docMk/>
            <pc:sldMk cId="1318926074" sldId="315"/>
            <ac:graphicFrameMk id="18" creationId="{00000000-0000-0000-0000-000000000000}"/>
          </ac:graphicFrameMkLst>
        </pc:graphicFrameChg>
        <pc:graphicFrameChg chg="mod modGraphic">
          <ac:chgData name="James Clegg" userId="c6df1435-7a36-4b38-be4d-16e68e91152f" providerId="ADAL" clId="{35D4EFF9-AEFC-47E3-8852-97ECC9DB4C20}" dt="2020-11-04T09:50:48.758" v="176" actId="14100"/>
          <ac:graphicFrameMkLst>
            <pc:docMk/>
            <pc:sldMk cId="1318926074" sldId="315"/>
            <ac:graphicFrameMk id="27" creationId="{00000000-0000-0000-0000-000000000000}"/>
          </ac:graphicFrameMkLst>
        </pc:graphicFrameChg>
        <pc:picChg chg="mod">
          <ac:chgData name="James Clegg" userId="c6df1435-7a36-4b38-be4d-16e68e91152f" providerId="ADAL" clId="{35D4EFF9-AEFC-47E3-8852-97ECC9DB4C20}" dt="2020-11-02T15:47:39.607" v="122" actId="14826"/>
          <ac:picMkLst>
            <pc:docMk/>
            <pc:sldMk cId="1318926074" sldId="315"/>
            <ac:picMk id="22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2T15:48:07.696" v="126" actId="14826"/>
          <ac:picMkLst>
            <pc:docMk/>
            <pc:sldMk cId="1318926074" sldId="315"/>
            <ac:picMk id="24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2T15:47:54.102" v="123" actId="14826"/>
          <ac:picMkLst>
            <pc:docMk/>
            <pc:sldMk cId="1318926074" sldId="315"/>
            <ac:picMk id="26" creationId="{00000000-0000-0000-0000-000000000000}"/>
          </ac:picMkLst>
        </pc:picChg>
        <pc:picChg chg="mod">
          <ac:chgData name="James Clegg" userId="c6df1435-7a36-4b38-be4d-16e68e91152f" providerId="ADAL" clId="{35D4EFF9-AEFC-47E3-8852-97ECC9DB4C20}" dt="2020-11-02T15:48:07.696" v="126" actId="14826"/>
          <ac:picMkLst>
            <pc:docMk/>
            <pc:sldMk cId="1318926074" sldId="315"/>
            <ac:picMk id="28" creationId="{00000000-0000-0000-0000-000000000000}"/>
          </ac:picMkLst>
        </pc:picChg>
      </pc:sldChg>
      <pc:sldChg chg="modSp">
        <pc:chgData name="James Clegg" userId="c6df1435-7a36-4b38-be4d-16e68e91152f" providerId="ADAL" clId="{35D4EFF9-AEFC-47E3-8852-97ECC9DB4C20}" dt="2020-11-02T15:48:20.308" v="130" actId="20577"/>
        <pc:sldMkLst>
          <pc:docMk/>
          <pc:sldMk cId="864421642" sldId="316"/>
        </pc:sldMkLst>
        <pc:spChg chg="mod">
          <ac:chgData name="James Clegg" userId="c6df1435-7a36-4b38-be4d-16e68e91152f" providerId="ADAL" clId="{35D4EFF9-AEFC-47E3-8852-97ECC9DB4C20}" dt="2020-11-02T15:48:20.308" v="130" actId="20577"/>
          <ac:spMkLst>
            <pc:docMk/>
            <pc:sldMk cId="864421642" sldId="31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3.xml"/><Relationship Id="rId1" Type="http://schemas.openxmlformats.org/officeDocument/2006/relationships/video" Target="https://player.vimeo.com/video/475444308?autoplay=1&amp;color=00878F&amp;title=0&amp;byline=0&amp;portrait=0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18.png"/><Relationship Id="rId5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1.png"/><Relationship Id="rId7" Type="http://schemas.openxmlformats.org/officeDocument/2006/relationships/image" Target="../media/image26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3" Type="http://schemas.openxmlformats.org/officeDocument/2006/relationships/image" Target="../media/image29.png"/><Relationship Id="rId12" Type="http://schemas.openxmlformats.org/officeDocument/2006/relationships/image" Target="../media/image2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11" Type="http://schemas.openxmlformats.org/officeDocument/2006/relationships/image" Target="../media/image26.png"/><Relationship Id="rId5" Type="http://schemas.openxmlformats.org/officeDocument/2006/relationships/image" Target="../media/image27.png"/><Relationship Id="rId10" Type="http://schemas.openxmlformats.org/officeDocument/2006/relationships/image" Target="../media/image24.png"/><Relationship Id="rId4" Type="http://schemas.openxmlformats.org/officeDocument/2006/relationships/image" Target="../media/image28.png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9.png"/><Relationship Id="rId7" Type="http://schemas.openxmlformats.org/officeDocument/2006/relationships/image" Target="../media/image28.png"/><Relationship Id="rId12" Type="http://schemas.openxmlformats.org/officeDocument/2006/relationships/image" Target="../media/image25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6" Type="http://schemas.openxmlformats.org/officeDocument/2006/relationships/image" Target="../media/image31.png"/><Relationship Id="rId11" Type="http://schemas.openxmlformats.org/officeDocument/2006/relationships/image" Target="../media/image26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6" Type="http://schemas.openxmlformats.org/officeDocument/2006/relationships/image" Target="../media/image21.png"/><Relationship Id="rId5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5" Type="http://schemas.openxmlformats.org/officeDocument/2006/relationships/image" Target="../media/image33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7" Type="http://schemas.openxmlformats.org/officeDocument/2006/relationships/image" Target="../media/image37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Relationship Id="rId6" Type="http://schemas.openxmlformats.org/officeDocument/2006/relationships/image" Target="../media/image10.png"/><Relationship Id="rId5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3529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475444308"/>
          <p:cNvPicPr>
            <a:picLocks noRot="1" noChangeAspect="1"/>
          </p:cNvPicPr>
          <p:nvPr>
            <a:videoFile r:link="rId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334" y="1276709"/>
            <a:ext cx="6195492" cy="387218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34241" y="483080"/>
            <a:ext cx="5434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Click below to watch the video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5361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3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14       6       10      15      36       24        20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are some cubes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3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blipFill>
                <a:blip r:embed="rId4"/>
                <a:stretch>
                  <a:fillRect l="-1679" t="-1188" b="-21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20" y="4409878"/>
            <a:ext cx="523875" cy="52387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94" y="4818737"/>
            <a:ext cx="523875" cy="52387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368" y="4409879"/>
            <a:ext cx="523875" cy="52387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769" y="4780438"/>
            <a:ext cx="523875" cy="52387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316" y="4362702"/>
            <a:ext cx="523875" cy="52387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17" y="4362702"/>
            <a:ext cx="523875" cy="52387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78" y="4353149"/>
            <a:ext cx="523875" cy="52387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352" y="4762008"/>
            <a:ext cx="523875" cy="52387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726" y="4353150"/>
            <a:ext cx="523875" cy="52387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157" y="4353149"/>
            <a:ext cx="523875" cy="52387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531" y="4762008"/>
            <a:ext cx="523875" cy="52387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905" y="4353150"/>
            <a:ext cx="523875" cy="523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022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                   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11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Circle the multiples of 3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	14       6       10      15      36       24        20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Here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are some cubes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4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	 How many groups of 3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47700"/>
              </a:xfrm>
              <a:prstGeom prst="rect">
                <a:avLst/>
              </a:prstGeom>
              <a:blipFill>
                <a:blip r:embed="rId5"/>
                <a:stretch>
                  <a:fillRect l="-1679" t="-1188" b="-21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620" y="4409878"/>
            <a:ext cx="523875" cy="523875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1214842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2719021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4994" y="4818737"/>
            <a:ext cx="523875" cy="52387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368" y="4409879"/>
            <a:ext cx="523875" cy="52387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769" y="4780438"/>
            <a:ext cx="523875" cy="52387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316" y="4362702"/>
            <a:ext cx="523875" cy="52387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617" y="4362702"/>
            <a:ext cx="523875" cy="523875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978" y="4353149"/>
            <a:ext cx="523875" cy="523875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4223200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3352" y="4762008"/>
            <a:ext cx="523875" cy="52387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726" y="4353150"/>
            <a:ext cx="523875" cy="52387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6157" y="4353149"/>
            <a:ext cx="523875" cy="523875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>
            <a:off x="5727379" y="4232715"/>
            <a:ext cx="1449977" cy="1110342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531" y="4762008"/>
            <a:ext cx="523875" cy="52387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905" y="4353150"/>
            <a:ext cx="523875" cy="523875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2551842" y="923261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451855" y="923261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51842" y="1468758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18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451855" y="1479847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33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4061280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2379884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890528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5827017" y="2865775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532411" y="5426560"/>
            <a:ext cx="3674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4150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 animBg="1"/>
      <p:bldP spid="36" grpId="0" animBg="1"/>
      <p:bldP spid="40" grpId="0" animBg="1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43" grpId="0" animBg="1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56938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 children are playing a game.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They need to divide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themselves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into three teams.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 will be in each team?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2 children in each team.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6281" y="1126004"/>
            <a:ext cx="1360235" cy="162252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618" y="1347229"/>
            <a:ext cx="1427798" cy="17607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5" y="2345961"/>
            <a:ext cx="1371025" cy="169072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63" y="1613873"/>
            <a:ext cx="1405916" cy="16959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650" y="1790831"/>
            <a:ext cx="1382571" cy="1518968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843122" y="1613873"/>
            <a:ext cx="2364377" cy="149409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3386317" y="2844428"/>
            <a:ext cx="2364377" cy="149409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789670" y="1615093"/>
            <a:ext cx="2364377" cy="1494093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734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-0.0868 0.0622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310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0.10538 0.2143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60" y="1071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783 -0.1671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4" y="-835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0.06962 0.0597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2" y="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95550" y="316855"/>
            <a:ext cx="762549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</a:t>
            </a: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are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2 teams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of 3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children.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6281" y="1126004"/>
            <a:ext cx="1360235" cy="162252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618" y="1347229"/>
            <a:ext cx="1427798" cy="176073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355" y="2345961"/>
            <a:ext cx="1371025" cy="169072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163" y="1613873"/>
            <a:ext cx="1405916" cy="169592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947" y="2644972"/>
            <a:ext cx="1375243" cy="169592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650" y="1790831"/>
            <a:ext cx="1382571" cy="1518968"/>
          </a:xfrm>
          <a:prstGeom prst="rect">
            <a:avLst/>
          </a:prstGeom>
        </p:spPr>
      </p:pic>
      <p:sp>
        <p:nvSpPr>
          <p:cNvPr id="32" name="Rounded Rectangle 31"/>
          <p:cNvSpPr/>
          <p:nvPr/>
        </p:nvSpPr>
        <p:spPr>
          <a:xfrm>
            <a:off x="819291" y="1415479"/>
            <a:ext cx="3105261" cy="255300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ounded Rectangle 32"/>
          <p:cNvSpPr/>
          <p:nvPr/>
        </p:nvSpPr>
        <p:spPr>
          <a:xfrm>
            <a:off x="4735132" y="1415478"/>
            <a:ext cx="3076457" cy="2553005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F0DD491-77FD-44B3-8033-5A5FE5E3B0C9}"/>
              </a:ext>
            </a:extLst>
          </p:cNvPr>
          <p:cNvSpPr txBox="1"/>
          <p:nvPr/>
        </p:nvSpPr>
        <p:spPr>
          <a:xfrm>
            <a:off x="695550" y="315444"/>
            <a:ext cx="762549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Now the children need to get into teams of 3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How many teams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of 3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will there be?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66536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0.07205 0.00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94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-0.11337 -0.0009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77" y="-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7.40741E-7 L -0.06528 -0.0266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4" y="-134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59259E-6 L 0.04982 0.0261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3" y="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2" grpId="0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72494" y="1283520"/>
            <a:ext cx="5214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noProof="0" dirty="0">
                <a:solidFill>
                  <a:prstClr val="black"/>
                </a:solidFill>
                <a:latin typeface="Calibri" panose="020F0502020204030204"/>
              </a:rPr>
              <a:t>Shared into 3 equal teams</a:t>
            </a:r>
            <a:endParaRPr kumimoji="0" lang="en-GB" sz="32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13908" y="402183"/>
                <a:ext cx="2246811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/>
                  </a:rPr>
                  <a:t>6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3908" y="402183"/>
                <a:ext cx="2246811" cy="707886"/>
              </a:xfrm>
              <a:prstGeom prst="rect">
                <a:avLst/>
              </a:prstGeom>
              <a:blipFill>
                <a:blip r:embed="rId5"/>
                <a:stretch>
                  <a:fillRect l="-9485" t="-15517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872493" y="3937156"/>
            <a:ext cx="5018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Grouped into teams of 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838253" y="1868295"/>
            <a:ext cx="31538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children in each team.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38253" y="4521931"/>
            <a:ext cx="32755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There are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groups of 3 children.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r="640"/>
          <a:stretch/>
        </p:blipFill>
        <p:spPr>
          <a:xfrm>
            <a:off x="872494" y="2022647"/>
            <a:ext cx="3764820" cy="147277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9362" y="4652728"/>
            <a:ext cx="3307225" cy="128682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4774898" y="400065"/>
                <a:ext cx="942887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40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</a:rPr>
                  <a:t> 2</a:t>
                </a:r>
                <a:endParaRPr lang="en-GB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4898" y="400065"/>
                <a:ext cx="942887" cy="707886"/>
              </a:xfrm>
              <a:prstGeom prst="rect">
                <a:avLst/>
              </a:prstGeom>
              <a:blipFill>
                <a:blip r:embed="rId8"/>
                <a:stretch>
                  <a:fillRect t="-15517" r="-21935" b="-362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99597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3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76231" y="334776"/>
            <a:ext cx="7625490" cy="569386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Here are 21 cakes.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They are shared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equally between 3 plates.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They are divided into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groups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of 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446117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734878" y="5888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0738" y="1125332"/>
            <a:ext cx="1011106" cy="80131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752" y="1085039"/>
            <a:ext cx="1011106" cy="89761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153" y="1106602"/>
            <a:ext cx="983593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812" y="1087943"/>
            <a:ext cx="966398" cy="8976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302" y="1181335"/>
            <a:ext cx="1062693" cy="80131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72" y="1150383"/>
            <a:ext cx="1052376" cy="83227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946" y="1801950"/>
            <a:ext cx="1011106" cy="80131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758" y="1748066"/>
            <a:ext cx="1011106" cy="8976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835" y="1106602"/>
            <a:ext cx="983593" cy="89761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9364" y="1087943"/>
            <a:ext cx="966398" cy="89761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980" y="1181335"/>
            <a:ext cx="1062693" cy="80131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724" y="1150383"/>
            <a:ext cx="1052376" cy="83227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773" y="1829885"/>
            <a:ext cx="1011106" cy="80131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522" y="1789592"/>
            <a:ext cx="1011106" cy="89761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847" y="1811155"/>
            <a:ext cx="983593" cy="8976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178" y="1792496"/>
            <a:ext cx="966398" cy="89761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8592" y="1885888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134" y="1854936"/>
            <a:ext cx="1052376" cy="83227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93" y="2426643"/>
            <a:ext cx="966398" cy="89761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359" y="1879335"/>
            <a:ext cx="1062693" cy="8013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3087" y="1863860"/>
            <a:ext cx="1052376" cy="8322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881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42" y="3687955"/>
            <a:ext cx="2283887" cy="87706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798" y="3687955"/>
            <a:ext cx="2283887" cy="87706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341" y="3687955"/>
            <a:ext cx="2283887" cy="8770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408" y="1175434"/>
            <a:ext cx="1052376" cy="83227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043" y="1904386"/>
            <a:ext cx="1062693" cy="80131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771" y="1888911"/>
            <a:ext cx="1052376" cy="83227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shared equally between 3 plates.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7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cakes on each plate.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baseline="0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baseline="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8"/>
                <a:stretch>
                  <a:fillRect l="-1679" t="-1071" b="-2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422" y="1150383"/>
            <a:ext cx="1011106" cy="8013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436" y="1110090"/>
            <a:ext cx="1011106" cy="8976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496" y="1112994"/>
            <a:ext cx="966398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56" y="1175434"/>
            <a:ext cx="1052376" cy="832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986" y="1206386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630" y="1827001"/>
            <a:ext cx="1011106" cy="80131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42" y="1773117"/>
            <a:ext cx="1011106" cy="89761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519" y="1131653"/>
            <a:ext cx="983593" cy="8976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048" y="1112994"/>
            <a:ext cx="966398" cy="89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664" y="1206386"/>
            <a:ext cx="1062693" cy="8013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57" y="1854936"/>
            <a:ext cx="1011106" cy="8013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06" y="1814643"/>
            <a:ext cx="1011106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531" y="1836206"/>
            <a:ext cx="983593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862" y="1817547"/>
            <a:ext cx="966398" cy="897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276" y="1910939"/>
            <a:ext cx="1062693" cy="8013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18" y="1879987"/>
            <a:ext cx="1052376" cy="83227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77" y="2451694"/>
            <a:ext cx="966398" cy="8976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837" y="1131653"/>
            <a:ext cx="983593" cy="897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929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6559 0.3261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95" y="1629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30539 0.26852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60" y="1342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4132 0.1770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6" y="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8229 0.382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1914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49496 0.2599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740" y="1298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0.2533 0.3740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56" y="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4283 0.3696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06" y="18472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11337 0.2724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60" y="13611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-0.05209 0.2710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4" y="13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0.04375 0.3282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" y="1641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30399 0.2733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91" y="13657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-0.14149 0.3270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16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32014 0.2344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7" y="1171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L 0.20538 0.3243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60" y="1620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13264 0.2280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32" y="1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04167 0.2185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3" y="10926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35989 0.3562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03" y="17801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19496 0.35694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57" y="17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3243 0.22963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215" y="11481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0.50555 0.21713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278" y="10856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07407E-6 L -0.02014 0.36389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46" y="4151242"/>
            <a:ext cx="1914372" cy="73516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236" y="3849444"/>
            <a:ext cx="1914372" cy="73516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976" y="2950656"/>
            <a:ext cx="1914372" cy="73516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436" y="2767591"/>
            <a:ext cx="1914372" cy="735166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78" y="2946145"/>
            <a:ext cx="1914372" cy="73516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938" y="4269489"/>
            <a:ext cx="1914372" cy="735166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937" y="3925953"/>
            <a:ext cx="1914372" cy="73516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They are divided into groups of 3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schemeClr val="accent1"/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There will be 7</a:t>
                </a:r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plates of 3 cakes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.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21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231" y="334776"/>
                <a:ext cx="7625490" cy="5693866"/>
              </a:xfrm>
              <a:prstGeom prst="rect">
                <a:avLst/>
              </a:prstGeom>
              <a:blipFill>
                <a:blip r:embed="rId6"/>
                <a:stretch>
                  <a:fillRect l="-1679" t="-1071" b="-214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408" y="1175434"/>
            <a:ext cx="1052376" cy="832271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043" y="1904386"/>
            <a:ext cx="1062693" cy="80131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771" y="1888911"/>
            <a:ext cx="1052376" cy="8322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3422" y="1150383"/>
            <a:ext cx="1011106" cy="80131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8436" y="1110090"/>
            <a:ext cx="1011106" cy="8976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496" y="1112994"/>
            <a:ext cx="966398" cy="89761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56" y="1175434"/>
            <a:ext cx="1052376" cy="8322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986" y="1206386"/>
            <a:ext cx="1062693" cy="80131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7630" y="1827001"/>
            <a:ext cx="1011106" cy="80131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42" y="1773117"/>
            <a:ext cx="1011106" cy="89761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1519" y="1131653"/>
            <a:ext cx="983593" cy="89761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2048" y="1112994"/>
            <a:ext cx="966398" cy="89761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664" y="1206386"/>
            <a:ext cx="1062693" cy="80131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57" y="1854936"/>
            <a:ext cx="1011106" cy="8013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06" y="1814643"/>
            <a:ext cx="1011106" cy="89761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531" y="1836206"/>
            <a:ext cx="983593" cy="897615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862" y="1817547"/>
            <a:ext cx="966398" cy="89761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276" y="1910939"/>
            <a:ext cx="1062693" cy="80131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8818" y="1879987"/>
            <a:ext cx="1052376" cy="83227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077" y="2451694"/>
            <a:ext cx="966398" cy="8976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837" y="1131653"/>
            <a:ext cx="983593" cy="89761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66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13698 0.4081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40" y="203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08212 0.3217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97" y="1608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33333E-6 L 0.02118 0.2152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9" y="10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0.01024 0.228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" y="1143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48148E-6 L 0.12934 0.1212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458" y="6065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22222E-6 L -0.01215 0.23889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11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0.09775 0.3562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8" y="178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03715 0.26828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58" y="1340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06389 0.2557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4" y="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59259E-6 L -0.03056 0.220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8" y="11019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09687 0.0993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4" y="4954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81481E-6 L -0.00954 0.2030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10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85185E-6 L -0.00295 0.33542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" y="16759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L 0.025 0.417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" y="20880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59259E-6 L -0.02066 0.33843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2" y="1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0.08004 0.13982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3" y="6991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7.40741E-7 L -0.04201 0.2280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1" y="11389"/>
                                    </p:animMotion>
                                  </p:childTnLst>
                                </p:cTn>
                              </p:par>
                              <p:par>
                                <p:cTn id="7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22222E-6 L -0.06285 0.23009 " pathEditMode="relative" rAng="0" ptsTypes="AA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42" y="1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07292 0.28634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46" y="14306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11111E-6 L -0.03646 0.26921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3" y="13449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4.07407E-6 L -0.02014 0.36389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1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553152"/>
              </p:ext>
            </p:extLst>
          </p:nvPr>
        </p:nvGraphicFramePr>
        <p:xfrm>
          <a:off x="1012153" y="1990998"/>
          <a:ext cx="6836230" cy="8498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83623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771335705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3357322601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4056943771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1176160744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3498201295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1141613862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2237777189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3910930832"/>
                    </a:ext>
                  </a:extLst>
                </a:gridCol>
                <a:gridCol w="683623">
                  <a:extLst>
                    <a:ext uri="{9D8B030D-6E8A-4147-A177-3AD203B41FA5}">
                      <a16:colId xmlns:a16="http://schemas.microsoft.com/office/drawing/2014/main" xmlns="" val="285146538"/>
                    </a:ext>
                  </a:extLst>
                </a:gridCol>
              </a:tblGrid>
              <a:tr h="8498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Which bar model shows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3?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8196" y="371835"/>
                <a:ext cx="4912179" cy="523220"/>
              </a:xfrm>
              <a:prstGeom prst="rect">
                <a:avLst/>
              </a:prstGeom>
              <a:blipFill>
                <a:blip r:embed="rId5"/>
                <a:stretch>
                  <a:fillRect l="-2605" t="-11628" r="-13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845619"/>
              </p:ext>
            </p:extLst>
          </p:nvPr>
        </p:nvGraphicFramePr>
        <p:xfrm>
          <a:off x="1012153" y="4455529"/>
          <a:ext cx="6836230" cy="84981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78743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  <a:gridCol w="2278744">
                  <a:extLst>
                    <a:ext uri="{9D8B030D-6E8A-4147-A177-3AD203B41FA5}">
                      <a16:colId xmlns:a16="http://schemas.microsoft.com/office/drawing/2014/main" xmlns="" val="692294370"/>
                    </a:ext>
                  </a:extLst>
                </a:gridCol>
                <a:gridCol w="2278743">
                  <a:extLst>
                    <a:ext uri="{9D8B030D-6E8A-4147-A177-3AD203B41FA5}">
                      <a16:colId xmlns:a16="http://schemas.microsoft.com/office/drawing/2014/main" xmlns="" val="3534368593"/>
                    </a:ext>
                  </a:extLst>
                </a:gridCol>
              </a:tblGrid>
              <a:tr h="849811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p:sp>
        <p:nvSpPr>
          <p:cNvPr id="6" name="Left Brace 5"/>
          <p:cNvSpPr/>
          <p:nvPr/>
        </p:nvSpPr>
        <p:spPr>
          <a:xfrm rot="5400000">
            <a:off x="4238913" y="-1771464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4142865" y="932075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sp>
        <p:nvSpPr>
          <p:cNvPr id="8" name="Left Brace 7"/>
          <p:cNvSpPr/>
          <p:nvPr/>
        </p:nvSpPr>
        <p:spPr>
          <a:xfrm rot="5400000">
            <a:off x="4238913" y="710977"/>
            <a:ext cx="382712" cy="6836231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4142865" y="3414516"/>
            <a:ext cx="875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34860" y="2983298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537704" y="312598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12153" y="2971236"/>
            <a:ext cx="41601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 divided into groups of 3</a:t>
            </a:r>
          </a:p>
        </p:txBody>
      </p:sp>
      <p:sp>
        <p:nvSpPr>
          <p:cNvPr id="13" name="Rectangle 12"/>
          <p:cNvSpPr/>
          <p:nvPr/>
        </p:nvSpPr>
        <p:spPr>
          <a:xfrm>
            <a:off x="911454" y="5440420"/>
            <a:ext cx="43424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30 divided into 3 equal parts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9072" y="514196"/>
            <a:ext cx="59901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Which numbers will divide exactly by 3?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868227"/>
              </p:ext>
            </p:extLst>
          </p:nvPr>
        </p:nvGraphicFramePr>
        <p:xfrm>
          <a:off x="909589" y="2206691"/>
          <a:ext cx="2591253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91253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p:sp>
        <p:nvSpPr>
          <p:cNvPr id="8" name="Left Brace 7"/>
          <p:cNvSpPr/>
          <p:nvPr/>
        </p:nvSpPr>
        <p:spPr>
          <a:xfrm rot="5400000">
            <a:off x="2038232" y="560257"/>
            <a:ext cx="333968" cy="2591252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947662" y="1182382"/>
            <a:ext cx="123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13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1" y="5278785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630375" y="542147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264222"/>
              </p:ext>
            </p:extLst>
          </p:nvPr>
        </p:nvGraphicFramePr>
        <p:xfrm>
          <a:off x="4354574" y="2221119"/>
          <a:ext cx="3614978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14978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p:sp>
        <p:nvSpPr>
          <p:cNvPr id="13" name="Left Brace 12"/>
          <p:cNvSpPr/>
          <p:nvPr/>
        </p:nvSpPr>
        <p:spPr>
          <a:xfrm rot="5400000">
            <a:off x="6006637" y="33559"/>
            <a:ext cx="293147" cy="3632684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870694" y="1177713"/>
            <a:ext cx="123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33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9340973"/>
              </p:ext>
            </p:extLst>
          </p:nvPr>
        </p:nvGraphicFramePr>
        <p:xfrm>
          <a:off x="909588" y="4205793"/>
          <a:ext cx="3233276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33276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p:sp>
        <p:nvSpPr>
          <p:cNvPr id="16" name="Left Brace 15"/>
          <p:cNvSpPr/>
          <p:nvPr/>
        </p:nvSpPr>
        <p:spPr>
          <a:xfrm rot="5400000">
            <a:off x="2364693" y="2232896"/>
            <a:ext cx="323067" cy="3233276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263750" y="3164779"/>
            <a:ext cx="123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23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9105807"/>
              </p:ext>
            </p:extLst>
          </p:nvPr>
        </p:nvGraphicFramePr>
        <p:xfrm>
          <a:off x="4736276" y="4205794"/>
          <a:ext cx="2989233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89233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p:sp>
        <p:nvSpPr>
          <p:cNvPr id="19" name="Left Brace 18"/>
          <p:cNvSpPr/>
          <p:nvPr/>
        </p:nvSpPr>
        <p:spPr>
          <a:xfrm rot="5400000">
            <a:off x="6072350" y="2351929"/>
            <a:ext cx="317087" cy="2989234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991704" y="3164780"/>
            <a:ext cx="12370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27</a:t>
            </a: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0442635"/>
              </p:ext>
            </p:extLst>
          </p:nvPr>
        </p:nvGraphicFramePr>
        <p:xfrm>
          <a:off x="905917" y="2184482"/>
          <a:ext cx="2591253" cy="7415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85483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  <a:gridCol w="585483">
                  <a:extLst>
                    <a:ext uri="{9D8B030D-6E8A-4147-A177-3AD203B41FA5}">
                      <a16:colId xmlns:a16="http://schemas.microsoft.com/office/drawing/2014/main" xmlns="" val="2211987073"/>
                    </a:ext>
                  </a:extLst>
                </a:gridCol>
                <a:gridCol w="585483">
                  <a:extLst>
                    <a:ext uri="{9D8B030D-6E8A-4147-A177-3AD203B41FA5}">
                      <a16:colId xmlns:a16="http://schemas.microsoft.com/office/drawing/2014/main" xmlns="" val="1034298347"/>
                    </a:ext>
                  </a:extLst>
                </a:gridCol>
                <a:gridCol w="585483">
                  <a:extLst>
                    <a:ext uri="{9D8B030D-6E8A-4147-A177-3AD203B41FA5}">
                      <a16:colId xmlns:a16="http://schemas.microsoft.com/office/drawing/2014/main" xmlns="" val="2128313084"/>
                    </a:ext>
                  </a:extLst>
                </a:gridCol>
                <a:gridCol w="249321">
                  <a:extLst>
                    <a:ext uri="{9D8B030D-6E8A-4147-A177-3AD203B41FA5}">
                      <a16:colId xmlns:a16="http://schemas.microsoft.com/office/drawing/2014/main" xmlns="" val="2843989148"/>
                    </a:ext>
                  </a:extLst>
                </a:gridCol>
              </a:tblGrid>
              <a:tr h="74156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55766" y="1609723"/>
            <a:ext cx="503429" cy="503429"/>
          </a:xfrm>
          <a:prstGeom prst="rect">
            <a:avLst/>
          </a:prstGeom>
        </p:spPr>
      </p:pic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7688577"/>
              </p:ext>
            </p:extLst>
          </p:nvPr>
        </p:nvGraphicFramePr>
        <p:xfrm>
          <a:off x="4336868" y="2223513"/>
          <a:ext cx="3632681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0894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  <a:gridCol w="1210893">
                  <a:extLst>
                    <a:ext uri="{9D8B030D-6E8A-4147-A177-3AD203B41FA5}">
                      <a16:colId xmlns:a16="http://schemas.microsoft.com/office/drawing/2014/main" xmlns="" val="227326219"/>
                    </a:ext>
                  </a:extLst>
                </a:gridCol>
                <a:gridCol w="1210894">
                  <a:extLst>
                    <a:ext uri="{9D8B030D-6E8A-4147-A177-3AD203B41FA5}">
                      <a16:colId xmlns:a16="http://schemas.microsoft.com/office/drawing/2014/main" xmlns="" val="1434078003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p:pic>
        <p:nvPicPr>
          <p:cNvPr id="24" name="Picture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7787" y="1583971"/>
            <a:ext cx="599644" cy="554934"/>
          </a:xfrm>
          <a:prstGeom prst="rect">
            <a:avLst/>
          </a:prstGeom>
        </p:spPr>
      </p:pic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244392"/>
              </p:ext>
            </p:extLst>
          </p:nvPr>
        </p:nvGraphicFramePr>
        <p:xfrm>
          <a:off x="909588" y="4201213"/>
          <a:ext cx="3233274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758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  <a:gridCol w="1077758">
                  <a:extLst>
                    <a:ext uri="{9D8B030D-6E8A-4147-A177-3AD203B41FA5}">
                      <a16:colId xmlns:a16="http://schemas.microsoft.com/office/drawing/2014/main" xmlns="" val="4288113342"/>
                    </a:ext>
                  </a:extLst>
                </a:gridCol>
                <a:gridCol w="1077758">
                  <a:extLst>
                    <a:ext uri="{9D8B030D-6E8A-4147-A177-3AD203B41FA5}">
                      <a16:colId xmlns:a16="http://schemas.microsoft.com/office/drawing/2014/main" xmlns="" val="2011108476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7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p:pic>
        <p:nvPicPr>
          <p:cNvPr id="26" name="Picture 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384" y="3597819"/>
            <a:ext cx="503429" cy="503429"/>
          </a:xfrm>
          <a:prstGeom prst="rect">
            <a:avLst/>
          </a:prstGeom>
        </p:spPr>
      </p:pic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014383"/>
              </p:ext>
            </p:extLst>
          </p:nvPr>
        </p:nvGraphicFramePr>
        <p:xfrm>
          <a:off x="4736279" y="4205794"/>
          <a:ext cx="2989232" cy="717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2137">
                  <a:extLst>
                    <a:ext uri="{9D8B030D-6E8A-4147-A177-3AD203B41FA5}">
                      <a16:colId xmlns:a16="http://schemas.microsoft.com/office/drawing/2014/main" xmlns="" val="2295539228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xmlns="" val="3213966703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xmlns="" val="3394054563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xmlns="" val="2929205892"/>
                    </a:ext>
                  </a:extLst>
                </a:gridCol>
                <a:gridCol w="332136">
                  <a:extLst>
                    <a:ext uri="{9D8B030D-6E8A-4147-A177-3AD203B41FA5}">
                      <a16:colId xmlns:a16="http://schemas.microsoft.com/office/drawing/2014/main" xmlns="" val="1755616458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xmlns="" val="854151893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xmlns="" val="2370734207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xmlns="" val="20705767"/>
                    </a:ext>
                  </a:extLst>
                </a:gridCol>
                <a:gridCol w="332137">
                  <a:extLst>
                    <a:ext uri="{9D8B030D-6E8A-4147-A177-3AD203B41FA5}">
                      <a16:colId xmlns:a16="http://schemas.microsoft.com/office/drawing/2014/main" xmlns="" val="1160740400"/>
                    </a:ext>
                  </a:extLst>
                </a:gridCol>
              </a:tblGrid>
              <a:tr h="71736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3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4855306"/>
                  </a:ext>
                </a:extLst>
              </a:tr>
            </a:tbl>
          </a:graphicData>
        </a:graphic>
      </p:graphicFrame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69531" y="3587998"/>
            <a:ext cx="599644" cy="5549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18926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49534" y="78050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86" name="Arc 85"/>
          <p:cNvSpPr/>
          <p:nvPr/>
        </p:nvSpPr>
        <p:spPr>
          <a:xfrm flipH="1">
            <a:off x="1190199" y="2420221"/>
            <a:ext cx="808419" cy="1198669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7" name="Arc 86"/>
          <p:cNvSpPr/>
          <p:nvPr/>
        </p:nvSpPr>
        <p:spPr>
          <a:xfrm flipH="1">
            <a:off x="1998617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8" name="Arc 87"/>
          <p:cNvSpPr/>
          <p:nvPr/>
        </p:nvSpPr>
        <p:spPr>
          <a:xfrm flipH="1">
            <a:off x="2790617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89" name="Arc 88"/>
          <p:cNvSpPr/>
          <p:nvPr/>
        </p:nvSpPr>
        <p:spPr>
          <a:xfrm flipH="1">
            <a:off x="3582616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0" name="Arc 89"/>
          <p:cNvSpPr/>
          <p:nvPr/>
        </p:nvSpPr>
        <p:spPr>
          <a:xfrm flipH="1">
            <a:off x="4364691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1" name="Arc 90"/>
          <p:cNvSpPr/>
          <p:nvPr/>
        </p:nvSpPr>
        <p:spPr>
          <a:xfrm flipH="1">
            <a:off x="5138468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2" name="Arc 91"/>
          <p:cNvSpPr/>
          <p:nvPr/>
        </p:nvSpPr>
        <p:spPr>
          <a:xfrm flipH="1">
            <a:off x="5938765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3" name="Arc 92"/>
          <p:cNvSpPr/>
          <p:nvPr/>
        </p:nvSpPr>
        <p:spPr>
          <a:xfrm flipH="1">
            <a:off x="6735412" y="2420221"/>
            <a:ext cx="792000" cy="1178951"/>
          </a:xfrm>
          <a:prstGeom prst="arc">
            <a:avLst>
              <a:gd name="adj1" fmla="val 1080345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5" name="Arc 94"/>
          <p:cNvSpPr/>
          <p:nvPr/>
        </p:nvSpPr>
        <p:spPr>
          <a:xfrm>
            <a:off x="6730767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6" name="Arc 95"/>
          <p:cNvSpPr/>
          <p:nvPr/>
        </p:nvSpPr>
        <p:spPr>
          <a:xfrm>
            <a:off x="594266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7" name="Arc 96"/>
          <p:cNvSpPr/>
          <p:nvPr/>
        </p:nvSpPr>
        <p:spPr>
          <a:xfrm>
            <a:off x="516438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8" name="Arc 97"/>
          <p:cNvSpPr/>
          <p:nvPr/>
        </p:nvSpPr>
        <p:spPr>
          <a:xfrm>
            <a:off x="436009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99" name="Arc 98"/>
          <p:cNvSpPr/>
          <p:nvPr/>
        </p:nvSpPr>
        <p:spPr>
          <a:xfrm>
            <a:off x="356531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0" name="Arc 99"/>
          <p:cNvSpPr/>
          <p:nvPr/>
        </p:nvSpPr>
        <p:spPr>
          <a:xfrm>
            <a:off x="278183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1" name="Arc 100"/>
          <p:cNvSpPr/>
          <p:nvPr/>
        </p:nvSpPr>
        <p:spPr>
          <a:xfrm>
            <a:off x="1984459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p:sp>
        <p:nvSpPr>
          <p:cNvPr id="102" name="Arc 101"/>
          <p:cNvSpPr/>
          <p:nvPr/>
        </p:nvSpPr>
        <p:spPr>
          <a:xfrm>
            <a:off x="1210804" y="4311836"/>
            <a:ext cx="792745" cy="1354232"/>
          </a:xfrm>
          <a:prstGeom prst="arc">
            <a:avLst>
              <a:gd name="adj1" fmla="val 10723193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KG Primary Penmanship" panose="02000506000000020003" pitchFamily="2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7" name="Rectangle 106"/>
              <p:cNvSpPr/>
              <p:nvPr/>
            </p:nvSpPr>
            <p:spPr>
              <a:xfrm>
                <a:off x="5544701" y="350500"/>
                <a:ext cx="2353306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24</a:t>
                </a:r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4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4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 pitchFamily="34" charset="0"/>
                    <a:ea typeface="+mn-ea"/>
                    <a:cs typeface="Calibri" panose="020F0502020204030204" pitchFamily="34" charset="0"/>
                  </a:rPr>
                  <a:t> 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07" name="Rectangle 10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4701" y="350500"/>
                <a:ext cx="2353306" cy="707886"/>
              </a:xfrm>
              <a:prstGeom prst="rect">
                <a:avLst/>
              </a:prstGeom>
              <a:blipFill>
                <a:blip r:embed="rId5"/>
                <a:stretch>
                  <a:fillRect l="-9326" t="-15385" b="-3504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Rectangle 108"/>
          <p:cNvSpPr/>
          <p:nvPr/>
        </p:nvSpPr>
        <p:spPr>
          <a:xfrm>
            <a:off x="7556672" y="357024"/>
            <a:ext cx="44435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8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1145634" y="3135099"/>
            <a:ext cx="637787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02195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806261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626746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417571" y="3165595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147093" y="3165595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85749" y="3165595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703847" y="3165595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522828" y="3165595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327635" y="3165595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1145634" y="5160860"/>
            <a:ext cx="637787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1002195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806261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26746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417571" y="5191356"/>
            <a:ext cx="40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4147093" y="5191356"/>
            <a:ext cx="659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85749" y="5191356"/>
            <a:ext cx="715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15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703847" y="5191356"/>
            <a:ext cx="732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18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22828" y="5191356"/>
            <a:ext cx="7260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327635" y="5191356"/>
            <a:ext cx="732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278969" y="2104316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8969" y="2104316"/>
                <a:ext cx="812861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6880847" y="3968630"/>
                <a:ext cx="812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dirty="0">
                    <a:solidFill>
                      <a:schemeClr val="tx1"/>
                    </a:solidFill>
                  </a:rPr>
                  <a:t> 3</a:t>
                </a: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0847" y="3968630"/>
                <a:ext cx="812861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819072" y="425673"/>
            <a:ext cx="4456092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baker has 24 tarts.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 puts 3 tarts into each box.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How many boxes can he fill?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831" y="1054168"/>
            <a:ext cx="2776841" cy="8838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0103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9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8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7" grpId="0"/>
      <p:bldP spid="109" grpId="0"/>
      <p:bldP spid="6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7" grpId="0"/>
      <p:bldP spid="4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4 - 7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64421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667511" y="481081"/>
                <a:ext cx="7471777" cy="52014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/>
                  <a:t>When you add three consecutive numbers, the total can always be divided equally by 3 </a:t>
                </a:r>
              </a:p>
              <a:p>
                <a:endParaRPr lang="en-GB" sz="2800" dirty="0"/>
              </a:p>
              <a:p>
                <a:r>
                  <a:rPr lang="en-GB" sz="2800" dirty="0"/>
                  <a:t>Is this statement correct?</a:t>
                </a:r>
              </a:p>
              <a:p>
                <a:endParaRPr lang="en-GB" sz="2800" dirty="0"/>
              </a:p>
              <a:p>
                <a:r>
                  <a:rPr lang="en-GB" sz="3600" dirty="0"/>
                  <a:t>1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2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3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6</a:t>
                </a:r>
              </a:p>
              <a:p>
                <a:r>
                  <a:rPr lang="en-GB" sz="3600" dirty="0"/>
                  <a:t>5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6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7 </a:t>
                </a:r>
                <a14:m>
                  <m:oMath xmlns:m="http://schemas.openxmlformats.org/officeDocument/2006/math">
                    <m:r>
                      <a:rPr lang="en-GB" sz="36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18</a:t>
                </a:r>
              </a:p>
              <a:p>
                <a:r>
                  <a:rPr lang="en-GB" sz="3600" dirty="0"/>
                  <a:t>9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10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dirty="0"/>
                  <a:t> 11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/>
                  <a:t> 30</a:t>
                </a:r>
              </a:p>
              <a:p>
                <a:endParaRPr lang="en-GB" sz="2800" dirty="0"/>
              </a:p>
              <a:p>
                <a:pPr algn="ctr"/>
                <a:r>
                  <a:rPr lang="en-GB" sz="2800" dirty="0"/>
                  <a:t>Is it possible to make every multiple of 3 using a sum of 3 consecutive numbers?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1" y="481081"/>
                <a:ext cx="7471777" cy="5201424"/>
              </a:xfrm>
              <a:prstGeom prst="rect">
                <a:avLst/>
              </a:prstGeom>
              <a:blipFill>
                <a:blip r:embed="rId5"/>
                <a:stretch>
                  <a:fillRect l="-2447" t="-1172" r="-163" b="-246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608" y="1879555"/>
            <a:ext cx="595721" cy="59572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333" y="1904932"/>
            <a:ext cx="595721" cy="59572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333" y="1607071"/>
            <a:ext cx="595721" cy="5957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621" y="1933302"/>
            <a:ext cx="595721" cy="5957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621" y="1632585"/>
            <a:ext cx="595721" cy="59572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621" y="1334724"/>
            <a:ext cx="595721" cy="59572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/>
              <p:nvPr/>
            </p:nvSpPr>
            <p:spPr>
              <a:xfrm>
                <a:off x="4641193" y="2621581"/>
                <a:ext cx="4572000" cy="230832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lvl="0"/>
                <a:r>
                  <a:rPr lang="en-GB" sz="3600" dirty="0">
                    <a:solidFill>
                      <a:prstClr val="black"/>
                    </a:solidFill>
                  </a:rPr>
                  <a:t>6 </a:t>
                </a:r>
                <a14:m>
                  <m:oMath xmlns:m="http://schemas.openxmlformats.org/officeDocument/2006/math">
                    <m:r>
                      <a:rPr lang="en-GB" sz="36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3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2</a:t>
                </a:r>
              </a:p>
              <a:p>
                <a:r>
                  <a:rPr lang="en-GB" sz="3600" dirty="0">
                    <a:solidFill>
                      <a:prstClr val="black"/>
                    </a:solidFill>
                  </a:rPr>
                  <a:t>18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 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6</a:t>
                </a:r>
              </a:p>
              <a:p>
                <a:r>
                  <a:rPr lang="en-GB" sz="3600" dirty="0">
                    <a:solidFill>
                      <a:prstClr val="black"/>
                    </a:solidFill>
                  </a:rPr>
                  <a:t>30 </a:t>
                </a:r>
                <a14:m>
                  <m:oMath xmlns:m="http://schemas.openxmlformats.org/officeDocument/2006/math">
                    <m:r>
                      <a:rPr lang="en-GB" sz="36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 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3 </a:t>
                </a:r>
                <a14:m>
                  <m:oMath xmlns:m="http://schemas.openxmlformats.org/officeDocument/2006/math">
                    <m:r>
                      <a:rPr lang="en-GB" sz="36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</a:rPr>
                  <a:t> 10</a:t>
                </a:r>
              </a:p>
              <a:p>
                <a:pPr lvl="0"/>
                <a:endParaRPr lang="en-GB" sz="3600" dirty="0">
                  <a:solidFill>
                    <a:prstClr val="black"/>
                  </a:solidFill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1193" y="2621581"/>
                <a:ext cx="4572000" cy="2308324"/>
              </a:xfrm>
              <a:prstGeom prst="rect">
                <a:avLst/>
              </a:prstGeom>
              <a:blipFill>
                <a:blip r:embed="rId7"/>
                <a:stretch>
                  <a:fillRect l="-4000" t="-39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-0.14444 0.0356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22" y="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2.8|3.8|3.8|6|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7|2.7|1.6|2.1|7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2.3|2.7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1|5.7|12.1|2.2|7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3.8|3.1|2.7|2.1|2.1|2.7|2.9|8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0.6|2.7|0.6|2.3|0.5|2.2|0.5|1.8|0.5|1.8|0.5|2.1|0.8|11.2|1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4.7|11.4|6.8|4.4|7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1.7|9.4|17.3|1.2|11.4|6.6|12.9|4.9|1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9|0.8|8.3|1.1|0.5|0.8|0.9|1.2|0.5|0.6|1|1.1|0.5|0.6|0.9|0.8|1|1|2.5|0.8|0.5|0.5|0.5|0.6|0.6|0.8|2.1|9.7|1|0.6|0.6|0.5|0.4|0.5|0.6|0.6|0.4|0.3|0.3|0.5|0.5|0.5|0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|7.7|0.8|0.6|15.5|5.9|5.1|4.7|4.1|4.9|1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DocumentLibraryPermissions xmlns="a17d96a2-ef1e-491a-a9ed-81f0bb1fbf80" xsi:nil="true"/>
    <MigrationWizIdSecurityGroups xmlns="a17d96a2-ef1e-491a-a9ed-81f0bb1fbf80" xsi:nil="true"/>
    <MigrationWizId xmlns="a17d96a2-ef1e-491a-a9ed-81f0bb1fbf80" xsi:nil="true"/>
    <MigrationWizIdPermissions xmlns="a17d96a2-ef1e-491a-a9ed-81f0bb1fbf80" xsi:nil="true"/>
    <MigrationWizIdPermissionLevels xmlns="a17d96a2-ef1e-491a-a9ed-81f0bb1fbf80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48E1A07B504A4E916D12FC7A105ED4" ma:contentTypeVersion="18" ma:contentTypeDescription="Create a new document." ma:contentTypeScope="" ma:versionID="c0ce8c0777a1b45b3fb57b5ebd517e54">
  <xsd:schema xmlns:xsd="http://www.w3.org/2001/XMLSchema" xmlns:xs="http://www.w3.org/2001/XMLSchema" xmlns:p="http://schemas.microsoft.com/office/2006/metadata/properties" xmlns:ns3="a17d96a2-ef1e-491a-a9ed-81f0bb1fbf80" xmlns:ns4="59afcfd7-f6ed-4d7f-977c-eddcb1be5363" targetNamespace="http://schemas.microsoft.com/office/2006/metadata/properties" ma:root="true" ma:fieldsID="4f8c0dcb6d15d63eef3bf4293aa20ffa" ns3:_="" ns4:_="">
    <xsd:import namespace="a17d96a2-ef1e-491a-a9ed-81f0bb1fbf80"/>
    <xsd:import namespace="59afcfd7-f6ed-4d7f-977c-eddcb1be5363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PermissionLevels" minOccurs="0"/>
                <xsd:element ref="ns3:MigrationWizIdDocumentLibraryPermissions" minOccurs="0"/>
                <xsd:element ref="ns3:MigrationWizIdSecurityGroup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17d96a2-ef1e-491a-a9ed-81f0bb1fbf80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PermissionLevels" ma:index="10" nillable="true" ma:displayName="MigrationWizIdPermissionLevels" ma:internalName="MigrationWizIdPermissionLevels">
      <xsd:simpleType>
        <xsd:restriction base="dms:Text"/>
      </xsd:simpleType>
    </xsd:element>
    <xsd:element name="MigrationWizIdDocumentLibraryPermissions" ma:index="11" nillable="true" ma:displayName="MigrationWizIdDocumentLibraryPermissions" ma:internalName="MigrationWizIdDocumentLibraryPermissions">
      <xsd:simpleType>
        <xsd:restriction base="dms:Text"/>
      </xsd:simpleType>
    </xsd:element>
    <xsd:element name="MigrationWizIdSecurityGroups" ma:index="12" nillable="true" ma:displayName="MigrationWizIdSecurityGroups" ma:internalName="MigrationWizIdSecurityGroups">
      <xsd:simpleType>
        <xsd:restriction base="dms:Text"/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9afcfd7-f6ed-4d7f-977c-eddcb1be5363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59afcfd7-f6ed-4d7f-977c-eddcb1be5363"/>
    <ds:schemaRef ds:uri="http://schemas.microsoft.com/office/infopath/2007/PartnerControls"/>
    <ds:schemaRef ds:uri="a17d96a2-ef1e-491a-a9ed-81f0bb1fbf80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0EF7EEC-D41B-4365-85F0-4B017B582E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17d96a2-ef1e-491a-a9ed-81f0bb1fbf80"/>
    <ds:schemaRef ds:uri="59afcfd7-f6ed-4d7f-977c-eddcb1be536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21440</TotalTime>
  <Words>424</Words>
  <Application>Microsoft Office PowerPoint</Application>
  <PresentationFormat>On-screen Show (4:3)</PresentationFormat>
  <Paragraphs>199</Paragraphs>
  <Slides>18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Have a go at questions  4 - 7 on the worksheet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Charli House</cp:lastModifiedBy>
  <cp:revision>236</cp:revision>
  <dcterms:created xsi:type="dcterms:W3CDTF">2019-07-05T11:02:13Z</dcterms:created>
  <dcterms:modified xsi:type="dcterms:W3CDTF">2020-12-01T11:10:19Z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0x0101003448E1A07B504A4E916D12FC7A105ED4</vt:lpwstr>
  </property>
</Properties>
</file>