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8" r:id="rId11"/>
    <p:sldId id="323" r:id="rId12"/>
    <p:sldId id="330" r:id="rId13"/>
    <p:sldId id="318" r:id="rId14"/>
    <p:sldId id="324" r:id="rId15"/>
    <p:sldId id="319" r:id="rId16"/>
    <p:sldId id="326" r:id="rId17"/>
    <p:sldId id="307" r:id="rId18"/>
    <p:sldId id="327" r:id="rId19"/>
    <p:sldId id="320" r:id="rId20"/>
    <p:sldId id="328" r:id="rId21"/>
    <p:sldId id="329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40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40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714AA016-76E4-4B99-8530-0830992B1E95}"/>
    <pc:docChg chg="custSel modSld">
      <pc:chgData name="James Clegg" userId="c6df1435-7a36-4b38-be4d-16e68e91152f" providerId="ADAL" clId="{714AA016-76E4-4B99-8530-0830992B1E95}" dt="2021-01-07T15:31:04.601" v="13"/>
      <pc:docMkLst>
        <pc:docMk/>
      </pc:docMkLst>
      <pc:sldChg chg="modTransition">
        <pc:chgData name="James Clegg" userId="c6df1435-7a36-4b38-be4d-16e68e91152f" providerId="ADAL" clId="{714AA016-76E4-4B99-8530-0830992B1E95}" dt="2021-01-07T15:31:04.601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714AA016-76E4-4B99-8530-0830992B1E95}" dt="2021-01-07T15:31:04.601" v="13"/>
        <pc:sldMkLst>
          <pc:docMk/>
          <pc:sldMk cId="4128357408" sldId="298"/>
        </pc:sldMkLst>
        <pc:picChg chg="del">
          <ac:chgData name="James Clegg" userId="c6df1435-7a36-4b38-be4d-16e68e91152f" providerId="ADAL" clId="{714AA016-76E4-4B99-8530-0830992B1E95}" dt="2021-01-07T15:30:23.762" v="0" actId="478"/>
          <ac:picMkLst>
            <pc:docMk/>
            <pc:sldMk cId="4128357408" sldId="298"/>
            <ac:picMk id="18" creationId="{00000000-0000-0000-0000-000000000000}"/>
          </ac:picMkLst>
        </pc:picChg>
      </pc:sldChg>
      <pc:sldChg chg="modTransition">
        <pc:chgData name="James Clegg" userId="c6df1435-7a36-4b38-be4d-16e68e91152f" providerId="ADAL" clId="{714AA016-76E4-4B99-8530-0830992B1E95}" dt="2021-01-07T15:31:04.601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714AA016-76E4-4B99-8530-0830992B1E95}" dt="2021-01-07T15:31:04.601" v="13"/>
        <pc:sldMkLst>
          <pc:docMk/>
          <pc:sldMk cId="3782242679" sldId="301"/>
        </pc:sldMkLst>
        <pc:picChg chg="del">
          <ac:chgData name="James Clegg" userId="c6df1435-7a36-4b38-be4d-16e68e91152f" providerId="ADAL" clId="{714AA016-76E4-4B99-8530-0830992B1E95}" dt="2021-01-07T15:30:37.141" v="6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14AA016-76E4-4B99-8530-0830992B1E95}" dt="2021-01-07T15:31:04.601" v="13"/>
        <pc:sldMkLst>
          <pc:docMk/>
          <pc:sldMk cId="694497408" sldId="307"/>
        </pc:sldMkLst>
        <pc:picChg chg="del">
          <ac:chgData name="James Clegg" userId="c6df1435-7a36-4b38-be4d-16e68e91152f" providerId="ADAL" clId="{714AA016-76E4-4B99-8530-0830992B1E95}" dt="2021-01-07T15:30:39.595" v="7" actId="478"/>
          <ac:picMkLst>
            <pc:docMk/>
            <pc:sldMk cId="694497408" sldId="307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14AA016-76E4-4B99-8530-0830992B1E95}" dt="2021-01-07T15:31:04.601" v="13"/>
        <pc:sldMkLst>
          <pc:docMk/>
          <pc:sldMk cId="292426147" sldId="316"/>
        </pc:sldMkLst>
        <pc:picChg chg="del">
          <ac:chgData name="James Clegg" userId="c6df1435-7a36-4b38-be4d-16e68e91152f" providerId="ADAL" clId="{714AA016-76E4-4B99-8530-0830992B1E95}" dt="2021-01-07T15:30:52.837" v="12" actId="478"/>
          <ac:picMkLst>
            <pc:docMk/>
            <pc:sldMk cId="292426147" sldId="31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14AA016-76E4-4B99-8530-0830992B1E95}" dt="2021-01-07T15:31:04.601" v="13"/>
        <pc:sldMkLst>
          <pc:docMk/>
          <pc:sldMk cId="3420750546" sldId="318"/>
        </pc:sldMkLst>
        <pc:picChg chg="del">
          <ac:chgData name="James Clegg" userId="c6df1435-7a36-4b38-be4d-16e68e91152f" providerId="ADAL" clId="{714AA016-76E4-4B99-8530-0830992B1E95}" dt="2021-01-07T15:30:27.944" v="2" actId="478"/>
          <ac:picMkLst>
            <pc:docMk/>
            <pc:sldMk cId="3420750546" sldId="318"/>
            <ac:picMk id="2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14AA016-76E4-4B99-8530-0830992B1E95}" dt="2021-01-07T15:31:04.601" v="13"/>
        <pc:sldMkLst>
          <pc:docMk/>
          <pc:sldMk cId="1472648076" sldId="319"/>
        </pc:sldMkLst>
        <pc:picChg chg="del">
          <ac:chgData name="James Clegg" userId="c6df1435-7a36-4b38-be4d-16e68e91152f" providerId="ADAL" clId="{714AA016-76E4-4B99-8530-0830992B1E95}" dt="2021-01-07T15:30:32.115" v="4" actId="478"/>
          <ac:picMkLst>
            <pc:docMk/>
            <pc:sldMk cId="1472648076" sldId="319"/>
            <ac:picMk id="4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14AA016-76E4-4B99-8530-0830992B1E95}" dt="2021-01-07T15:31:04.601" v="13"/>
        <pc:sldMkLst>
          <pc:docMk/>
          <pc:sldMk cId="910341025" sldId="320"/>
        </pc:sldMkLst>
        <pc:picChg chg="del">
          <ac:chgData name="James Clegg" userId="c6df1435-7a36-4b38-be4d-16e68e91152f" providerId="ADAL" clId="{714AA016-76E4-4B99-8530-0830992B1E95}" dt="2021-01-07T15:30:45.144" v="9" actId="478"/>
          <ac:picMkLst>
            <pc:docMk/>
            <pc:sldMk cId="910341025" sldId="320"/>
            <ac:picMk id="9" creationId="{00000000-0000-0000-0000-000000000000}"/>
          </ac:picMkLst>
        </pc:picChg>
      </pc:sldChg>
      <pc:sldChg chg="modTransition">
        <pc:chgData name="James Clegg" userId="c6df1435-7a36-4b38-be4d-16e68e91152f" providerId="ADAL" clId="{714AA016-76E4-4B99-8530-0830992B1E95}" dt="2021-01-07T15:31:04.601" v="13"/>
        <pc:sldMkLst>
          <pc:docMk/>
          <pc:sldMk cId="2774293511" sldId="322"/>
        </pc:sldMkLst>
      </pc:sldChg>
      <pc:sldChg chg="delSp modTransition delAnim">
        <pc:chgData name="James Clegg" userId="c6df1435-7a36-4b38-be4d-16e68e91152f" providerId="ADAL" clId="{714AA016-76E4-4B99-8530-0830992B1E95}" dt="2021-01-07T15:31:04.601" v="13"/>
        <pc:sldMkLst>
          <pc:docMk/>
          <pc:sldMk cId="2809565707" sldId="323"/>
        </pc:sldMkLst>
        <pc:picChg chg="del">
          <ac:chgData name="James Clegg" userId="c6df1435-7a36-4b38-be4d-16e68e91152f" providerId="ADAL" clId="{714AA016-76E4-4B99-8530-0830992B1E95}" dt="2021-01-07T15:30:25.634" v="1" actId="478"/>
          <ac:picMkLst>
            <pc:docMk/>
            <pc:sldMk cId="2809565707" sldId="323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14AA016-76E4-4B99-8530-0830992B1E95}" dt="2021-01-07T15:31:04.601" v="13"/>
        <pc:sldMkLst>
          <pc:docMk/>
          <pc:sldMk cId="3334820371" sldId="324"/>
        </pc:sldMkLst>
        <pc:picChg chg="del">
          <ac:chgData name="James Clegg" userId="c6df1435-7a36-4b38-be4d-16e68e91152f" providerId="ADAL" clId="{714AA016-76E4-4B99-8530-0830992B1E95}" dt="2021-01-07T15:30:29.817" v="3" actId="478"/>
          <ac:picMkLst>
            <pc:docMk/>
            <pc:sldMk cId="3334820371" sldId="324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14AA016-76E4-4B99-8530-0830992B1E95}" dt="2021-01-07T15:31:04.601" v="13"/>
        <pc:sldMkLst>
          <pc:docMk/>
          <pc:sldMk cId="2700955287" sldId="326"/>
        </pc:sldMkLst>
        <pc:picChg chg="del">
          <ac:chgData name="James Clegg" userId="c6df1435-7a36-4b38-be4d-16e68e91152f" providerId="ADAL" clId="{714AA016-76E4-4B99-8530-0830992B1E95}" dt="2021-01-07T15:30:34.929" v="5" actId="478"/>
          <ac:picMkLst>
            <pc:docMk/>
            <pc:sldMk cId="2700955287" sldId="326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14AA016-76E4-4B99-8530-0830992B1E95}" dt="2021-01-07T15:31:04.601" v="13"/>
        <pc:sldMkLst>
          <pc:docMk/>
          <pc:sldMk cId="4144005108" sldId="327"/>
        </pc:sldMkLst>
        <pc:picChg chg="del">
          <ac:chgData name="James Clegg" userId="c6df1435-7a36-4b38-be4d-16e68e91152f" providerId="ADAL" clId="{714AA016-76E4-4B99-8530-0830992B1E95}" dt="2021-01-07T15:30:42.165" v="8" actId="478"/>
          <ac:picMkLst>
            <pc:docMk/>
            <pc:sldMk cId="4144005108" sldId="32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14AA016-76E4-4B99-8530-0830992B1E95}" dt="2021-01-07T15:31:04.601" v="13"/>
        <pc:sldMkLst>
          <pc:docMk/>
          <pc:sldMk cId="2559238293" sldId="328"/>
        </pc:sldMkLst>
        <pc:picChg chg="del">
          <ac:chgData name="James Clegg" userId="c6df1435-7a36-4b38-be4d-16e68e91152f" providerId="ADAL" clId="{714AA016-76E4-4B99-8530-0830992B1E95}" dt="2021-01-07T15:30:47.375" v="10" actId="478"/>
          <ac:picMkLst>
            <pc:docMk/>
            <pc:sldMk cId="2559238293" sldId="328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14AA016-76E4-4B99-8530-0830992B1E95}" dt="2021-01-07T15:31:04.601" v="13"/>
        <pc:sldMkLst>
          <pc:docMk/>
          <pc:sldMk cId="573989923" sldId="329"/>
        </pc:sldMkLst>
        <pc:picChg chg="del">
          <ac:chgData name="James Clegg" userId="c6df1435-7a36-4b38-be4d-16e68e91152f" providerId="ADAL" clId="{714AA016-76E4-4B99-8530-0830992B1E95}" dt="2021-01-07T15:30:49.775" v="11" actId="478"/>
          <ac:picMkLst>
            <pc:docMk/>
            <pc:sldMk cId="573989923" sldId="329"/>
            <ac:picMk id="15" creationId="{00000000-0000-0000-0000-000000000000}"/>
          </ac:picMkLst>
        </pc:picChg>
      </pc:sldChg>
    </pc:docChg>
  </pc:docChgLst>
  <pc:docChgLst>
    <pc:chgData name="James Clegg" userId="c6df1435-7a36-4b38-be4d-16e68e91152f" providerId="ADAL" clId="{41FE04ED-17EB-4DAA-A268-648910B74DC4}"/>
    <pc:docChg chg="undo delSld modSld">
      <pc:chgData name="James Clegg" userId="c6df1435-7a36-4b38-be4d-16e68e91152f" providerId="ADAL" clId="{41FE04ED-17EB-4DAA-A268-648910B74DC4}" dt="2021-01-07T15:21:29.122" v="201" actId="2696"/>
      <pc:docMkLst>
        <pc:docMk/>
      </pc:docMkLst>
      <pc:sldChg chg="modSp">
        <pc:chgData name="James Clegg" userId="c6df1435-7a36-4b38-be4d-16e68e91152f" providerId="ADAL" clId="{41FE04ED-17EB-4DAA-A268-648910B74DC4}" dt="2021-01-07T15:11:38.463" v="92" actId="1037"/>
        <pc:sldMkLst>
          <pc:docMk/>
          <pc:sldMk cId="694497408" sldId="307"/>
        </pc:sldMkLst>
        <pc:spChg chg="mod">
          <ac:chgData name="James Clegg" userId="c6df1435-7a36-4b38-be4d-16e68e91152f" providerId="ADAL" clId="{41FE04ED-17EB-4DAA-A268-648910B74DC4}" dt="2021-01-07T15:11:38.463" v="92" actId="1037"/>
          <ac:spMkLst>
            <pc:docMk/>
            <pc:sldMk cId="694497408" sldId="307"/>
            <ac:spMk id="33" creationId="{00000000-0000-0000-0000-000000000000}"/>
          </ac:spMkLst>
        </pc:spChg>
      </pc:sldChg>
      <pc:sldChg chg="modSp">
        <pc:chgData name="James Clegg" userId="c6df1435-7a36-4b38-be4d-16e68e91152f" providerId="ADAL" clId="{41FE04ED-17EB-4DAA-A268-648910B74DC4}" dt="2021-01-07T14:47:37.688" v="24" actId="1038"/>
        <pc:sldMkLst>
          <pc:docMk/>
          <pc:sldMk cId="3420750546" sldId="318"/>
        </pc:sldMkLst>
        <pc:spChg chg="mod">
          <ac:chgData name="James Clegg" userId="c6df1435-7a36-4b38-be4d-16e68e91152f" providerId="ADAL" clId="{41FE04ED-17EB-4DAA-A268-648910B74DC4}" dt="2021-01-07T14:47:37.688" v="24" actId="1038"/>
          <ac:spMkLst>
            <pc:docMk/>
            <pc:sldMk cId="3420750546" sldId="318"/>
            <ac:spMk id="3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4:47:31.281" v="9" actId="1037"/>
          <ac:spMkLst>
            <pc:docMk/>
            <pc:sldMk cId="3420750546" sldId="318"/>
            <ac:spMk id="7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4:47:31.281" v="9" actId="1037"/>
          <ac:spMkLst>
            <pc:docMk/>
            <pc:sldMk cId="3420750546" sldId="318"/>
            <ac:spMk id="21" creationId="{00000000-0000-0000-0000-000000000000}"/>
          </ac:spMkLst>
        </pc:spChg>
      </pc:sldChg>
      <pc:sldChg chg="modSp">
        <pc:chgData name="James Clegg" userId="c6df1435-7a36-4b38-be4d-16e68e91152f" providerId="ADAL" clId="{41FE04ED-17EB-4DAA-A268-648910B74DC4}" dt="2021-01-07T15:09:09.417" v="87" actId="1037"/>
        <pc:sldMkLst>
          <pc:docMk/>
          <pc:sldMk cId="1472648076" sldId="319"/>
        </pc:sldMkLst>
        <pc:spChg chg="mod">
          <ac:chgData name="James Clegg" userId="c6df1435-7a36-4b38-be4d-16e68e91152f" providerId="ADAL" clId="{41FE04ED-17EB-4DAA-A268-648910B74DC4}" dt="2021-01-07T15:08:47.575" v="75" actId="6549"/>
          <ac:spMkLst>
            <pc:docMk/>
            <pc:sldMk cId="1472648076" sldId="319"/>
            <ac:spMk id="27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09:00.185" v="82" actId="1036"/>
          <ac:spMkLst>
            <pc:docMk/>
            <pc:sldMk cId="1472648076" sldId="319"/>
            <ac:spMk id="31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09:05.848" v="85" actId="1038"/>
          <ac:spMkLst>
            <pc:docMk/>
            <pc:sldMk cId="1472648076" sldId="319"/>
            <ac:spMk id="32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08:53.562" v="76" actId="1076"/>
          <ac:spMkLst>
            <pc:docMk/>
            <pc:sldMk cId="1472648076" sldId="319"/>
            <ac:spMk id="34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08:33.354" v="54" actId="1035"/>
          <ac:spMkLst>
            <pc:docMk/>
            <pc:sldMk cId="1472648076" sldId="319"/>
            <ac:spMk id="36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08:33.354" v="54" actId="1035"/>
          <ac:spMkLst>
            <pc:docMk/>
            <pc:sldMk cId="1472648076" sldId="319"/>
            <ac:spMk id="37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08:40.805" v="72" actId="1038"/>
          <ac:spMkLst>
            <pc:docMk/>
            <pc:sldMk cId="1472648076" sldId="319"/>
            <ac:spMk id="38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08:38.277" v="65" actId="1038"/>
          <ac:spMkLst>
            <pc:docMk/>
            <pc:sldMk cId="1472648076" sldId="319"/>
            <ac:spMk id="39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09:09.417" v="87" actId="1037"/>
          <ac:spMkLst>
            <pc:docMk/>
            <pc:sldMk cId="1472648076" sldId="319"/>
            <ac:spMk id="41" creationId="{00000000-0000-0000-0000-000000000000}"/>
          </ac:spMkLst>
        </pc:spChg>
        <pc:graphicFrameChg chg="mod">
          <ac:chgData name="James Clegg" userId="c6df1435-7a36-4b38-be4d-16e68e91152f" providerId="ADAL" clId="{41FE04ED-17EB-4DAA-A268-648910B74DC4}" dt="2021-01-07T15:08:27.026" v="47" actId="1035"/>
          <ac:graphicFrameMkLst>
            <pc:docMk/>
            <pc:sldMk cId="1472648076" sldId="319"/>
            <ac:graphicFrameMk id="29" creationId="{00000000-0000-0000-0000-000000000000}"/>
          </ac:graphicFrameMkLst>
        </pc:graphicFrameChg>
      </pc:sldChg>
      <pc:sldChg chg="modSp">
        <pc:chgData name="James Clegg" userId="c6df1435-7a36-4b38-be4d-16e68e91152f" providerId="ADAL" clId="{41FE04ED-17EB-4DAA-A268-648910B74DC4}" dt="2021-01-07T14:48:45.534" v="41" actId="1076"/>
        <pc:sldMkLst>
          <pc:docMk/>
          <pc:sldMk cId="3334820371" sldId="324"/>
        </pc:sldMkLst>
        <pc:spChg chg="mod">
          <ac:chgData name="James Clegg" userId="c6df1435-7a36-4b38-be4d-16e68e91152f" providerId="ADAL" clId="{41FE04ED-17EB-4DAA-A268-648910B74DC4}" dt="2021-01-07T14:47:46.643" v="40" actId="1038"/>
          <ac:spMkLst>
            <pc:docMk/>
            <pc:sldMk cId="3334820371" sldId="324"/>
            <ac:spMk id="3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4:48:45.534" v="41" actId="1076"/>
          <ac:spMkLst>
            <pc:docMk/>
            <pc:sldMk cId="3334820371" sldId="324"/>
            <ac:spMk id="7" creationId="{00000000-0000-0000-0000-000000000000}"/>
          </ac:spMkLst>
        </pc:spChg>
      </pc:sldChg>
      <pc:sldChg chg="del">
        <pc:chgData name="James Clegg" userId="c6df1435-7a36-4b38-be4d-16e68e91152f" providerId="ADAL" clId="{41FE04ED-17EB-4DAA-A268-648910B74DC4}" dt="2021-01-07T15:21:29.122" v="201" actId="2696"/>
        <pc:sldMkLst>
          <pc:docMk/>
          <pc:sldMk cId="1235230141" sldId="325"/>
        </pc:sldMkLst>
      </pc:sldChg>
      <pc:sldChg chg="modSp">
        <pc:chgData name="James Clegg" userId="c6df1435-7a36-4b38-be4d-16e68e91152f" providerId="ADAL" clId="{41FE04ED-17EB-4DAA-A268-648910B74DC4}" dt="2021-01-07T15:13:57.120" v="163" actId="554"/>
        <pc:sldMkLst>
          <pc:docMk/>
          <pc:sldMk cId="4144005108" sldId="327"/>
        </pc:sldMkLst>
        <pc:spChg chg="mod">
          <ac:chgData name="James Clegg" userId="c6df1435-7a36-4b38-be4d-16e68e91152f" providerId="ADAL" clId="{41FE04ED-17EB-4DAA-A268-648910B74DC4}" dt="2021-01-07T15:13:57.120" v="163" actId="554"/>
          <ac:spMkLst>
            <pc:docMk/>
            <pc:sldMk cId="4144005108" sldId="327"/>
            <ac:spMk id="19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13:09.746" v="138" actId="1076"/>
          <ac:spMkLst>
            <pc:docMk/>
            <pc:sldMk cId="4144005108" sldId="327"/>
            <ac:spMk id="20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13:22.915" v="141" actId="1076"/>
          <ac:spMkLst>
            <pc:docMk/>
            <pc:sldMk cId="4144005108" sldId="327"/>
            <ac:spMk id="21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13:16.938" v="140" actId="1076"/>
          <ac:spMkLst>
            <pc:docMk/>
            <pc:sldMk cId="4144005108" sldId="327"/>
            <ac:spMk id="27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13:57.120" v="163" actId="554"/>
          <ac:spMkLst>
            <pc:docMk/>
            <pc:sldMk cId="4144005108" sldId="327"/>
            <ac:spMk id="32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13:33.575" v="145" actId="1076"/>
          <ac:spMkLst>
            <pc:docMk/>
            <pc:sldMk cId="4144005108" sldId="327"/>
            <ac:spMk id="33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13:13.107" v="139" actId="1076"/>
          <ac:spMkLst>
            <pc:docMk/>
            <pc:sldMk cId="4144005108" sldId="327"/>
            <ac:spMk id="37" creationId="{00000000-0000-0000-0000-000000000000}"/>
          </ac:spMkLst>
        </pc:spChg>
      </pc:sldChg>
      <pc:sldChg chg="modSp">
        <pc:chgData name="James Clegg" userId="c6df1435-7a36-4b38-be4d-16e68e91152f" providerId="ADAL" clId="{41FE04ED-17EB-4DAA-A268-648910B74DC4}" dt="2021-01-07T15:18:08.519" v="200" actId="1038"/>
        <pc:sldMkLst>
          <pc:docMk/>
          <pc:sldMk cId="2559238293" sldId="328"/>
        </pc:sldMkLst>
        <pc:spChg chg="mod">
          <ac:chgData name="James Clegg" userId="c6df1435-7a36-4b38-be4d-16e68e91152f" providerId="ADAL" clId="{41FE04ED-17EB-4DAA-A268-648910B74DC4}" dt="2021-01-07T15:17:39.656" v="194" actId="1037"/>
          <ac:spMkLst>
            <pc:docMk/>
            <pc:sldMk cId="2559238293" sldId="328"/>
            <ac:spMk id="9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17:48.987" v="198" actId="1037"/>
          <ac:spMkLst>
            <pc:docMk/>
            <pc:sldMk cId="2559238293" sldId="328"/>
            <ac:spMk id="12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17:39.656" v="194" actId="1037"/>
          <ac:spMkLst>
            <pc:docMk/>
            <pc:sldMk cId="2559238293" sldId="328"/>
            <ac:spMk id="16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18:08.519" v="200" actId="1038"/>
          <ac:spMkLst>
            <pc:docMk/>
            <pc:sldMk cId="2559238293" sldId="328"/>
            <ac:spMk id="17" creationId="{00000000-0000-0000-0000-000000000000}"/>
          </ac:spMkLst>
        </pc:spChg>
      </pc:sldChg>
      <pc:sldChg chg="modSp">
        <pc:chgData name="James Clegg" userId="c6df1435-7a36-4b38-be4d-16e68e91152f" providerId="ADAL" clId="{41FE04ED-17EB-4DAA-A268-648910B74DC4}" dt="2021-01-07T15:17:15.123" v="172" actId="1038"/>
        <pc:sldMkLst>
          <pc:docMk/>
          <pc:sldMk cId="573989923" sldId="329"/>
        </pc:sldMkLst>
        <pc:spChg chg="mod">
          <ac:chgData name="James Clegg" userId="c6df1435-7a36-4b38-be4d-16e68e91152f" providerId="ADAL" clId="{41FE04ED-17EB-4DAA-A268-648910B74DC4}" dt="2021-01-07T15:17:08.981" v="164" actId="552"/>
          <ac:spMkLst>
            <pc:docMk/>
            <pc:sldMk cId="573989923" sldId="329"/>
            <ac:spMk id="12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17:15.123" v="172" actId="1038"/>
          <ac:spMkLst>
            <pc:docMk/>
            <pc:sldMk cId="573989923" sldId="329"/>
            <ac:spMk id="17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17:08.981" v="164" actId="552"/>
          <ac:spMkLst>
            <pc:docMk/>
            <pc:sldMk cId="573989923" sldId="329"/>
            <ac:spMk id="24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17:15.123" v="172" actId="1038"/>
          <ac:spMkLst>
            <pc:docMk/>
            <pc:sldMk cId="573989923" sldId="329"/>
            <ac:spMk id="26" creationId="{00000000-0000-0000-0000-000000000000}"/>
          </ac:spMkLst>
        </pc:spChg>
        <pc:spChg chg="mod">
          <ac:chgData name="James Clegg" userId="c6df1435-7a36-4b38-be4d-16e68e91152f" providerId="ADAL" clId="{41FE04ED-17EB-4DAA-A268-648910B74DC4}" dt="2021-01-07T15:17:08.981" v="164" actId="552"/>
          <ac:spMkLst>
            <pc:docMk/>
            <pc:sldMk cId="573989923" sldId="329"/>
            <ac:spMk id="27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5" Type="http://schemas.openxmlformats.org/officeDocument/2006/relationships/image" Target="../media/image19.pn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9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8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3.png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3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0.png"/><Relationship Id="rId11" Type="http://schemas.openxmlformats.org/officeDocument/2006/relationships/image" Target="../media/image38.png"/><Relationship Id="rId10" Type="http://schemas.openxmlformats.org/officeDocument/2006/relationships/image" Target="../media/image37.png"/><Relationship Id="rId9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4.png"/><Relationship Id="rId5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40.png"/><Relationship Id="rId5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123406" y="562572"/>
                <a:ext cx="22598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10% of 350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3406" y="562572"/>
                <a:ext cx="2259874" cy="523220"/>
              </a:xfrm>
              <a:prstGeom prst="rect">
                <a:avLst/>
              </a:prstGeom>
              <a:blipFill>
                <a:blip r:embed="rId4"/>
                <a:stretch>
                  <a:fillRect l="-539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Left Brace 6"/>
          <p:cNvSpPr/>
          <p:nvPr/>
        </p:nvSpPr>
        <p:spPr>
          <a:xfrm rot="5400000">
            <a:off x="5912696" y="-451073"/>
            <a:ext cx="236523" cy="3684271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5660024" y="765030"/>
            <a:ext cx="810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350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084217" y="1847295"/>
                <a:ext cx="25462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30% of 350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217" y="1847295"/>
                <a:ext cx="2546270" cy="523220"/>
              </a:xfrm>
              <a:prstGeom prst="rect">
                <a:avLst/>
              </a:prstGeom>
              <a:blipFill>
                <a:blip r:embed="rId5"/>
                <a:stretch>
                  <a:fillRect l="-502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123405" y="3132019"/>
                <a:ext cx="24100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25% of £32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3405" y="3132019"/>
                <a:ext cx="2410093" cy="523220"/>
              </a:xfrm>
              <a:prstGeom prst="rect">
                <a:avLst/>
              </a:prstGeom>
              <a:blipFill>
                <a:blip r:embed="rId6"/>
                <a:stretch>
                  <a:fillRect l="-505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104357" y="4380141"/>
                <a:ext cx="26324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75% of £32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4357" y="4380141"/>
                <a:ext cx="2632415" cy="523220"/>
              </a:xfrm>
              <a:prstGeom prst="rect">
                <a:avLst/>
              </a:prstGeom>
              <a:blipFill>
                <a:blip r:embed="rId7"/>
                <a:stretch>
                  <a:fillRect l="-463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Left Brace 12"/>
          <p:cNvSpPr/>
          <p:nvPr/>
        </p:nvSpPr>
        <p:spPr>
          <a:xfrm rot="5400000">
            <a:off x="5668121" y="1914690"/>
            <a:ext cx="254318" cy="3719100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428159" y="3132018"/>
            <a:ext cx="870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£32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361134"/>
              </p:ext>
            </p:extLst>
          </p:nvPr>
        </p:nvGraphicFramePr>
        <p:xfrm>
          <a:off x="4188822" y="1634935"/>
          <a:ext cx="368427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8427">
                  <a:extLst>
                    <a:ext uri="{9D8B030D-6E8A-4147-A177-3AD203B41FA5}">
                      <a16:colId xmlns:a16="http://schemas.microsoft.com/office/drawing/2014/main" val="2009912444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3958111398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3659669223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2203332733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2626808166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768289415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86707078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4169313548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3967826914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3086537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631406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963122"/>
              </p:ext>
            </p:extLst>
          </p:nvPr>
        </p:nvGraphicFramePr>
        <p:xfrm>
          <a:off x="3935730" y="4003547"/>
          <a:ext cx="37191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9775">
                  <a:extLst>
                    <a:ext uri="{9D8B030D-6E8A-4147-A177-3AD203B41FA5}">
                      <a16:colId xmlns:a16="http://schemas.microsoft.com/office/drawing/2014/main" val="1657988070"/>
                    </a:ext>
                  </a:extLst>
                </a:gridCol>
                <a:gridCol w="929775">
                  <a:extLst>
                    <a:ext uri="{9D8B030D-6E8A-4147-A177-3AD203B41FA5}">
                      <a16:colId xmlns:a16="http://schemas.microsoft.com/office/drawing/2014/main" val="4030569993"/>
                    </a:ext>
                  </a:extLst>
                </a:gridCol>
                <a:gridCol w="929775">
                  <a:extLst>
                    <a:ext uri="{9D8B030D-6E8A-4147-A177-3AD203B41FA5}">
                      <a16:colId xmlns:a16="http://schemas.microsoft.com/office/drawing/2014/main" val="734540125"/>
                    </a:ext>
                  </a:extLst>
                </a:gridCol>
                <a:gridCol w="929775">
                  <a:extLst>
                    <a:ext uri="{9D8B030D-6E8A-4147-A177-3AD203B41FA5}">
                      <a16:colId xmlns:a16="http://schemas.microsoft.com/office/drawing/2014/main" val="2620436616"/>
                    </a:ext>
                  </a:extLst>
                </a:gridCol>
              </a:tblGrid>
              <a:tr h="3401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9858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123406" y="562572"/>
                <a:ext cx="22598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10% of 350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3406" y="562572"/>
                <a:ext cx="2259874" cy="523220"/>
              </a:xfrm>
              <a:prstGeom prst="rect">
                <a:avLst/>
              </a:prstGeom>
              <a:blipFill>
                <a:blip r:embed="rId5"/>
                <a:stretch>
                  <a:fillRect l="-539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Left Brace 6"/>
          <p:cNvSpPr/>
          <p:nvPr/>
        </p:nvSpPr>
        <p:spPr>
          <a:xfrm rot="5400000">
            <a:off x="5912696" y="-451073"/>
            <a:ext cx="236523" cy="3684271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5660024" y="765030"/>
            <a:ext cx="810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350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084217" y="1847295"/>
                <a:ext cx="25462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30% of 350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217" y="1847295"/>
                <a:ext cx="2546270" cy="523220"/>
              </a:xfrm>
              <a:prstGeom prst="rect">
                <a:avLst/>
              </a:prstGeom>
              <a:blipFill>
                <a:blip r:embed="rId6"/>
                <a:stretch>
                  <a:fillRect l="-502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123405" y="3132019"/>
                <a:ext cx="24100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25% of £32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3405" y="3132019"/>
                <a:ext cx="2410093" cy="523220"/>
              </a:xfrm>
              <a:prstGeom prst="rect">
                <a:avLst/>
              </a:prstGeom>
              <a:blipFill>
                <a:blip r:embed="rId7"/>
                <a:stretch>
                  <a:fillRect l="-505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104357" y="4380141"/>
                <a:ext cx="26324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75% of £32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4357" y="4380141"/>
                <a:ext cx="2632415" cy="523220"/>
              </a:xfrm>
              <a:prstGeom prst="rect">
                <a:avLst/>
              </a:prstGeom>
              <a:blipFill>
                <a:blip r:embed="rId8"/>
                <a:stretch>
                  <a:fillRect l="-463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Left Brace 12"/>
          <p:cNvSpPr/>
          <p:nvPr/>
        </p:nvSpPr>
        <p:spPr>
          <a:xfrm rot="5400000">
            <a:off x="5668121" y="1914690"/>
            <a:ext cx="254318" cy="3719100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428159" y="3132018"/>
            <a:ext cx="870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£32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361134"/>
              </p:ext>
            </p:extLst>
          </p:nvPr>
        </p:nvGraphicFramePr>
        <p:xfrm>
          <a:off x="4188822" y="1634935"/>
          <a:ext cx="368427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8427">
                  <a:extLst>
                    <a:ext uri="{9D8B030D-6E8A-4147-A177-3AD203B41FA5}">
                      <a16:colId xmlns:a16="http://schemas.microsoft.com/office/drawing/2014/main" val="2009912444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3958111398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3659669223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2203332733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2626808166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768289415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86707078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4169313548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3967826914"/>
                    </a:ext>
                  </a:extLst>
                </a:gridCol>
                <a:gridCol w="368427">
                  <a:extLst>
                    <a:ext uri="{9D8B030D-6E8A-4147-A177-3AD203B41FA5}">
                      <a16:colId xmlns:a16="http://schemas.microsoft.com/office/drawing/2014/main" val="3086537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631406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963122"/>
              </p:ext>
            </p:extLst>
          </p:nvPr>
        </p:nvGraphicFramePr>
        <p:xfrm>
          <a:off x="3935730" y="4003547"/>
          <a:ext cx="37191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9775">
                  <a:extLst>
                    <a:ext uri="{9D8B030D-6E8A-4147-A177-3AD203B41FA5}">
                      <a16:colId xmlns:a16="http://schemas.microsoft.com/office/drawing/2014/main" val="1657988070"/>
                    </a:ext>
                  </a:extLst>
                </a:gridCol>
                <a:gridCol w="929775">
                  <a:extLst>
                    <a:ext uri="{9D8B030D-6E8A-4147-A177-3AD203B41FA5}">
                      <a16:colId xmlns:a16="http://schemas.microsoft.com/office/drawing/2014/main" val="4030569993"/>
                    </a:ext>
                  </a:extLst>
                </a:gridCol>
                <a:gridCol w="929775">
                  <a:extLst>
                    <a:ext uri="{9D8B030D-6E8A-4147-A177-3AD203B41FA5}">
                      <a16:colId xmlns:a16="http://schemas.microsoft.com/office/drawing/2014/main" val="734540125"/>
                    </a:ext>
                  </a:extLst>
                </a:gridCol>
                <a:gridCol w="929775">
                  <a:extLst>
                    <a:ext uri="{9D8B030D-6E8A-4147-A177-3AD203B41FA5}">
                      <a16:colId xmlns:a16="http://schemas.microsoft.com/office/drawing/2014/main" val="2620436616"/>
                    </a:ext>
                  </a:extLst>
                </a:gridCol>
              </a:tblGrid>
              <a:tr h="3401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985862"/>
                  </a:ext>
                </a:extLst>
              </a:tr>
            </a:tbl>
          </a:graphicData>
        </a:graphic>
      </p:graphicFrame>
      <p:sp>
        <p:nvSpPr>
          <p:cNvPr id="17" name="Right Brace 16"/>
          <p:cNvSpPr/>
          <p:nvPr/>
        </p:nvSpPr>
        <p:spPr>
          <a:xfrm rot="5400000">
            <a:off x="4256442" y="1986051"/>
            <a:ext cx="222848" cy="358087"/>
          </a:xfrm>
          <a:prstGeom prst="rightBrace">
            <a:avLst>
              <a:gd name="adj1" fmla="val 7535"/>
              <a:gd name="adj2" fmla="val 50778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4188822" y="2303208"/>
            <a:ext cx="679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88926" y="556858"/>
            <a:ext cx="679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35</a:t>
            </a:r>
          </a:p>
        </p:txBody>
      </p:sp>
      <p:sp>
        <p:nvSpPr>
          <p:cNvPr id="20" name="Right Brace 19"/>
          <p:cNvSpPr/>
          <p:nvPr/>
        </p:nvSpPr>
        <p:spPr>
          <a:xfrm rot="5400000">
            <a:off x="4632880" y="1618943"/>
            <a:ext cx="224266" cy="1090888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3134970" y="1847294"/>
            <a:ext cx="856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88823" y="3955594"/>
            <a:ext cx="679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249432" y="3140545"/>
            <a:ext cx="856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£8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73776" y="3955594"/>
            <a:ext cx="679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090571" y="3955594"/>
            <a:ext cx="679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185381" y="4380141"/>
            <a:ext cx="856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£24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9565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59259E-6 L 0.04028 -0.0011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/>
      <p:bldP spid="18" grpId="1"/>
      <p:bldP spid="19" grpId="0"/>
      <p:bldP spid="20" grpId="0" animBg="1"/>
      <p:bldP spid="21" grpId="0"/>
      <p:bldP spid="22" grpId="0"/>
      <p:bldP spid="24" grpId="0"/>
      <p:bldP spid="25" grpId="0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6720" y="879566"/>
            <a:ext cx="73587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L.C. Can I calculate values of percentages?</a:t>
            </a:r>
          </a:p>
          <a:p>
            <a:r>
              <a:rPr lang="en-GB" sz="3600" dirty="0" smtClean="0"/>
              <a:t>Toolkit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232149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8834820"/>
              </p:ext>
            </p:extLst>
          </p:nvPr>
        </p:nvGraphicFramePr>
        <p:xfrm>
          <a:off x="1333119" y="2882954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56957713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9412246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42190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739580" y="651166"/>
                <a:ext cx="30168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50% of 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500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250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9580" y="651166"/>
                <a:ext cx="3016854" cy="523220"/>
              </a:xfrm>
              <a:prstGeom prst="rect">
                <a:avLst/>
              </a:prstGeom>
              <a:blipFill>
                <a:blip r:embed="rId5"/>
                <a:stretch>
                  <a:fillRect l="-404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3924918" y="468550"/>
            <a:ext cx="638978" cy="85302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ft Brace 5"/>
          <p:cNvSpPr/>
          <p:nvPr/>
        </p:nvSpPr>
        <p:spPr>
          <a:xfrm rot="5400000">
            <a:off x="4126394" y="-497873"/>
            <a:ext cx="509451" cy="6096001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214306" y="1750321"/>
            <a:ext cx="1698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20330" y="3866920"/>
            <a:ext cx="1140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250</a:t>
            </a:r>
          </a:p>
        </p:txBody>
      </p:sp>
      <p:sp>
        <p:nvSpPr>
          <p:cNvPr id="9" name="Right Brace 8"/>
          <p:cNvSpPr/>
          <p:nvPr/>
        </p:nvSpPr>
        <p:spPr>
          <a:xfrm rot="5400000">
            <a:off x="2754670" y="2177262"/>
            <a:ext cx="212900" cy="3056001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565880" y="2944606"/>
            <a:ext cx="1095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250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961429" y="5494054"/>
                <a:ext cx="18148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1429" y="5494054"/>
                <a:ext cx="1814821" cy="523220"/>
              </a:xfrm>
              <a:prstGeom prst="rect">
                <a:avLst/>
              </a:prstGeom>
              <a:blipFill>
                <a:blip r:embed="rId6"/>
                <a:stretch>
                  <a:fillRect l="-707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5602008" y="2941384"/>
            <a:ext cx="1177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250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512519" y="5495303"/>
            <a:ext cx="1115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030171" y="1707032"/>
            <a:ext cx="8249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0750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  <p:bldP spid="7" grpId="0"/>
      <p:bldP spid="7" grpId="1"/>
      <p:bldP spid="7" grpId="2"/>
      <p:bldP spid="8" grpId="0"/>
      <p:bldP spid="8" grpId="1"/>
      <p:bldP spid="9" grpId="0" animBg="1"/>
      <p:bldP spid="9" grpId="1" animBg="1"/>
      <p:bldP spid="14" grpId="0"/>
      <p:bldP spid="15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5303257"/>
              </p:ext>
            </p:extLst>
          </p:nvPr>
        </p:nvGraphicFramePr>
        <p:xfrm>
          <a:off x="1333119" y="2882954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56957713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9412246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42190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644080" y="687373"/>
                <a:ext cx="36660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25% of 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1,000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250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4080" y="687373"/>
                <a:ext cx="3666030" cy="523220"/>
              </a:xfrm>
              <a:prstGeom prst="rect">
                <a:avLst/>
              </a:prstGeom>
              <a:blipFill>
                <a:blip r:embed="rId5"/>
                <a:stretch>
                  <a:fillRect l="-349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3838037" y="643951"/>
            <a:ext cx="890038" cy="71154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ft Brace 5"/>
          <p:cNvSpPr/>
          <p:nvPr/>
        </p:nvSpPr>
        <p:spPr>
          <a:xfrm rot="5400000">
            <a:off x="4126391" y="-497874"/>
            <a:ext cx="509451" cy="6096001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207429" y="1740888"/>
            <a:ext cx="1698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99689" y="3881923"/>
            <a:ext cx="1140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250</a:t>
            </a:r>
          </a:p>
        </p:txBody>
      </p:sp>
      <p:sp>
        <p:nvSpPr>
          <p:cNvPr id="9" name="Right Brace 8"/>
          <p:cNvSpPr/>
          <p:nvPr/>
        </p:nvSpPr>
        <p:spPr>
          <a:xfrm rot="5400000">
            <a:off x="2735209" y="2196719"/>
            <a:ext cx="251817" cy="3056004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961429" y="5494054"/>
                <a:ext cx="18148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1429" y="5494054"/>
                <a:ext cx="1814821" cy="523220"/>
              </a:xfrm>
              <a:prstGeom prst="rect">
                <a:avLst/>
              </a:prstGeom>
              <a:blipFill>
                <a:blip r:embed="rId6"/>
                <a:stretch>
                  <a:fillRect l="-707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2512519" y="5495303"/>
            <a:ext cx="1115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1,000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19408" y="1707032"/>
            <a:ext cx="1021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1,000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29119" y="396486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731963" y="53917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6424108"/>
              </p:ext>
            </p:extLst>
          </p:nvPr>
        </p:nvGraphicFramePr>
        <p:xfrm>
          <a:off x="1333119" y="2882954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302004389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5000326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97461276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159391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7320866"/>
                  </a:ext>
                </a:extLst>
              </a:tr>
            </a:tbl>
          </a:graphicData>
        </a:graphic>
      </p:graphicFrame>
      <p:sp>
        <p:nvSpPr>
          <p:cNvPr id="24" name="Right Brace 23"/>
          <p:cNvSpPr/>
          <p:nvPr/>
        </p:nvSpPr>
        <p:spPr>
          <a:xfrm rot="5400000">
            <a:off x="1967983" y="2971031"/>
            <a:ext cx="251818" cy="1521554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1739373" y="2931454"/>
            <a:ext cx="1115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250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4820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-0.09288 0.00717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53" y="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/>
      <p:bldP spid="9" grpId="0" animBg="1"/>
      <p:bldP spid="15" grpId="0"/>
      <p:bldP spid="20" grpId="0"/>
      <p:bldP spid="21" grpId="0"/>
      <p:bldP spid="17" grpId="0"/>
      <p:bldP spid="24" grpId="0" animBg="1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83200" y="539175"/>
            <a:ext cx="4084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75% of Year 6 are boys.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83199" y="1143531"/>
            <a:ext cx="4084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There are 36 boys.</a:t>
            </a:r>
            <a:endParaRPr lang="en-GB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983198" y="1696041"/>
            <a:ext cx="6563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children are there in Year 6 altogether?</a:t>
            </a:r>
            <a:endParaRPr lang="en-GB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063063" y="2365217"/>
                <a:ext cx="1712103" cy="689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75%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/>
                          <m:t>75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100</m:t>
                        </m:r>
                      </m:den>
                    </m:f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3063" y="2365217"/>
                <a:ext cx="1712103" cy="689997"/>
              </a:xfrm>
              <a:prstGeom prst="rect">
                <a:avLst/>
              </a:prstGeom>
              <a:blipFill>
                <a:blip r:embed="rId5"/>
                <a:stretch>
                  <a:fillRect l="-5338" b="-53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618278" y="2348740"/>
                <a:ext cx="1712103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/>
                          <m:t>75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100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4</m:t>
                        </m:r>
                      </m:den>
                    </m:f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278" y="2348740"/>
                <a:ext cx="1712103" cy="6707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414988"/>
              </p:ext>
            </p:extLst>
          </p:nvPr>
        </p:nvGraphicFramePr>
        <p:xfrm>
          <a:off x="1238909" y="4067149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33785363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11986505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0928979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7463601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5698533"/>
                  </a:ext>
                </a:extLst>
              </a:tr>
            </a:tbl>
          </a:graphicData>
        </a:graphic>
      </p:graphicFrame>
      <p:sp>
        <p:nvSpPr>
          <p:cNvPr id="30" name="Left Brace 29"/>
          <p:cNvSpPr/>
          <p:nvPr/>
        </p:nvSpPr>
        <p:spPr>
          <a:xfrm rot="5400000">
            <a:off x="4031095" y="695318"/>
            <a:ext cx="509451" cy="6098177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3254022" y="5064678"/>
            <a:ext cx="1140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36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20232" y="2978435"/>
            <a:ext cx="1021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33" name="Right Brace 32"/>
          <p:cNvSpPr/>
          <p:nvPr/>
        </p:nvSpPr>
        <p:spPr>
          <a:xfrm rot="5400000">
            <a:off x="3429366" y="2650751"/>
            <a:ext cx="198667" cy="4579583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1944350" y="2453547"/>
                <a:ext cx="14892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36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4350" y="2453547"/>
                <a:ext cx="1489232" cy="523220"/>
              </a:xfrm>
              <a:prstGeom prst="rect">
                <a:avLst/>
              </a:prstGeom>
              <a:blipFill>
                <a:blip r:embed="rId7"/>
                <a:stretch>
                  <a:fillRect l="-860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996187" y="2443944"/>
                <a:ext cx="14892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6187" y="2443944"/>
                <a:ext cx="1489232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1702393" y="4128223"/>
            <a:ext cx="1489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191625" y="4128223"/>
            <a:ext cx="1489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749607" y="4128223"/>
            <a:ext cx="1489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280090" y="4128223"/>
            <a:ext cx="1489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624217" y="2404321"/>
                <a:ext cx="14892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4217" y="2404321"/>
                <a:ext cx="1489232" cy="523220"/>
              </a:xfrm>
              <a:prstGeom prst="rect">
                <a:avLst/>
              </a:prstGeom>
              <a:blipFill>
                <a:blip r:embed="rId9"/>
                <a:stretch>
                  <a:fillRect l="-860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4020934" y="2973606"/>
            <a:ext cx="1021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48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43952" y="5592384"/>
            <a:ext cx="4874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48 children in Year 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264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7" grpId="0"/>
      <p:bldP spid="27" grpId="1"/>
      <p:bldP spid="28" grpId="0"/>
      <p:bldP spid="28" grpId="1"/>
      <p:bldP spid="30" grpId="0" animBg="1"/>
      <p:bldP spid="31" grpId="0"/>
      <p:bldP spid="32" grpId="0"/>
      <p:bldP spid="32" grpId="1"/>
      <p:bldP spid="33" grpId="0" animBg="1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119" y="5349035"/>
            <a:ext cx="74151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1963" y="5491724"/>
            <a:ext cx="2079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83200" y="474355"/>
            <a:ext cx="5130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30% of people on the train are adults.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83199" y="866602"/>
            <a:ext cx="4084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rest are children.</a:t>
            </a:r>
            <a:endParaRPr lang="en-GB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983198" y="1265139"/>
            <a:ext cx="6563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There are 45 adults on the train.</a:t>
            </a:r>
            <a:endParaRPr lang="en-GB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1004142" y="1639758"/>
            <a:ext cx="6563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people are on the train in total?</a:t>
            </a:r>
            <a:endParaRPr lang="en-GB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1313374" y="2264880"/>
                <a:ext cx="1712103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30%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10</m:t>
                        </m:r>
                      </m:den>
                    </m:f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374" y="2264880"/>
                <a:ext cx="1712103" cy="672748"/>
              </a:xfrm>
              <a:prstGeom prst="rect">
                <a:avLst/>
              </a:prstGeom>
              <a:blipFill>
                <a:blip r:embed="rId6"/>
                <a:stretch>
                  <a:fillRect l="-5338" b="-90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639920"/>
              </p:ext>
            </p:extLst>
          </p:nvPr>
        </p:nvGraphicFramePr>
        <p:xfrm>
          <a:off x="1524000" y="3732191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5425045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8568178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627582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1934131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101897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004318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283652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7797418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1775956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015782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3930593"/>
                  </a:ext>
                </a:extLst>
              </a:tr>
            </a:tbl>
          </a:graphicData>
        </a:graphic>
      </p:graphicFrame>
      <p:sp>
        <p:nvSpPr>
          <p:cNvPr id="44" name="Left Brace 43"/>
          <p:cNvSpPr/>
          <p:nvPr/>
        </p:nvSpPr>
        <p:spPr>
          <a:xfrm rot="5400000">
            <a:off x="4321783" y="381758"/>
            <a:ext cx="509451" cy="6086982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/>
          <p:cNvSpPr txBox="1"/>
          <p:nvPr/>
        </p:nvSpPr>
        <p:spPr>
          <a:xfrm>
            <a:off x="2169425" y="4806478"/>
            <a:ext cx="1140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45</a:t>
            </a:r>
          </a:p>
        </p:txBody>
      </p:sp>
      <p:sp>
        <p:nvSpPr>
          <p:cNvPr id="46" name="Right Brace 45"/>
          <p:cNvSpPr/>
          <p:nvPr/>
        </p:nvSpPr>
        <p:spPr>
          <a:xfrm rot="5400000">
            <a:off x="2332662" y="3724584"/>
            <a:ext cx="227025" cy="1821959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4430268" y="2655739"/>
            <a:ext cx="1140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1290983" y="5260891"/>
                <a:ext cx="17121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45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3 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0983" y="5260891"/>
                <a:ext cx="1712103" cy="461665"/>
              </a:xfrm>
              <a:prstGeom prst="rect">
                <a:avLst/>
              </a:prstGeom>
              <a:blipFill>
                <a:blip r:embed="rId7"/>
                <a:stretch>
                  <a:fillRect l="-569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2209773" y="5266094"/>
                <a:ext cx="17121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15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9773" y="5266094"/>
                <a:ext cx="1712103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1535196" y="3801927"/>
            <a:ext cx="634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165585" y="3801927"/>
            <a:ext cx="634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795974" y="3801927"/>
            <a:ext cx="634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426363" y="3801927"/>
            <a:ext cx="634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056752" y="3801927"/>
            <a:ext cx="634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636290" y="3801927"/>
            <a:ext cx="634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230355" y="3801927"/>
            <a:ext cx="634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843544" y="3801927"/>
            <a:ext cx="634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477774" y="3801927"/>
            <a:ext cx="634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7112004" y="3801927"/>
            <a:ext cx="634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4374303" y="5260890"/>
                <a:ext cx="17121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10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4303" y="5260890"/>
                <a:ext cx="1712103" cy="461665"/>
              </a:xfrm>
              <a:prstGeom prst="rect">
                <a:avLst/>
              </a:prstGeom>
              <a:blipFill>
                <a:blip r:embed="rId9"/>
                <a:stretch>
                  <a:fillRect l="-571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TextBox 60"/>
          <p:cNvSpPr txBox="1"/>
          <p:nvPr/>
        </p:nvSpPr>
        <p:spPr>
          <a:xfrm>
            <a:off x="4264876" y="2621195"/>
            <a:ext cx="1140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150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743478" y="2010198"/>
            <a:ext cx="5076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There are 150 people on the train.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0955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7" grpId="1"/>
      <p:bldP spid="25" grpId="0"/>
      <p:bldP spid="43" grpId="0"/>
      <p:bldP spid="43" grpId="1"/>
      <p:bldP spid="44" grpId="0" animBg="1"/>
      <p:bldP spid="45" grpId="0"/>
      <p:bldP spid="46" grpId="0" animBg="1"/>
      <p:bldP spid="47" grpId="0"/>
      <p:bldP spid="47" grpId="1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979" y="5292366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748823" y="54350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508" y="1299798"/>
            <a:ext cx="975583" cy="6829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597253" y="682415"/>
                <a:ext cx="36660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60% of  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200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7253" y="682415"/>
                <a:ext cx="3666030" cy="523220"/>
              </a:xfrm>
              <a:prstGeom prst="rect">
                <a:avLst/>
              </a:prstGeom>
              <a:blipFill>
                <a:blip r:embed="rId7"/>
                <a:stretch>
                  <a:fillRect l="-332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ounded Rectangle 32"/>
          <p:cNvSpPr/>
          <p:nvPr/>
        </p:nvSpPr>
        <p:spPr>
          <a:xfrm>
            <a:off x="3827987" y="588252"/>
            <a:ext cx="651704" cy="71154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ular Callout 5"/>
          <p:cNvSpPr/>
          <p:nvPr/>
        </p:nvSpPr>
        <p:spPr>
          <a:xfrm>
            <a:off x="2597253" y="1849228"/>
            <a:ext cx="3955129" cy="815125"/>
          </a:xfrm>
          <a:prstGeom prst="wedgeRoundRectCallout">
            <a:avLst>
              <a:gd name="adj1" fmla="val 59241"/>
              <a:gd name="adj2" fmla="val 5357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think the missing value is 72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4844633"/>
              </p:ext>
            </p:extLst>
          </p:nvPr>
        </p:nvGraphicFramePr>
        <p:xfrm>
          <a:off x="1236617" y="3699660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36152045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3910748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1110866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4935129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976832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5072133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195386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1124951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25840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250222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0078689"/>
                  </a:ext>
                </a:extLst>
              </a:tr>
            </a:tbl>
          </a:graphicData>
        </a:graphic>
      </p:graphicFrame>
      <p:sp>
        <p:nvSpPr>
          <p:cNvPr id="34" name="Left Brace 33"/>
          <p:cNvSpPr/>
          <p:nvPr/>
        </p:nvSpPr>
        <p:spPr>
          <a:xfrm rot="5400000">
            <a:off x="4028803" y="364493"/>
            <a:ext cx="509451" cy="6098177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Brace 35"/>
          <p:cNvSpPr/>
          <p:nvPr/>
        </p:nvSpPr>
        <p:spPr>
          <a:xfrm rot="5400000">
            <a:off x="2911219" y="2722862"/>
            <a:ext cx="277784" cy="3618550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3861798" y="2664353"/>
            <a:ext cx="8249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1234440" y="5488433"/>
                <a:ext cx="18942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4440" y="5488433"/>
                <a:ext cx="1894250" cy="523220"/>
              </a:xfrm>
              <a:prstGeom prst="rect">
                <a:avLst/>
              </a:prstGeom>
              <a:blipFill>
                <a:blip r:embed="rId8"/>
                <a:stretch>
                  <a:fillRect l="-677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1268336" y="3751557"/>
            <a:ext cx="561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779065" y="5488433"/>
                <a:ext cx="14562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065" y="5488433"/>
                <a:ext cx="1456252" cy="523220"/>
              </a:xfrm>
              <a:prstGeom prst="rect">
                <a:avLst/>
              </a:prstGeom>
              <a:blipFill>
                <a:blip r:embed="rId9"/>
                <a:stretch>
                  <a:fillRect l="-878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2763018" y="4728277"/>
            <a:ext cx="1111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449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85185E-6 L -0.15157 0.070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87" y="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6" grpId="0" animBg="1"/>
      <p:bldP spid="34" grpId="0" animBg="1"/>
      <p:bldP spid="36" grpId="0" animBg="1"/>
      <p:bldP spid="37" grpId="0"/>
      <p:bldP spid="38" grpId="0"/>
      <p:bldP spid="39" grpId="0"/>
      <p:bldP spid="40" grpId="0"/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5474" y="1976878"/>
            <a:ext cx="975583" cy="6829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693503" y="682415"/>
                <a:ext cx="36660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60% of 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    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3503" y="682415"/>
                <a:ext cx="3666030" cy="523220"/>
              </a:xfrm>
              <a:prstGeom prst="rect">
                <a:avLst/>
              </a:prstGeom>
              <a:blipFill>
                <a:blip r:embed="rId6"/>
                <a:stretch>
                  <a:fillRect l="-349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ounded Rectangle 32"/>
          <p:cNvSpPr/>
          <p:nvPr/>
        </p:nvSpPr>
        <p:spPr>
          <a:xfrm>
            <a:off x="3834298" y="588252"/>
            <a:ext cx="651704" cy="71154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ular Callout 5"/>
          <p:cNvSpPr/>
          <p:nvPr/>
        </p:nvSpPr>
        <p:spPr>
          <a:xfrm>
            <a:off x="2597253" y="1849228"/>
            <a:ext cx="3955129" cy="815125"/>
          </a:xfrm>
          <a:prstGeom prst="wedgeRoundRectCallout">
            <a:avLst>
              <a:gd name="adj1" fmla="val 59241"/>
              <a:gd name="adj2" fmla="val 5357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think the missing value is 72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4844633"/>
              </p:ext>
            </p:extLst>
          </p:nvPr>
        </p:nvGraphicFramePr>
        <p:xfrm>
          <a:off x="1236617" y="3699660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36152045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3910748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1110866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4935129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976832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5072133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195386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1124951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25840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250222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0078689"/>
                  </a:ext>
                </a:extLst>
              </a:tr>
            </a:tbl>
          </a:graphicData>
        </a:graphic>
      </p:graphicFrame>
      <p:sp>
        <p:nvSpPr>
          <p:cNvPr id="34" name="Left Brace 33"/>
          <p:cNvSpPr/>
          <p:nvPr/>
        </p:nvSpPr>
        <p:spPr>
          <a:xfrm rot="5400000">
            <a:off x="4028803" y="364493"/>
            <a:ext cx="509451" cy="6098177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Brace 35"/>
          <p:cNvSpPr/>
          <p:nvPr/>
        </p:nvSpPr>
        <p:spPr>
          <a:xfrm rot="5400000">
            <a:off x="2935282" y="2746925"/>
            <a:ext cx="229658" cy="3618550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3935560" y="2652371"/>
            <a:ext cx="8249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1234440" y="5488433"/>
                <a:ext cx="18942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4440" y="5488433"/>
                <a:ext cx="1894250" cy="523220"/>
              </a:xfrm>
              <a:prstGeom prst="rect">
                <a:avLst/>
              </a:prstGeom>
              <a:blipFill>
                <a:blip r:embed="rId7"/>
                <a:stretch>
                  <a:fillRect l="-677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1240836" y="3719433"/>
            <a:ext cx="561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779065" y="5509280"/>
                <a:ext cx="14562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065" y="5509280"/>
                <a:ext cx="1456252" cy="523220"/>
              </a:xfrm>
              <a:prstGeom prst="rect">
                <a:avLst/>
              </a:prstGeom>
              <a:blipFill>
                <a:blip r:embed="rId8"/>
                <a:stretch>
                  <a:fillRect l="-878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2749874" y="4746089"/>
            <a:ext cx="1111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618357" y="682415"/>
                <a:ext cx="36660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60% of 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72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8357" y="682415"/>
                <a:ext cx="3666030" cy="523220"/>
              </a:xfrm>
              <a:prstGeom prst="rect">
                <a:avLst/>
              </a:prstGeom>
              <a:blipFill>
                <a:blip r:embed="rId9"/>
                <a:stretch>
                  <a:fillRect l="-349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113222" y="2657272"/>
            <a:ext cx="8249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679232" y="4746089"/>
            <a:ext cx="1111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297178" y="5498190"/>
                <a:ext cx="18942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6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7178" y="5498190"/>
                <a:ext cx="1894250" cy="523220"/>
              </a:xfrm>
              <a:prstGeom prst="rect">
                <a:avLst/>
              </a:prstGeom>
              <a:blipFill>
                <a:blip r:embed="rId10"/>
                <a:stretch>
                  <a:fillRect l="-675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1240836" y="3729857"/>
            <a:ext cx="1894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791156" y="5488433"/>
                <a:ext cx="18942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1156" y="5488433"/>
                <a:ext cx="1894250" cy="523220"/>
              </a:xfrm>
              <a:prstGeom prst="rect">
                <a:avLst/>
              </a:prstGeom>
              <a:blipFill>
                <a:blip r:embed="rId11"/>
                <a:stretch>
                  <a:fillRect l="-675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3935560" y="2662795"/>
            <a:ext cx="1111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4005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2" grpId="1"/>
      <p:bldP spid="32" grpId="2"/>
      <p:bldP spid="33" grpId="0" animBg="1"/>
      <p:bldP spid="33" grpId="1" animBg="1"/>
      <p:bldP spid="36" grpId="0" animBg="1"/>
      <p:bldP spid="37" grpId="0"/>
      <p:bldP spid="37" grpId="1"/>
      <p:bldP spid="38" grpId="0"/>
      <p:bldP spid="39" grpId="0"/>
      <p:bldP spid="40" grpId="0"/>
      <p:bldP spid="41" grpId="0"/>
      <p:bldP spid="19" grpId="0"/>
      <p:bldP spid="19" grpId="1"/>
      <p:bldP spid="20" grpId="0"/>
      <p:bldP spid="20" grpId="1"/>
      <p:bldP spid="21" grpId="0"/>
      <p:bldP spid="22" grpId="0"/>
      <p:bldP spid="25" grpId="0"/>
      <p:bldP spid="26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2198" y="473389"/>
            <a:ext cx="7813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 number of people voted on their favourite city.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2198" y="1010915"/>
            <a:ext cx="71940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Complete the table: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1034200"/>
              </p:ext>
            </p:extLst>
          </p:nvPr>
        </p:nvGraphicFramePr>
        <p:xfrm>
          <a:off x="1262526" y="1754491"/>
          <a:ext cx="6335484" cy="298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6458">
                  <a:extLst>
                    <a:ext uri="{9D8B030D-6E8A-4147-A177-3AD203B41FA5}">
                      <a16:colId xmlns:a16="http://schemas.microsoft.com/office/drawing/2014/main" val="3669656694"/>
                    </a:ext>
                  </a:extLst>
                </a:gridCol>
                <a:gridCol w="2689513">
                  <a:extLst>
                    <a:ext uri="{9D8B030D-6E8A-4147-A177-3AD203B41FA5}">
                      <a16:colId xmlns:a16="http://schemas.microsoft.com/office/drawing/2014/main" val="2910780136"/>
                    </a:ext>
                  </a:extLst>
                </a:gridCol>
                <a:gridCol w="2689513">
                  <a:extLst>
                    <a:ext uri="{9D8B030D-6E8A-4147-A177-3AD203B41FA5}">
                      <a16:colId xmlns:a16="http://schemas.microsoft.com/office/drawing/2014/main" val="19479490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City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Percentage</a:t>
                      </a:r>
                      <a:r>
                        <a:rPr lang="en-GB" sz="2000" b="0" baseline="0" dirty="0">
                          <a:solidFill>
                            <a:schemeClr val="tx1"/>
                          </a:solidFill>
                          <a:latin typeface="+mn-lt"/>
                        </a:rPr>
                        <a:t> of people voted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Number of people voted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161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London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35%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86781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Tokyo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4361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Paris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5423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Pisa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37404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100%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1,200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3208281"/>
                  </a:ext>
                </a:extLst>
              </a:tr>
            </a:tbl>
          </a:graphicData>
        </a:graphic>
      </p:graphicFrame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979" y="5292366"/>
            <a:ext cx="747045" cy="74704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5748823" y="54350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0341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2198" y="473389"/>
            <a:ext cx="7813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 number of people voted on their favourite city.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2198" y="1010915"/>
            <a:ext cx="71940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Complete the table: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5540668"/>
              </p:ext>
            </p:extLst>
          </p:nvPr>
        </p:nvGraphicFramePr>
        <p:xfrm>
          <a:off x="1262526" y="1754491"/>
          <a:ext cx="6335484" cy="298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6458">
                  <a:extLst>
                    <a:ext uri="{9D8B030D-6E8A-4147-A177-3AD203B41FA5}">
                      <a16:colId xmlns:a16="http://schemas.microsoft.com/office/drawing/2014/main" val="3669656694"/>
                    </a:ext>
                  </a:extLst>
                </a:gridCol>
                <a:gridCol w="2689513">
                  <a:extLst>
                    <a:ext uri="{9D8B030D-6E8A-4147-A177-3AD203B41FA5}">
                      <a16:colId xmlns:a16="http://schemas.microsoft.com/office/drawing/2014/main" val="2910780136"/>
                    </a:ext>
                  </a:extLst>
                </a:gridCol>
                <a:gridCol w="2689513">
                  <a:extLst>
                    <a:ext uri="{9D8B030D-6E8A-4147-A177-3AD203B41FA5}">
                      <a16:colId xmlns:a16="http://schemas.microsoft.com/office/drawing/2014/main" val="19479490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City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Percentage</a:t>
                      </a:r>
                      <a:r>
                        <a:rPr lang="en-GB" sz="2000" b="0" baseline="0" dirty="0">
                          <a:solidFill>
                            <a:schemeClr val="tx1"/>
                          </a:solidFill>
                          <a:latin typeface="+mn-lt"/>
                        </a:rPr>
                        <a:t> of people voted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Number of people voted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161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London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35%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86781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Tokyo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4361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Paris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5423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Pisa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37404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100%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1,200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3208281"/>
                  </a:ext>
                </a:extLst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2967336" y="3801014"/>
            <a:ext cx="1045029" cy="4833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717175" y="4260383"/>
            <a:ext cx="1045029" cy="4833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49462" y="5290195"/>
            <a:ext cx="2068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10% of 1,200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19911" y="3833738"/>
            <a:ext cx="701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120</a:t>
            </a:r>
          </a:p>
        </p:txBody>
      </p:sp>
      <p:sp>
        <p:nvSpPr>
          <p:cNvPr id="6" name="Curved Right Arrow 5"/>
          <p:cNvSpPr/>
          <p:nvPr/>
        </p:nvSpPr>
        <p:spPr>
          <a:xfrm rot="10800000">
            <a:off x="6715944" y="3581010"/>
            <a:ext cx="307737" cy="613317"/>
          </a:xfrm>
          <a:prstGeom prst="leftBracket">
            <a:avLst>
              <a:gd name="adj" fmla="val 92947"/>
            </a:avLst>
          </a:prstGeom>
          <a:noFill/>
          <a:ln w="381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979102" y="3581011"/>
                <a:ext cx="84701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9102" y="3581011"/>
                <a:ext cx="847018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urved Left Arrow 8"/>
          <p:cNvSpPr/>
          <p:nvPr/>
        </p:nvSpPr>
        <p:spPr>
          <a:xfrm rot="10800000" flipH="1">
            <a:off x="2914596" y="3581011"/>
            <a:ext cx="219548" cy="613318"/>
          </a:xfrm>
          <a:prstGeom prst="leftBracket">
            <a:avLst>
              <a:gd name="adj" fmla="val 180545"/>
            </a:avLst>
          </a:prstGeom>
          <a:noFill/>
          <a:ln w="381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354075" y="3728875"/>
                <a:ext cx="84701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4075" y="3728875"/>
                <a:ext cx="847018" cy="461665"/>
              </a:xfrm>
              <a:prstGeom prst="rect">
                <a:avLst/>
              </a:prstGeom>
              <a:blipFill>
                <a:blip r:embed="rId6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3227113" y="3346626"/>
            <a:ext cx="1093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30%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9238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0" grpId="0" animBg="1"/>
      <p:bldP spid="10" grpId="1" animBg="1"/>
      <p:bldP spid="5" grpId="0"/>
      <p:bldP spid="12" grpId="0"/>
      <p:bldP spid="6" grpId="0" animBg="1"/>
      <p:bldP spid="14" grpId="0"/>
      <p:bldP spid="9" grpId="0" animBg="1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2198" y="473389"/>
            <a:ext cx="7813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 number of people voted on their favourite city.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2198" y="1010915"/>
            <a:ext cx="71940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Complete the table: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5540668"/>
              </p:ext>
            </p:extLst>
          </p:nvPr>
        </p:nvGraphicFramePr>
        <p:xfrm>
          <a:off x="1262526" y="1754491"/>
          <a:ext cx="6335484" cy="298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6458">
                  <a:extLst>
                    <a:ext uri="{9D8B030D-6E8A-4147-A177-3AD203B41FA5}">
                      <a16:colId xmlns:a16="http://schemas.microsoft.com/office/drawing/2014/main" val="3669656694"/>
                    </a:ext>
                  </a:extLst>
                </a:gridCol>
                <a:gridCol w="2689513">
                  <a:extLst>
                    <a:ext uri="{9D8B030D-6E8A-4147-A177-3AD203B41FA5}">
                      <a16:colId xmlns:a16="http://schemas.microsoft.com/office/drawing/2014/main" val="2910780136"/>
                    </a:ext>
                  </a:extLst>
                </a:gridCol>
                <a:gridCol w="2689513">
                  <a:extLst>
                    <a:ext uri="{9D8B030D-6E8A-4147-A177-3AD203B41FA5}">
                      <a16:colId xmlns:a16="http://schemas.microsoft.com/office/drawing/2014/main" val="19479490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City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Percentage</a:t>
                      </a:r>
                      <a:r>
                        <a:rPr lang="en-GB" sz="2000" b="0" baseline="0" dirty="0">
                          <a:solidFill>
                            <a:schemeClr val="tx1"/>
                          </a:solidFill>
                          <a:latin typeface="+mn-lt"/>
                        </a:rPr>
                        <a:t> of people voted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Number of people voted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161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London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35%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86781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Tokyo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4361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Paris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5423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Pisa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37404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100%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1,200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3208281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921952" y="3833738"/>
            <a:ext cx="701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120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27113" y="3346626"/>
            <a:ext cx="1093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30%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967336" y="2419707"/>
            <a:ext cx="1045029" cy="4833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249462" y="5290195"/>
            <a:ext cx="2068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35% of 1,200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775688" y="3371476"/>
            <a:ext cx="1045029" cy="4833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53008" y="5010121"/>
                <a:ext cx="20685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30%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360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3008" y="5010121"/>
                <a:ext cx="2068503" cy="461665"/>
              </a:xfrm>
              <a:prstGeom prst="rect">
                <a:avLst/>
              </a:prstGeom>
              <a:blipFill>
                <a:blip r:embed="rId5"/>
                <a:stretch>
                  <a:fillRect l="-441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ounded Rectangle 21"/>
          <p:cNvSpPr/>
          <p:nvPr/>
        </p:nvSpPr>
        <p:spPr>
          <a:xfrm>
            <a:off x="5775687" y="3811368"/>
            <a:ext cx="1045029" cy="4833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291438" y="5487650"/>
                <a:ext cx="20685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5%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1438" y="5487650"/>
                <a:ext cx="2068503" cy="461665"/>
              </a:xfrm>
              <a:prstGeom prst="rect">
                <a:avLst/>
              </a:prstGeom>
              <a:blipFill>
                <a:blip r:embed="rId6"/>
                <a:stretch>
                  <a:fillRect l="-442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5921952" y="2430536"/>
            <a:ext cx="701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420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227113" y="2909811"/>
            <a:ext cx="1093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25%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21952" y="2892201"/>
            <a:ext cx="1093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300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3989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/>
      <p:bldP spid="20" grpId="0" animBg="1"/>
      <p:bldP spid="20" grpId="1" animBg="1"/>
      <p:bldP spid="21" grpId="0"/>
      <p:bldP spid="22" grpId="0" animBg="1"/>
      <p:bldP spid="22" grpId="1" animBg="1"/>
      <p:bldP spid="23" grpId="0"/>
      <p:bldP spid="24" grpId="0"/>
      <p:bldP spid="26" grpId="0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1.6|6.7|2.2|0.7|10.8|22.8|5.2|4.9|1.1|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5|10.1|1.1|9|3.2|8.5|1|1|2.9|1.8|3.7|1.1|5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|13.7|2.2|12.8|1.5|2.3|11.1|1.5|2|2.1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2|3.5|5.8|6.8|1.1|9.5|3.6|2.8|3.8|5|4|3.8|2.2|0.8|0.5|1.2|2.5|0.8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2|3.2|10.4|3.7|3.3|4.4|4.1|2.5|3.3|3.2|4.7|3.4|2.2|4.9|2|2.1|2|4.2|0.8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2.3|5.1|2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1.4|1.7|5.4|5.6|4.4|2.3|0.6|5.5|2.5|0.7|1.1|4.7|2.2|2.8|2.8|1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7.5|6.9|6.9|1.7|1.2|1.3|3.1|1.3|3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.6|2.4|2.8|2.1|3.5|1.7|6.3|1.8|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.4|3.5|1.7|2.7|0.8|6.7|7.3|0.9|13.8|24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FD438F35-F957-45DD-90EB-D86B97CDB2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3559</TotalTime>
  <Words>437</Words>
  <Application>Microsoft Office PowerPoint</Application>
  <PresentationFormat>On-screen Show (4:3)</PresentationFormat>
  <Paragraphs>178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259</cp:revision>
  <dcterms:created xsi:type="dcterms:W3CDTF">2019-07-05T11:02:13Z</dcterms:created>
  <dcterms:modified xsi:type="dcterms:W3CDTF">2021-01-15T11:52:43Z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