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907D8-48E9-414B-8428-64039D8907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FE21E0-4029-44CD-AC29-A33936DB8E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9AD97F7-20ED-42B3-867E-D8999103BA31}"/>
              </a:ext>
            </a:extLst>
          </p:cNvPr>
          <p:cNvSpPr>
            <a:spLocks noGrp="1"/>
          </p:cNvSpPr>
          <p:nvPr>
            <p:ph type="dt" sz="half" idx="10"/>
          </p:nvPr>
        </p:nvSpPr>
        <p:spPr/>
        <p:txBody>
          <a:bodyPr/>
          <a:lstStyle/>
          <a:p>
            <a:fld id="{D335997A-AE4C-40EB-93B1-B997512722D6}" type="datetimeFigureOut">
              <a:rPr lang="en-GB" smtClean="0"/>
              <a:t>18/02/2021</a:t>
            </a:fld>
            <a:endParaRPr lang="en-GB"/>
          </a:p>
        </p:txBody>
      </p:sp>
      <p:sp>
        <p:nvSpPr>
          <p:cNvPr id="5" name="Footer Placeholder 4">
            <a:extLst>
              <a:ext uri="{FF2B5EF4-FFF2-40B4-BE49-F238E27FC236}">
                <a16:creationId xmlns:a16="http://schemas.microsoft.com/office/drawing/2014/main" id="{F4BE9A41-4632-4CD6-87EC-D982281817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B5B928-098F-407E-9EE9-CE98D05620B9}"/>
              </a:ext>
            </a:extLst>
          </p:cNvPr>
          <p:cNvSpPr>
            <a:spLocks noGrp="1"/>
          </p:cNvSpPr>
          <p:nvPr>
            <p:ph type="sldNum" sz="quarter" idx="12"/>
          </p:nvPr>
        </p:nvSpPr>
        <p:spPr/>
        <p:txBody>
          <a:bodyPr/>
          <a:lstStyle/>
          <a:p>
            <a:fld id="{193BFFB0-3D98-42CE-85E5-4ACDD63F989B}" type="slidenum">
              <a:rPr lang="en-GB" smtClean="0"/>
              <a:t>‹#›</a:t>
            </a:fld>
            <a:endParaRPr lang="en-GB"/>
          </a:p>
        </p:txBody>
      </p:sp>
    </p:spTree>
    <p:extLst>
      <p:ext uri="{BB962C8B-B14F-4D97-AF65-F5344CB8AC3E}">
        <p14:creationId xmlns:p14="http://schemas.microsoft.com/office/powerpoint/2010/main" val="1363022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1E73A-9536-40D6-B1E0-553C7B65A4E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0F069E-46AB-46D3-8449-8C614E2C115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ED257F-5462-41EC-B790-816C2CC860BD}"/>
              </a:ext>
            </a:extLst>
          </p:cNvPr>
          <p:cNvSpPr>
            <a:spLocks noGrp="1"/>
          </p:cNvSpPr>
          <p:nvPr>
            <p:ph type="dt" sz="half" idx="10"/>
          </p:nvPr>
        </p:nvSpPr>
        <p:spPr/>
        <p:txBody>
          <a:bodyPr/>
          <a:lstStyle/>
          <a:p>
            <a:fld id="{D335997A-AE4C-40EB-93B1-B997512722D6}" type="datetimeFigureOut">
              <a:rPr lang="en-GB" smtClean="0"/>
              <a:t>18/02/2021</a:t>
            </a:fld>
            <a:endParaRPr lang="en-GB"/>
          </a:p>
        </p:txBody>
      </p:sp>
      <p:sp>
        <p:nvSpPr>
          <p:cNvPr id="5" name="Footer Placeholder 4">
            <a:extLst>
              <a:ext uri="{FF2B5EF4-FFF2-40B4-BE49-F238E27FC236}">
                <a16:creationId xmlns:a16="http://schemas.microsoft.com/office/drawing/2014/main" id="{48D89F52-4E4D-4CE7-B136-BD08A6A75C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B33F23-6AD8-49B2-B6F1-4DE8FEAEDEC2}"/>
              </a:ext>
            </a:extLst>
          </p:cNvPr>
          <p:cNvSpPr>
            <a:spLocks noGrp="1"/>
          </p:cNvSpPr>
          <p:nvPr>
            <p:ph type="sldNum" sz="quarter" idx="12"/>
          </p:nvPr>
        </p:nvSpPr>
        <p:spPr/>
        <p:txBody>
          <a:bodyPr/>
          <a:lstStyle/>
          <a:p>
            <a:fld id="{193BFFB0-3D98-42CE-85E5-4ACDD63F989B}" type="slidenum">
              <a:rPr lang="en-GB" smtClean="0"/>
              <a:t>‹#›</a:t>
            </a:fld>
            <a:endParaRPr lang="en-GB"/>
          </a:p>
        </p:txBody>
      </p:sp>
    </p:spTree>
    <p:extLst>
      <p:ext uri="{BB962C8B-B14F-4D97-AF65-F5344CB8AC3E}">
        <p14:creationId xmlns:p14="http://schemas.microsoft.com/office/powerpoint/2010/main" val="15141293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A023B-0427-4D32-A292-F8277D67A4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260175-AB21-4B1B-BC0F-30A7E22DEB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510C41-A505-4B95-9FE5-10DD01785362}"/>
              </a:ext>
            </a:extLst>
          </p:cNvPr>
          <p:cNvSpPr>
            <a:spLocks noGrp="1"/>
          </p:cNvSpPr>
          <p:nvPr>
            <p:ph type="dt" sz="half" idx="10"/>
          </p:nvPr>
        </p:nvSpPr>
        <p:spPr/>
        <p:txBody>
          <a:bodyPr/>
          <a:lstStyle/>
          <a:p>
            <a:fld id="{D335997A-AE4C-40EB-93B1-B997512722D6}" type="datetimeFigureOut">
              <a:rPr lang="en-GB" smtClean="0"/>
              <a:t>18/02/2021</a:t>
            </a:fld>
            <a:endParaRPr lang="en-GB"/>
          </a:p>
        </p:txBody>
      </p:sp>
      <p:sp>
        <p:nvSpPr>
          <p:cNvPr id="5" name="Footer Placeholder 4">
            <a:extLst>
              <a:ext uri="{FF2B5EF4-FFF2-40B4-BE49-F238E27FC236}">
                <a16:creationId xmlns:a16="http://schemas.microsoft.com/office/drawing/2014/main" id="{992A0E2C-67F1-44FA-9758-594452DA05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CA9ABB-7AFF-486C-B8A4-F7A50A8EE69E}"/>
              </a:ext>
            </a:extLst>
          </p:cNvPr>
          <p:cNvSpPr>
            <a:spLocks noGrp="1"/>
          </p:cNvSpPr>
          <p:nvPr>
            <p:ph type="sldNum" sz="quarter" idx="12"/>
          </p:nvPr>
        </p:nvSpPr>
        <p:spPr/>
        <p:txBody>
          <a:bodyPr/>
          <a:lstStyle/>
          <a:p>
            <a:fld id="{193BFFB0-3D98-42CE-85E5-4ACDD63F989B}" type="slidenum">
              <a:rPr lang="en-GB" smtClean="0"/>
              <a:t>‹#›</a:t>
            </a:fld>
            <a:endParaRPr lang="en-GB"/>
          </a:p>
        </p:txBody>
      </p:sp>
    </p:spTree>
    <p:extLst>
      <p:ext uri="{BB962C8B-B14F-4D97-AF65-F5344CB8AC3E}">
        <p14:creationId xmlns:p14="http://schemas.microsoft.com/office/powerpoint/2010/main" val="10980506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2916D-F922-4867-B912-AB2B9497DBF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54E5570-CDA6-4FC7-8D9B-FE2F03CE88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A328D92-02C4-4F4C-864A-E115429643C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7380AF0-E7D4-482D-BAB9-775EB45646FD}"/>
              </a:ext>
            </a:extLst>
          </p:cNvPr>
          <p:cNvSpPr>
            <a:spLocks noGrp="1"/>
          </p:cNvSpPr>
          <p:nvPr>
            <p:ph type="dt" sz="half" idx="10"/>
          </p:nvPr>
        </p:nvSpPr>
        <p:spPr/>
        <p:txBody>
          <a:bodyPr/>
          <a:lstStyle/>
          <a:p>
            <a:fld id="{D335997A-AE4C-40EB-93B1-B997512722D6}" type="datetimeFigureOut">
              <a:rPr lang="en-GB" smtClean="0"/>
              <a:t>18/02/2021</a:t>
            </a:fld>
            <a:endParaRPr lang="en-GB"/>
          </a:p>
        </p:txBody>
      </p:sp>
      <p:sp>
        <p:nvSpPr>
          <p:cNvPr id="6" name="Footer Placeholder 5">
            <a:extLst>
              <a:ext uri="{FF2B5EF4-FFF2-40B4-BE49-F238E27FC236}">
                <a16:creationId xmlns:a16="http://schemas.microsoft.com/office/drawing/2014/main" id="{18853DEA-59D5-45D7-BA6C-6DD7F03B4A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388ABC-5F95-4780-BB28-42B75DE81415}"/>
              </a:ext>
            </a:extLst>
          </p:cNvPr>
          <p:cNvSpPr>
            <a:spLocks noGrp="1"/>
          </p:cNvSpPr>
          <p:nvPr>
            <p:ph type="sldNum" sz="quarter" idx="12"/>
          </p:nvPr>
        </p:nvSpPr>
        <p:spPr/>
        <p:txBody>
          <a:bodyPr/>
          <a:lstStyle/>
          <a:p>
            <a:fld id="{193BFFB0-3D98-42CE-85E5-4ACDD63F989B}" type="slidenum">
              <a:rPr lang="en-GB" smtClean="0"/>
              <a:t>‹#›</a:t>
            </a:fld>
            <a:endParaRPr lang="en-GB"/>
          </a:p>
        </p:txBody>
      </p:sp>
    </p:spTree>
    <p:extLst>
      <p:ext uri="{BB962C8B-B14F-4D97-AF65-F5344CB8AC3E}">
        <p14:creationId xmlns:p14="http://schemas.microsoft.com/office/powerpoint/2010/main" val="2729911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EB592-3491-452D-A700-80D4611FA3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3DB92DD-6661-4121-B14F-518D7875D8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294816-6040-4987-9875-3374475A8AB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3CF4756-3133-45E0-B8EE-D50CA7E0C40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6A40569-1B81-4BD6-B160-4CA73CFD78F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E11902B-4C85-4AB1-967B-1DAB0D6FA91F}"/>
              </a:ext>
            </a:extLst>
          </p:cNvPr>
          <p:cNvSpPr>
            <a:spLocks noGrp="1"/>
          </p:cNvSpPr>
          <p:nvPr>
            <p:ph type="dt" sz="half" idx="10"/>
          </p:nvPr>
        </p:nvSpPr>
        <p:spPr/>
        <p:txBody>
          <a:bodyPr/>
          <a:lstStyle/>
          <a:p>
            <a:fld id="{D335997A-AE4C-40EB-93B1-B997512722D6}" type="datetimeFigureOut">
              <a:rPr lang="en-GB" smtClean="0"/>
              <a:t>18/02/2021</a:t>
            </a:fld>
            <a:endParaRPr lang="en-GB"/>
          </a:p>
        </p:txBody>
      </p:sp>
      <p:sp>
        <p:nvSpPr>
          <p:cNvPr id="8" name="Footer Placeholder 7">
            <a:extLst>
              <a:ext uri="{FF2B5EF4-FFF2-40B4-BE49-F238E27FC236}">
                <a16:creationId xmlns:a16="http://schemas.microsoft.com/office/drawing/2014/main" id="{DFB091B3-EE25-4951-82FE-D80B9DCD39F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99653DC-3D2D-475A-AE77-3372CD7AD19B}"/>
              </a:ext>
            </a:extLst>
          </p:cNvPr>
          <p:cNvSpPr>
            <a:spLocks noGrp="1"/>
          </p:cNvSpPr>
          <p:nvPr>
            <p:ph type="sldNum" sz="quarter" idx="12"/>
          </p:nvPr>
        </p:nvSpPr>
        <p:spPr/>
        <p:txBody>
          <a:bodyPr/>
          <a:lstStyle/>
          <a:p>
            <a:fld id="{193BFFB0-3D98-42CE-85E5-4ACDD63F989B}" type="slidenum">
              <a:rPr lang="en-GB" smtClean="0"/>
              <a:t>‹#›</a:t>
            </a:fld>
            <a:endParaRPr lang="en-GB"/>
          </a:p>
        </p:txBody>
      </p:sp>
    </p:spTree>
    <p:extLst>
      <p:ext uri="{BB962C8B-B14F-4D97-AF65-F5344CB8AC3E}">
        <p14:creationId xmlns:p14="http://schemas.microsoft.com/office/powerpoint/2010/main" val="14947266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D5B70-140B-43B9-8B8A-2E2AC3AF752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0511697-D0DB-48C0-AE4F-3664C15CA043}"/>
              </a:ext>
            </a:extLst>
          </p:cNvPr>
          <p:cNvSpPr>
            <a:spLocks noGrp="1"/>
          </p:cNvSpPr>
          <p:nvPr>
            <p:ph type="dt" sz="half" idx="10"/>
          </p:nvPr>
        </p:nvSpPr>
        <p:spPr/>
        <p:txBody>
          <a:bodyPr/>
          <a:lstStyle/>
          <a:p>
            <a:fld id="{D335997A-AE4C-40EB-93B1-B997512722D6}" type="datetimeFigureOut">
              <a:rPr lang="en-GB" smtClean="0"/>
              <a:t>18/02/2021</a:t>
            </a:fld>
            <a:endParaRPr lang="en-GB"/>
          </a:p>
        </p:txBody>
      </p:sp>
      <p:sp>
        <p:nvSpPr>
          <p:cNvPr id="4" name="Footer Placeholder 3">
            <a:extLst>
              <a:ext uri="{FF2B5EF4-FFF2-40B4-BE49-F238E27FC236}">
                <a16:creationId xmlns:a16="http://schemas.microsoft.com/office/drawing/2014/main" id="{90A4C666-E41D-47F5-95BF-2BF8F78637B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C68F449-FB69-499E-9E70-5582789EDB3B}"/>
              </a:ext>
            </a:extLst>
          </p:cNvPr>
          <p:cNvSpPr>
            <a:spLocks noGrp="1"/>
          </p:cNvSpPr>
          <p:nvPr>
            <p:ph type="sldNum" sz="quarter" idx="12"/>
          </p:nvPr>
        </p:nvSpPr>
        <p:spPr/>
        <p:txBody>
          <a:bodyPr/>
          <a:lstStyle/>
          <a:p>
            <a:fld id="{193BFFB0-3D98-42CE-85E5-4ACDD63F989B}" type="slidenum">
              <a:rPr lang="en-GB" smtClean="0"/>
              <a:t>‹#›</a:t>
            </a:fld>
            <a:endParaRPr lang="en-GB"/>
          </a:p>
        </p:txBody>
      </p:sp>
    </p:spTree>
    <p:extLst>
      <p:ext uri="{BB962C8B-B14F-4D97-AF65-F5344CB8AC3E}">
        <p14:creationId xmlns:p14="http://schemas.microsoft.com/office/powerpoint/2010/main" val="2646675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BFB569-3494-49B9-A944-D9EC4A32DC7D}"/>
              </a:ext>
            </a:extLst>
          </p:cNvPr>
          <p:cNvSpPr>
            <a:spLocks noGrp="1"/>
          </p:cNvSpPr>
          <p:nvPr>
            <p:ph type="dt" sz="half" idx="10"/>
          </p:nvPr>
        </p:nvSpPr>
        <p:spPr/>
        <p:txBody>
          <a:bodyPr/>
          <a:lstStyle/>
          <a:p>
            <a:fld id="{D335997A-AE4C-40EB-93B1-B997512722D6}" type="datetimeFigureOut">
              <a:rPr lang="en-GB" smtClean="0"/>
              <a:t>18/02/2021</a:t>
            </a:fld>
            <a:endParaRPr lang="en-GB"/>
          </a:p>
        </p:txBody>
      </p:sp>
      <p:sp>
        <p:nvSpPr>
          <p:cNvPr id="3" name="Footer Placeholder 2">
            <a:extLst>
              <a:ext uri="{FF2B5EF4-FFF2-40B4-BE49-F238E27FC236}">
                <a16:creationId xmlns:a16="http://schemas.microsoft.com/office/drawing/2014/main" id="{CB26C1D9-24F4-40AA-9837-016988E38FF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D5E7D1E-321B-43BF-8B00-788B9048B4E1}"/>
              </a:ext>
            </a:extLst>
          </p:cNvPr>
          <p:cNvSpPr>
            <a:spLocks noGrp="1"/>
          </p:cNvSpPr>
          <p:nvPr>
            <p:ph type="sldNum" sz="quarter" idx="12"/>
          </p:nvPr>
        </p:nvSpPr>
        <p:spPr/>
        <p:txBody>
          <a:bodyPr/>
          <a:lstStyle/>
          <a:p>
            <a:fld id="{193BFFB0-3D98-42CE-85E5-4ACDD63F989B}" type="slidenum">
              <a:rPr lang="en-GB" smtClean="0"/>
              <a:t>‹#›</a:t>
            </a:fld>
            <a:endParaRPr lang="en-GB"/>
          </a:p>
        </p:txBody>
      </p:sp>
    </p:spTree>
    <p:extLst>
      <p:ext uri="{BB962C8B-B14F-4D97-AF65-F5344CB8AC3E}">
        <p14:creationId xmlns:p14="http://schemas.microsoft.com/office/powerpoint/2010/main" val="3991186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F0109-55F6-4B1F-8FF0-021FD78B22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6FCE7F-906A-47E7-87E0-B4E4A849A2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74A0FA5-0FF6-4CA9-AED8-BE6E497522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2E0DD3-6EC9-4F11-9D29-5914C9B8B990}"/>
              </a:ext>
            </a:extLst>
          </p:cNvPr>
          <p:cNvSpPr>
            <a:spLocks noGrp="1"/>
          </p:cNvSpPr>
          <p:nvPr>
            <p:ph type="dt" sz="half" idx="10"/>
          </p:nvPr>
        </p:nvSpPr>
        <p:spPr/>
        <p:txBody>
          <a:bodyPr/>
          <a:lstStyle/>
          <a:p>
            <a:fld id="{D335997A-AE4C-40EB-93B1-B997512722D6}" type="datetimeFigureOut">
              <a:rPr lang="en-GB" smtClean="0"/>
              <a:t>18/02/2021</a:t>
            </a:fld>
            <a:endParaRPr lang="en-GB"/>
          </a:p>
        </p:txBody>
      </p:sp>
      <p:sp>
        <p:nvSpPr>
          <p:cNvPr id="6" name="Footer Placeholder 5">
            <a:extLst>
              <a:ext uri="{FF2B5EF4-FFF2-40B4-BE49-F238E27FC236}">
                <a16:creationId xmlns:a16="http://schemas.microsoft.com/office/drawing/2014/main" id="{2FEBE8C0-8623-4A91-AFA2-9FDFF4445F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BB4F5C-A201-42F4-8F8B-6EAA65FAC5F6}"/>
              </a:ext>
            </a:extLst>
          </p:cNvPr>
          <p:cNvSpPr>
            <a:spLocks noGrp="1"/>
          </p:cNvSpPr>
          <p:nvPr>
            <p:ph type="sldNum" sz="quarter" idx="12"/>
          </p:nvPr>
        </p:nvSpPr>
        <p:spPr/>
        <p:txBody>
          <a:bodyPr/>
          <a:lstStyle/>
          <a:p>
            <a:fld id="{193BFFB0-3D98-42CE-85E5-4ACDD63F989B}" type="slidenum">
              <a:rPr lang="en-GB" smtClean="0"/>
              <a:t>‹#›</a:t>
            </a:fld>
            <a:endParaRPr lang="en-GB"/>
          </a:p>
        </p:txBody>
      </p:sp>
    </p:spTree>
    <p:extLst>
      <p:ext uri="{BB962C8B-B14F-4D97-AF65-F5344CB8AC3E}">
        <p14:creationId xmlns:p14="http://schemas.microsoft.com/office/powerpoint/2010/main" val="1971560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5F91C-AA0D-4BC7-96B6-1E7ABD9DC3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8CFCE3D-F570-4560-935D-5F60A2737D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6F1C8DF-0763-4678-8324-2F2F8AEE53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78E952-62E5-403B-A25E-A78DAB8C252C}"/>
              </a:ext>
            </a:extLst>
          </p:cNvPr>
          <p:cNvSpPr>
            <a:spLocks noGrp="1"/>
          </p:cNvSpPr>
          <p:nvPr>
            <p:ph type="dt" sz="half" idx="10"/>
          </p:nvPr>
        </p:nvSpPr>
        <p:spPr/>
        <p:txBody>
          <a:bodyPr/>
          <a:lstStyle/>
          <a:p>
            <a:fld id="{D335997A-AE4C-40EB-93B1-B997512722D6}" type="datetimeFigureOut">
              <a:rPr lang="en-GB" smtClean="0"/>
              <a:t>18/02/2021</a:t>
            </a:fld>
            <a:endParaRPr lang="en-GB"/>
          </a:p>
        </p:txBody>
      </p:sp>
      <p:sp>
        <p:nvSpPr>
          <p:cNvPr id="6" name="Footer Placeholder 5">
            <a:extLst>
              <a:ext uri="{FF2B5EF4-FFF2-40B4-BE49-F238E27FC236}">
                <a16:creationId xmlns:a16="http://schemas.microsoft.com/office/drawing/2014/main" id="{D20DFD7B-4897-4354-8BD1-696A6452EA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AE9278-D95B-4DF6-B848-A91CDEEEA9D6}"/>
              </a:ext>
            </a:extLst>
          </p:cNvPr>
          <p:cNvSpPr>
            <a:spLocks noGrp="1"/>
          </p:cNvSpPr>
          <p:nvPr>
            <p:ph type="sldNum" sz="quarter" idx="12"/>
          </p:nvPr>
        </p:nvSpPr>
        <p:spPr/>
        <p:txBody>
          <a:bodyPr/>
          <a:lstStyle/>
          <a:p>
            <a:fld id="{193BFFB0-3D98-42CE-85E5-4ACDD63F989B}" type="slidenum">
              <a:rPr lang="en-GB" smtClean="0"/>
              <a:t>‹#›</a:t>
            </a:fld>
            <a:endParaRPr lang="en-GB"/>
          </a:p>
        </p:txBody>
      </p:sp>
    </p:spTree>
    <p:extLst>
      <p:ext uri="{BB962C8B-B14F-4D97-AF65-F5344CB8AC3E}">
        <p14:creationId xmlns:p14="http://schemas.microsoft.com/office/powerpoint/2010/main" val="241341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36248-0208-41E1-AAF8-C829EBE5D49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0955C5-0EA6-46C0-937B-AE282D6005A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3D9ECB-9423-45C7-99C0-9F4A02510CEC}"/>
              </a:ext>
            </a:extLst>
          </p:cNvPr>
          <p:cNvSpPr>
            <a:spLocks noGrp="1"/>
          </p:cNvSpPr>
          <p:nvPr>
            <p:ph type="dt" sz="half" idx="10"/>
          </p:nvPr>
        </p:nvSpPr>
        <p:spPr/>
        <p:txBody>
          <a:bodyPr/>
          <a:lstStyle/>
          <a:p>
            <a:fld id="{D335997A-AE4C-40EB-93B1-B997512722D6}" type="datetimeFigureOut">
              <a:rPr lang="en-GB" smtClean="0"/>
              <a:t>18/02/2021</a:t>
            </a:fld>
            <a:endParaRPr lang="en-GB"/>
          </a:p>
        </p:txBody>
      </p:sp>
      <p:sp>
        <p:nvSpPr>
          <p:cNvPr id="5" name="Footer Placeholder 4">
            <a:extLst>
              <a:ext uri="{FF2B5EF4-FFF2-40B4-BE49-F238E27FC236}">
                <a16:creationId xmlns:a16="http://schemas.microsoft.com/office/drawing/2014/main" id="{D0EA67F6-F5EA-4B25-91B4-59EED32ADD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3FD344-60CC-4B87-AC3A-F9B9E886AFAD}"/>
              </a:ext>
            </a:extLst>
          </p:cNvPr>
          <p:cNvSpPr>
            <a:spLocks noGrp="1"/>
          </p:cNvSpPr>
          <p:nvPr>
            <p:ph type="sldNum" sz="quarter" idx="12"/>
          </p:nvPr>
        </p:nvSpPr>
        <p:spPr/>
        <p:txBody>
          <a:bodyPr/>
          <a:lstStyle/>
          <a:p>
            <a:fld id="{193BFFB0-3D98-42CE-85E5-4ACDD63F989B}" type="slidenum">
              <a:rPr lang="en-GB" smtClean="0"/>
              <a:t>‹#›</a:t>
            </a:fld>
            <a:endParaRPr lang="en-GB"/>
          </a:p>
        </p:txBody>
      </p:sp>
    </p:spTree>
    <p:extLst>
      <p:ext uri="{BB962C8B-B14F-4D97-AF65-F5344CB8AC3E}">
        <p14:creationId xmlns:p14="http://schemas.microsoft.com/office/powerpoint/2010/main" val="16943901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7C5B58-0AB8-49B8-AF37-B6249ED5208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70C94D-541E-4E79-85E3-204DC07D70B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FD790D-2400-4D84-983D-2E9A7E650639}"/>
              </a:ext>
            </a:extLst>
          </p:cNvPr>
          <p:cNvSpPr>
            <a:spLocks noGrp="1"/>
          </p:cNvSpPr>
          <p:nvPr>
            <p:ph type="dt" sz="half" idx="10"/>
          </p:nvPr>
        </p:nvSpPr>
        <p:spPr/>
        <p:txBody>
          <a:bodyPr/>
          <a:lstStyle/>
          <a:p>
            <a:fld id="{D335997A-AE4C-40EB-93B1-B997512722D6}" type="datetimeFigureOut">
              <a:rPr lang="en-GB" smtClean="0"/>
              <a:t>18/02/2021</a:t>
            </a:fld>
            <a:endParaRPr lang="en-GB"/>
          </a:p>
        </p:txBody>
      </p:sp>
      <p:sp>
        <p:nvSpPr>
          <p:cNvPr id="5" name="Footer Placeholder 4">
            <a:extLst>
              <a:ext uri="{FF2B5EF4-FFF2-40B4-BE49-F238E27FC236}">
                <a16:creationId xmlns:a16="http://schemas.microsoft.com/office/drawing/2014/main" id="{55D5DDD5-00EA-4C3D-AE65-51F587CB64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255CFE-DCBD-457C-8695-4899AB51CFB5}"/>
              </a:ext>
            </a:extLst>
          </p:cNvPr>
          <p:cNvSpPr>
            <a:spLocks noGrp="1"/>
          </p:cNvSpPr>
          <p:nvPr>
            <p:ph type="sldNum" sz="quarter" idx="12"/>
          </p:nvPr>
        </p:nvSpPr>
        <p:spPr/>
        <p:txBody>
          <a:bodyPr/>
          <a:lstStyle/>
          <a:p>
            <a:fld id="{193BFFB0-3D98-42CE-85E5-4ACDD63F989B}" type="slidenum">
              <a:rPr lang="en-GB" smtClean="0"/>
              <a:t>‹#›</a:t>
            </a:fld>
            <a:endParaRPr lang="en-GB"/>
          </a:p>
        </p:txBody>
      </p:sp>
    </p:spTree>
    <p:extLst>
      <p:ext uri="{BB962C8B-B14F-4D97-AF65-F5344CB8AC3E}">
        <p14:creationId xmlns:p14="http://schemas.microsoft.com/office/powerpoint/2010/main" val="2416564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0F0E8D-FB18-4F03-A86A-10C9F527FE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37F0192-A251-4BE5-834D-A6C4FAB2933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33AE3E3-C65A-4ACF-8FB3-C0A9C666CC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35997A-AE4C-40EB-93B1-B997512722D6}" type="datetimeFigureOut">
              <a:rPr lang="en-GB" smtClean="0"/>
              <a:t>18/02/2021</a:t>
            </a:fld>
            <a:endParaRPr lang="en-GB"/>
          </a:p>
        </p:txBody>
      </p:sp>
      <p:sp>
        <p:nvSpPr>
          <p:cNvPr id="5" name="Footer Placeholder 4">
            <a:extLst>
              <a:ext uri="{FF2B5EF4-FFF2-40B4-BE49-F238E27FC236}">
                <a16:creationId xmlns:a16="http://schemas.microsoft.com/office/drawing/2014/main" id="{3AD2C4E6-22BF-49DA-B8E9-208E109B55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2654804-43FA-4848-8E8C-81D3A4F906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3BFFB0-3D98-42CE-85E5-4ACDD63F989B}" type="slidenum">
              <a:rPr lang="en-GB" smtClean="0"/>
              <a:t>‹#›</a:t>
            </a:fld>
            <a:endParaRPr lang="en-GB"/>
          </a:p>
        </p:txBody>
      </p:sp>
    </p:spTree>
    <p:extLst>
      <p:ext uri="{BB962C8B-B14F-4D97-AF65-F5344CB8AC3E}">
        <p14:creationId xmlns:p14="http://schemas.microsoft.com/office/powerpoint/2010/main" val="40348275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8B39E05-49DC-45D1-BA3A-010DAE040715}"/>
              </a:ext>
            </a:extLst>
          </p:cNvPr>
          <p:cNvSpPr txBox="1"/>
          <p:nvPr/>
        </p:nvSpPr>
        <p:spPr>
          <a:xfrm>
            <a:off x="7464614" y="1783959"/>
            <a:ext cx="4087306" cy="288911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000" b="0" i="0" dirty="0">
                <a:effectLst/>
                <a:latin typeface="+mj-lt"/>
                <a:ea typeface="+mj-ea"/>
                <a:cs typeface="+mj-cs"/>
              </a:rPr>
              <a:t>LC: Can I answer questions about vocabulary in a text?</a:t>
            </a:r>
            <a:endParaRPr lang="en-US" sz="3000" dirty="0">
              <a:latin typeface="+mj-lt"/>
              <a:ea typeface="+mj-ea"/>
              <a:cs typeface="+mj-cs"/>
            </a:endParaRPr>
          </a:p>
        </p:txBody>
      </p:sp>
      <p:sp>
        <p:nvSpPr>
          <p:cNvPr id="12" name="Freeform: Shape 11">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a:extLst>
              <a:ext uri="{FF2B5EF4-FFF2-40B4-BE49-F238E27FC236}">
                <a16:creationId xmlns:a16="http://schemas.microsoft.com/office/drawing/2014/main" id="{45C9F30F-D916-4658-9BD8-49D8F47C4EFE}"/>
              </a:ext>
            </a:extLst>
          </p:cNvPr>
          <p:cNvPicPr>
            <a:picLocks noChangeAspect="1"/>
          </p:cNvPicPr>
          <p:nvPr/>
        </p:nvPicPr>
        <p:blipFill rotWithShape="1">
          <a:blip r:embed="rId2"/>
          <a:srcRect t="9409" r="1" b="13058"/>
          <a:stretch/>
        </p:blipFill>
        <p:spPr>
          <a:xfrm>
            <a:off x="-466724"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52334003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5BFCF75-757D-4288-B43F-9D3B2171E25E}"/>
              </a:ext>
            </a:extLst>
          </p:cNvPr>
          <p:cNvPicPr>
            <a:picLocks noChangeAspect="1"/>
          </p:cNvPicPr>
          <p:nvPr/>
        </p:nvPicPr>
        <p:blipFill>
          <a:blip r:embed="rId2"/>
          <a:stretch>
            <a:fillRect/>
          </a:stretch>
        </p:blipFill>
        <p:spPr>
          <a:xfrm>
            <a:off x="7012431" y="321378"/>
            <a:ext cx="4811736" cy="6055446"/>
          </a:xfrm>
          <a:prstGeom prst="rect">
            <a:avLst/>
          </a:prstGeom>
        </p:spPr>
      </p:pic>
      <p:sp>
        <p:nvSpPr>
          <p:cNvPr id="6" name="TextBox 5">
            <a:extLst>
              <a:ext uri="{FF2B5EF4-FFF2-40B4-BE49-F238E27FC236}">
                <a16:creationId xmlns:a16="http://schemas.microsoft.com/office/drawing/2014/main" id="{584BE823-C9AE-4A1F-97F6-87392F8C7BE9}"/>
              </a:ext>
            </a:extLst>
          </p:cNvPr>
          <p:cNvSpPr txBox="1"/>
          <p:nvPr/>
        </p:nvSpPr>
        <p:spPr>
          <a:xfrm>
            <a:off x="694677" y="2610437"/>
            <a:ext cx="6094520" cy="1477328"/>
          </a:xfrm>
          <a:prstGeom prst="rect">
            <a:avLst/>
          </a:prstGeom>
          <a:noFill/>
        </p:spPr>
        <p:txBody>
          <a:bodyPr wrap="square">
            <a:spAutoFit/>
          </a:bodyPr>
          <a:lstStyle/>
          <a:p>
            <a:r>
              <a:rPr lang="en-US" b="1" i="0" u="none" strike="noStrike" dirty="0">
                <a:solidFill>
                  <a:srgbClr val="000000"/>
                </a:solidFill>
                <a:effectLst/>
                <a:latin typeface="Comic Sans MS" panose="030F0702030302020204" pitchFamily="66" charset="0"/>
              </a:rPr>
              <a:t>What do you think the book might be about?</a:t>
            </a:r>
            <a:r>
              <a:rPr lang="en-US" b="0" i="0" u="none" strike="noStrike" dirty="0">
                <a:solidFill>
                  <a:srgbClr val="000000"/>
                </a:solidFill>
                <a:effectLst/>
                <a:latin typeface="Comic Sans MS" panose="030F0702030302020204" pitchFamily="66" charset="0"/>
              </a:rPr>
              <a:t>​</a:t>
            </a: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0" i="0" u="none" strike="noStrike" dirty="0">
                <a:solidFill>
                  <a:srgbClr val="000000"/>
                </a:solidFill>
                <a:effectLst/>
                <a:latin typeface="Comic Sans MS" panose="030F0702030302020204" pitchFamily="66" charset="0"/>
              </a:rPr>
              <a:t>​</a:t>
            </a: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1" i="0" u="none" strike="noStrike" dirty="0">
                <a:solidFill>
                  <a:srgbClr val="000000"/>
                </a:solidFill>
                <a:effectLst/>
                <a:latin typeface="Comic Sans MS" panose="030F0702030302020204" pitchFamily="66" charset="0"/>
              </a:rPr>
              <a:t>What genre do you think the book is?</a:t>
            </a:r>
            <a:r>
              <a:rPr lang="en-US" b="0" i="0" u="none" strike="noStrike" dirty="0">
                <a:solidFill>
                  <a:srgbClr val="000000"/>
                </a:solidFill>
                <a:effectLst/>
                <a:latin typeface="Comic Sans MS" panose="030F0702030302020204" pitchFamily="66" charset="0"/>
              </a:rPr>
              <a:t>​</a:t>
            </a: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0" i="0" u="none" strike="noStrike" dirty="0">
                <a:solidFill>
                  <a:srgbClr val="000000"/>
                </a:solidFill>
                <a:effectLst/>
                <a:latin typeface="Comic Sans MS" panose="030F0702030302020204" pitchFamily="66" charset="0"/>
              </a:rPr>
              <a:t>​</a:t>
            </a: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1" i="0" u="none" strike="noStrike" dirty="0">
                <a:solidFill>
                  <a:srgbClr val="000000"/>
                </a:solidFill>
                <a:effectLst/>
                <a:latin typeface="Comic Sans MS" panose="030F0702030302020204" pitchFamily="66" charset="0"/>
              </a:rPr>
              <a:t>What key information might you find in this book?</a:t>
            </a:r>
            <a:r>
              <a:rPr lang="en-US" b="0" i="0" u="none" strike="noStrike" dirty="0">
                <a:solidFill>
                  <a:srgbClr val="000000"/>
                </a:solidFill>
                <a:effectLst/>
                <a:latin typeface="Comic Sans MS" panose="030F0702030302020204" pitchFamily="66" charset="0"/>
              </a:rPr>
              <a:t>​</a:t>
            </a:r>
            <a:endParaRPr lang="en-GB" dirty="0"/>
          </a:p>
        </p:txBody>
      </p:sp>
    </p:spTree>
    <p:extLst>
      <p:ext uri="{BB962C8B-B14F-4D97-AF65-F5344CB8AC3E}">
        <p14:creationId xmlns:p14="http://schemas.microsoft.com/office/powerpoint/2010/main" val="27046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85712DC-1539-46F5-BC4F-F70E2CCAE769}"/>
              </a:ext>
            </a:extLst>
          </p:cNvPr>
          <p:cNvPicPr>
            <a:picLocks noChangeAspect="1"/>
          </p:cNvPicPr>
          <p:nvPr/>
        </p:nvPicPr>
        <p:blipFill>
          <a:blip r:embed="rId2"/>
          <a:stretch>
            <a:fillRect/>
          </a:stretch>
        </p:blipFill>
        <p:spPr>
          <a:xfrm>
            <a:off x="194380" y="401277"/>
            <a:ext cx="4811736" cy="6055446"/>
          </a:xfrm>
          <a:prstGeom prst="rect">
            <a:avLst/>
          </a:prstGeom>
        </p:spPr>
      </p:pic>
      <p:sp>
        <p:nvSpPr>
          <p:cNvPr id="5" name="TextBox 4">
            <a:extLst>
              <a:ext uri="{FF2B5EF4-FFF2-40B4-BE49-F238E27FC236}">
                <a16:creationId xmlns:a16="http://schemas.microsoft.com/office/drawing/2014/main" id="{23A22663-73EF-4A2C-9EAA-93EA47FEB6AD}"/>
              </a:ext>
            </a:extLst>
          </p:cNvPr>
          <p:cNvSpPr txBox="1"/>
          <p:nvPr/>
        </p:nvSpPr>
        <p:spPr>
          <a:xfrm>
            <a:off x="5418337" y="1541536"/>
            <a:ext cx="6096000" cy="3139321"/>
          </a:xfrm>
          <a:prstGeom prst="rect">
            <a:avLst/>
          </a:prstGeom>
          <a:noFill/>
        </p:spPr>
        <p:txBody>
          <a:bodyPr wrap="square">
            <a:spAutoFit/>
          </a:bodyPr>
          <a:lstStyle/>
          <a:p>
            <a:r>
              <a:rPr lang="en-US" b="0" i="0" dirty="0">
                <a:solidFill>
                  <a:srgbClr val="333333"/>
                </a:solidFill>
                <a:effectLst/>
                <a:latin typeface="Montserrat"/>
              </a:rPr>
              <a:t>Let’s read the blurb:</a:t>
            </a:r>
          </a:p>
          <a:p>
            <a:endParaRPr lang="en-US" dirty="0">
              <a:solidFill>
                <a:srgbClr val="333333"/>
              </a:solidFill>
              <a:latin typeface="Montserrat"/>
            </a:endParaRPr>
          </a:p>
          <a:p>
            <a:r>
              <a:rPr lang="en-US" b="0" i="0" dirty="0">
                <a:solidFill>
                  <a:srgbClr val="333333"/>
                </a:solidFill>
                <a:effectLst/>
                <a:latin typeface="Montserrat"/>
              </a:rPr>
              <a:t>We humans take our domination of the planet for granted, but sometimes nature reminds us that this is an illusion. Tectonics rip open the earth, vast waves sweep away coastal towns, magma spews from volcanoes and hurricanes lay waste to entire countries. This book explores nature at its most destructive. Clear, coherent explanations break down the science behind phenomena including hurricanes, tornadoes, avalanches, earthquakes, tsunamis and volcanoes, alongside fascinating facts about the biggest and the worst.</a:t>
            </a:r>
            <a:endParaRPr lang="en-GB" dirty="0"/>
          </a:p>
        </p:txBody>
      </p:sp>
    </p:spTree>
    <p:extLst>
      <p:ext uri="{BB962C8B-B14F-4D97-AF65-F5344CB8AC3E}">
        <p14:creationId xmlns:p14="http://schemas.microsoft.com/office/powerpoint/2010/main" val="3999846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FDDE30E-0249-4053-8FFA-0759CDECBAF1}"/>
              </a:ext>
            </a:extLst>
          </p:cNvPr>
          <p:cNvPicPr>
            <a:picLocks noChangeAspect="1"/>
          </p:cNvPicPr>
          <p:nvPr/>
        </p:nvPicPr>
        <p:blipFill>
          <a:blip r:embed="rId2"/>
          <a:stretch>
            <a:fillRect/>
          </a:stretch>
        </p:blipFill>
        <p:spPr>
          <a:xfrm>
            <a:off x="354178" y="401277"/>
            <a:ext cx="4811736" cy="6055446"/>
          </a:xfrm>
          <a:prstGeom prst="rect">
            <a:avLst/>
          </a:prstGeom>
        </p:spPr>
      </p:pic>
      <p:sp>
        <p:nvSpPr>
          <p:cNvPr id="5" name="TextBox 4">
            <a:extLst>
              <a:ext uri="{FF2B5EF4-FFF2-40B4-BE49-F238E27FC236}">
                <a16:creationId xmlns:a16="http://schemas.microsoft.com/office/drawing/2014/main" id="{C4476506-2EF0-43F8-9E52-72FF2677FD16}"/>
              </a:ext>
            </a:extLst>
          </p:cNvPr>
          <p:cNvSpPr txBox="1"/>
          <p:nvPr/>
        </p:nvSpPr>
        <p:spPr>
          <a:xfrm>
            <a:off x="5696505" y="977838"/>
            <a:ext cx="5871099" cy="3939540"/>
          </a:xfrm>
          <a:prstGeom prst="rect">
            <a:avLst/>
          </a:prstGeom>
          <a:noFill/>
        </p:spPr>
        <p:txBody>
          <a:bodyPr wrap="square" rtlCol="0">
            <a:spAutoFit/>
          </a:bodyPr>
          <a:lstStyle/>
          <a:p>
            <a:r>
              <a:rPr lang="en-GB" sz="2500" dirty="0"/>
              <a:t>Vocabulary </a:t>
            </a:r>
          </a:p>
          <a:p>
            <a:endParaRPr lang="en-GB" sz="2500" dirty="0"/>
          </a:p>
          <a:p>
            <a:r>
              <a:rPr lang="en-GB" sz="2500" dirty="0"/>
              <a:t>domination – </a:t>
            </a:r>
            <a:r>
              <a:rPr lang="en-US" sz="2500" dirty="0"/>
              <a:t>the exercise of power or influence over someone or something</a:t>
            </a:r>
            <a:endParaRPr lang="en-GB" sz="2500" dirty="0"/>
          </a:p>
          <a:p>
            <a:endParaRPr lang="en-GB" sz="2500" dirty="0"/>
          </a:p>
          <a:p>
            <a:r>
              <a:rPr lang="en-GB" sz="2500" dirty="0"/>
              <a:t>ruptures – </a:t>
            </a:r>
            <a:r>
              <a:rPr lang="en-US" sz="2500" dirty="0"/>
              <a:t>cause to break or burst suddenly</a:t>
            </a:r>
            <a:endParaRPr lang="en-GB" sz="2500" dirty="0"/>
          </a:p>
          <a:p>
            <a:endParaRPr lang="en-GB" sz="2500" dirty="0"/>
          </a:p>
          <a:p>
            <a:r>
              <a:rPr lang="en-GB" sz="2500" dirty="0"/>
              <a:t>ramshackle - appearing ready to collapse</a:t>
            </a:r>
          </a:p>
          <a:p>
            <a:endParaRPr lang="en-GB" sz="2500" dirty="0"/>
          </a:p>
          <a:p>
            <a:endParaRPr lang="en-GB" sz="2500" dirty="0"/>
          </a:p>
        </p:txBody>
      </p:sp>
    </p:spTree>
    <p:extLst>
      <p:ext uri="{BB962C8B-B14F-4D97-AF65-F5344CB8AC3E}">
        <p14:creationId xmlns:p14="http://schemas.microsoft.com/office/powerpoint/2010/main" val="42875349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9D7A31-69D1-4B58-96C7-93735545D325}"/>
              </a:ext>
            </a:extLst>
          </p:cNvPr>
          <p:cNvSpPr txBox="1"/>
          <p:nvPr/>
        </p:nvSpPr>
        <p:spPr>
          <a:xfrm>
            <a:off x="878889" y="1917576"/>
            <a:ext cx="10555550" cy="1246495"/>
          </a:xfrm>
          <a:prstGeom prst="rect">
            <a:avLst/>
          </a:prstGeom>
          <a:noFill/>
        </p:spPr>
        <p:txBody>
          <a:bodyPr wrap="square" rtlCol="0">
            <a:spAutoFit/>
          </a:bodyPr>
          <a:lstStyle/>
          <a:p>
            <a:r>
              <a:rPr lang="en-GB" sz="2500" dirty="0"/>
              <a:t>Today our questions are focused on the vocabulary used by the author in the extract. The author uses powerful adjectives and verbs to show how disastrous natural disasters can be! Let’s read this extract together and spot a few. </a:t>
            </a:r>
          </a:p>
        </p:txBody>
      </p:sp>
      <p:sp>
        <p:nvSpPr>
          <p:cNvPr id="3" name="TextBox 2">
            <a:extLst>
              <a:ext uri="{FF2B5EF4-FFF2-40B4-BE49-F238E27FC236}">
                <a16:creationId xmlns:a16="http://schemas.microsoft.com/office/drawing/2014/main" id="{2E3F5DFC-A17A-48EF-ACD9-49F81D6AEF1E}"/>
              </a:ext>
            </a:extLst>
          </p:cNvPr>
          <p:cNvSpPr txBox="1"/>
          <p:nvPr/>
        </p:nvSpPr>
        <p:spPr>
          <a:xfrm>
            <a:off x="878889" y="923278"/>
            <a:ext cx="10102789" cy="477054"/>
          </a:xfrm>
          <a:prstGeom prst="rect">
            <a:avLst/>
          </a:prstGeom>
          <a:noFill/>
        </p:spPr>
        <p:txBody>
          <a:bodyPr wrap="square" rtlCol="0">
            <a:spAutoFit/>
          </a:bodyPr>
          <a:lstStyle/>
          <a:p>
            <a:r>
              <a:rPr lang="en-GB" sz="2500" dirty="0"/>
              <a:t>Please read the ‘Introduction’ extract today.</a:t>
            </a:r>
          </a:p>
        </p:txBody>
      </p:sp>
      <p:pic>
        <p:nvPicPr>
          <p:cNvPr id="5" name="Picture 4">
            <a:extLst>
              <a:ext uri="{FF2B5EF4-FFF2-40B4-BE49-F238E27FC236}">
                <a16:creationId xmlns:a16="http://schemas.microsoft.com/office/drawing/2014/main" id="{655DFA54-CAB1-4E62-B3F2-DC109B1AF09D}"/>
              </a:ext>
            </a:extLst>
          </p:cNvPr>
          <p:cNvPicPr>
            <a:picLocks noChangeAspect="1"/>
          </p:cNvPicPr>
          <p:nvPr/>
        </p:nvPicPr>
        <p:blipFill>
          <a:blip r:embed="rId2"/>
          <a:stretch>
            <a:fillRect/>
          </a:stretch>
        </p:blipFill>
        <p:spPr>
          <a:xfrm>
            <a:off x="878889" y="3508900"/>
            <a:ext cx="6458922" cy="2838635"/>
          </a:xfrm>
          <a:prstGeom prst="rect">
            <a:avLst/>
          </a:prstGeom>
        </p:spPr>
      </p:pic>
    </p:spTree>
    <p:extLst>
      <p:ext uri="{BB962C8B-B14F-4D97-AF65-F5344CB8AC3E}">
        <p14:creationId xmlns:p14="http://schemas.microsoft.com/office/powerpoint/2010/main" val="356948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62DADA7-6991-42A1-BEC6-AEF6B2AC93E1}"/>
              </a:ext>
            </a:extLst>
          </p:cNvPr>
          <p:cNvPicPr>
            <a:picLocks noChangeAspect="1"/>
          </p:cNvPicPr>
          <p:nvPr/>
        </p:nvPicPr>
        <p:blipFill>
          <a:blip r:embed="rId2"/>
          <a:stretch>
            <a:fillRect/>
          </a:stretch>
        </p:blipFill>
        <p:spPr>
          <a:xfrm>
            <a:off x="8725821" y="303096"/>
            <a:ext cx="2983825" cy="3755067"/>
          </a:xfrm>
          <a:prstGeom prst="rect">
            <a:avLst/>
          </a:prstGeom>
        </p:spPr>
      </p:pic>
      <p:pic>
        <p:nvPicPr>
          <p:cNvPr id="4" name="Picture 3">
            <a:extLst>
              <a:ext uri="{FF2B5EF4-FFF2-40B4-BE49-F238E27FC236}">
                <a16:creationId xmlns:a16="http://schemas.microsoft.com/office/drawing/2014/main" id="{7A2D9E4E-BDCA-412E-911E-CDCDC8678BAE}"/>
              </a:ext>
            </a:extLst>
          </p:cNvPr>
          <p:cNvPicPr>
            <a:picLocks noChangeAspect="1"/>
          </p:cNvPicPr>
          <p:nvPr/>
        </p:nvPicPr>
        <p:blipFill>
          <a:blip r:embed="rId3"/>
          <a:stretch>
            <a:fillRect/>
          </a:stretch>
        </p:blipFill>
        <p:spPr>
          <a:xfrm>
            <a:off x="570766" y="4202379"/>
            <a:ext cx="9351796" cy="2189590"/>
          </a:xfrm>
          <a:prstGeom prst="rect">
            <a:avLst/>
          </a:prstGeom>
        </p:spPr>
      </p:pic>
      <p:sp>
        <p:nvSpPr>
          <p:cNvPr id="5" name="TextBox 4">
            <a:extLst>
              <a:ext uri="{FF2B5EF4-FFF2-40B4-BE49-F238E27FC236}">
                <a16:creationId xmlns:a16="http://schemas.microsoft.com/office/drawing/2014/main" id="{D28B195D-A533-4D90-AE18-37DEF438C8D4}"/>
              </a:ext>
            </a:extLst>
          </p:cNvPr>
          <p:cNvSpPr txBox="1"/>
          <p:nvPr/>
        </p:nvSpPr>
        <p:spPr>
          <a:xfrm>
            <a:off x="706604" y="1257300"/>
            <a:ext cx="4811736" cy="1631216"/>
          </a:xfrm>
          <a:prstGeom prst="rect">
            <a:avLst/>
          </a:prstGeom>
          <a:noFill/>
        </p:spPr>
        <p:txBody>
          <a:bodyPr wrap="square" rtlCol="0">
            <a:spAutoFit/>
          </a:bodyPr>
          <a:lstStyle/>
          <a:p>
            <a:r>
              <a:rPr lang="en-GB" sz="2500" dirty="0"/>
              <a:t>Question:</a:t>
            </a:r>
          </a:p>
          <a:p>
            <a:endParaRPr lang="en-GB" sz="2500" dirty="0"/>
          </a:p>
          <a:p>
            <a:r>
              <a:rPr lang="en-GB" sz="2500" dirty="0"/>
              <a:t>Find and copy another word for nice. </a:t>
            </a:r>
          </a:p>
        </p:txBody>
      </p:sp>
    </p:spTree>
    <p:extLst>
      <p:ext uri="{BB962C8B-B14F-4D97-AF65-F5344CB8AC3E}">
        <p14:creationId xmlns:p14="http://schemas.microsoft.com/office/powerpoint/2010/main" val="2642082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C4539F-EC19-41F6-A906-EF342F5BFD1C}"/>
              </a:ext>
            </a:extLst>
          </p:cNvPr>
          <p:cNvPicPr>
            <a:picLocks noChangeAspect="1"/>
          </p:cNvPicPr>
          <p:nvPr/>
        </p:nvPicPr>
        <p:blipFill>
          <a:blip r:embed="rId2"/>
          <a:stretch>
            <a:fillRect/>
          </a:stretch>
        </p:blipFill>
        <p:spPr>
          <a:xfrm>
            <a:off x="535153" y="4230969"/>
            <a:ext cx="5850157" cy="1369731"/>
          </a:xfrm>
          <a:prstGeom prst="rect">
            <a:avLst/>
          </a:prstGeom>
        </p:spPr>
      </p:pic>
      <p:pic>
        <p:nvPicPr>
          <p:cNvPr id="4" name="Picture 3">
            <a:extLst>
              <a:ext uri="{FF2B5EF4-FFF2-40B4-BE49-F238E27FC236}">
                <a16:creationId xmlns:a16="http://schemas.microsoft.com/office/drawing/2014/main" id="{2F7943A4-4CD4-40A4-BCC6-BB7931F15490}"/>
              </a:ext>
            </a:extLst>
          </p:cNvPr>
          <p:cNvPicPr>
            <a:picLocks noChangeAspect="1"/>
          </p:cNvPicPr>
          <p:nvPr/>
        </p:nvPicPr>
        <p:blipFill>
          <a:blip r:embed="rId3"/>
          <a:stretch>
            <a:fillRect/>
          </a:stretch>
        </p:blipFill>
        <p:spPr>
          <a:xfrm>
            <a:off x="7012431" y="321378"/>
            <a:ext cx="4811736" cy="6055446"/>
          </a:xfrm>
          <a:prstGeom prst="rect">
            <a:avLst/>
          </a:prstGeom>
        </p:spPr>
      </p:pic>
      <p:sp>
        <p:nvSpPr>
          <p:cNvPr id="6" name="TextBox 5">
            <a:extLst>
              <a:ext uri="{FF2B5EF4-FFF2-40B4-BE49-F238E27FC236}">
                <a16:creationId xmlns:a16="http://schemas.microsoft.com/office/drawing/2014/main" id="{7B3E5C94-AEB1-47FA-ABB5-C64DB68E6921}"/>
              </a:ext>
            </a:extLst>
          </p:cNvPr>
          <p:cNvSpPr txBox="1"/>
          <p:nvPr/>
        </p:nvSpPr>
        <p:spPr>
          <a:xfrm>
            <a:off x="668045" y="1779947"/>
            <a:ext cx="6094520" cy="1246495"/>
          </a:xfrm>
          <a:prstGeom prst="rect">
            <a:avLst/>
          </a:prstGeom>
          <a:noFill/>
        </p:spPr>
        <p:txBody>
          <a:bodyPr wrap="square">
            <a:spAutoFit/>
          </a:bodyPr>
          <a:lstStyle/>
          <a:p>
            <a:r>
              <a:rPr lang="en-GB" sz="2500" dirty="0"/>
              <a:t>Answer:</a:t>
            </a:r>
          </a:p>
          <a:p>
            <a:endParaRPr lang="en-GB" sz="2500" dirty="0"/>
          </a:p>
          <a:p>
            <a:r>
              <a:rPr lang="en-GB" sz="2500" dirty="0"/>
              <a:t>Pleasant. </a:t>
            </a:r>
          </a:p>
        </p:txBody>
      </p:sp>
    </p:spTree>
    <p:extLst>
      <p:ext uri="{BB962C8B-B14F-4D97-AF65-F5344CB8AC3E}">
        <p14:creationId xmlns:p14="http://schemas.microsoft.com/office/powerpoint/2010/main" val="32057152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28C59F-6164-44FD-A286-39E0C1EF2847}"/>
              </a:ext>
            </a:extLst>
          </p:cNvPr>
          <p:cNvPicPr>
            <a:picLocks noChangeAspect="1"/>
          </p:cNvPicPr>
          <p:nvPr/>
        </p:nvPicPr>
        <p:blipFill>
          <a:blip r:embed="rId2"/>
          <a:stretch>
            <a:fillRect/>
          </a:stretch>
        </p:blipFill>
        <p:spPr>
          <a:xfrm>
            <a:off x="7580602" y="391873"/>
            <a:ext cx="4013635" cy="5051056"/>
          </a:xfrm>
          <a:prstGeom prst="rect">
            <a:avLst/>
          </a:prstGeom>
        </p:spPr>
      </p:pic>
      <p:sp>
        <p:nvSpPr>
          <p:cNvPr id="3" name="TextBox 2">
            <a:extLst>
              <a:ext uri="{FF2B5EF4-FFF2-40B4-BE49-F238E27FC236}">
                <a16:creationId xmlns:a16="http://schemas.microsoft.com/office/drawing/2014/main" id="{624ED526-317F-4EA2-9B65-5DA9BE0F1830}"/>
              </a:ext>
            </a:extLst>
          </p:cNvPr>
          <p:cNvSpPr txBox="1"/>
          <p:nvPr/>
        </p:nvSpPr>
        <p:spPr>
          <a:xfrm>
            <a:off x="706604" y="1257300"/>
            <a:ext cx="6418096" cy="2015936"/>
          </a:xfrm>
          <a:prstGeom prst="rect">
            <a:avLst/>
          </a:prstGeom>
          <a:noFill/>
        </p:spPr>
        <p:txBody>
          <a:bodyPr wrap="square" rtlCol="0">
            <a:spAutoFit/>
          </a:bodyPr>
          <a:lstStyle/>
          <a:p>
            <a:r>
              <a:rPr lang="en-GB" sz="2500" dirty="0"/>
              <a:t>Question:</a:t>
            </a:r>
          </a:p>
          <a:p>
            <a:endParaRPr lang="en-GB" sz="2500" dirty="0"/>
          </a:p>
          <a:p>
            <a:r>
              <a:rPr lang="en-GB" sz="2500" dirty="0"/>
              <a:t>Find and copy a phrase which shows that it can take a long time to recover from a natural disaster. </a:t>
            </a:r>
          </a:p>
        </p:txBody>
      </p:sp>
      <p:pic>
        <p:nvPicPr>
          <p:cNvPr id="5" name="Picture 4">
            <a:extLst>
              <a:ext uri="{FF2B5EF4-FFF2-40B4-BE49-F238E27FC236}">
                <a16:creationId xmlns:a16="http://schemas.microsoft.com/office/drawing/2014/main" id="{57DB2CED-5350-4AB2-9855-58341C7FA647}"/>
              </a:ext>
            </a:extLst>
          </p:cNvPr>
          <p:cNvPicPr>
            <a:picLocks noChangeAspect="1"/>
          </p:cNvPicPr>
          <p:nvPr/>
        </p:nvPicPr>
        <p:blipFill>
          <a:blip r:embed="rId3"/>
          <a:stretch>
            <a:fillRect/>
          </a:stretch>
        </p:blipFill>
        <p:spPr>
          <a:xfrm>
            <a:off x="499029" y="3369222"/>
            <a:ext cx="6730445" cy="3098599"/>
          </a:xfrm>
          <a:prstGeom prst="rect">
            <a:avLst/>
          </a:prstGeom>
        </p:spPr>
      </p:pic>
    </p:spTree>
    <p:extLst>
      <p:ext uri="{BB962C8B-B14F-4D97-AF65-F5344CB8AC3E}">
        <p14:creationId xmlns:p14="http://schemas.microsoft.com/office/powerpoint/2010/main" val="5525995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AE821DB-A35C-48F0-9550-93C901AD66DE}"/>
              </a:ext>
            </a:extLst>
          </p:cNvPr>
          <p:cNvPicPr>
            <a:picLocks noChangeAspect="1"/>
          </p:cNvPicPr>
          <p:nvPr/>
        </p:nvPicPr>
        <p:blipFill>
          <a:blip r:embed="rId2"/>
          <a:stretch>
            <a:fillRect/>
          </a:stretch>
        </p:blipFill>
        <p:spPr>
          <a:xfrm>
            <a:off x="7580602" y="391873"/>
            <a:ext cx="4013635" cy="5051056"/>
          </a:xfrm>
          <a:prstGeom prst="rect">
            <a:avLst/>
          </a:prstGeom>
        </p:spPr>
      </p:pic>
      <p:sp>
        <p:nvSpPr>
          <p:cNvPr id="3" name="TextBox 2">
            <a:extLst>
              <a:ext uri="{FF2B5EF4-FFF2-40B4-BE49-F238E27FC236}">
                <a16:creationId xmlns:a16="http://schemas.microsoft.com/office/drawing/2014/main" id="{7CA5D83D-B4D4-4247-BCE2-2A42A49AB854}"/>
              </a:ext>
            </a:extLst>
          </p:cNvPr>
          <p:cNvSpPr txBox="1"/>
          <p:nvPr/>
        </p:nvSpPr>
        <p:spPr>
          <a:xfrm>
            <a:off x="706604" y="1257300"/>
            <a:ext cx="6418096" cy="1631216"/>
          </a:xfrm>
          <a:prstGeom prst="rect">
            <a:avLst/>
          </a:prstGeom>
          <a:noFill/>
        </p:spPr>
        <p:txBody>
          <a:bodyPr wrap="square" rtlCol="0">
            <a:spAutoFit/>
          </a:bodyPr>
          <a:lstStyle/>
          <a:p>
            <a:r>
              <a:rPr lang="en-GB" sz="2500" dirty="0"/>
              <a:t>Answer:</a:t>
            </a:r>
          </a:p>
          <a:p>
            <a:endParaRPr lang="en-GB" sz="2500" dirty="0"/>
          </a:p>
          <a:p>
            <a:r>
              <a:rPr lang="en-GB" sz="2500" dirty="0"/>
              <a:t>the damage left behind often takes many decades to overcome</a:t>
            </a:r>
          </a:p>
        </p:txBody>
      </p:sp>
      <p:pic>
        <p:nvPicPr>
          <p:cNvPr id="4" name="Picture 3">
            <a:extLst>
              <a:ext uri="{FF2B5EF4-FFF2-40B4-BE49-F238E27FC236}">
                <a16:creationId xmlns:a16="http://schemas.microsoft.com/office/drawing/2014/main" id="{B47E6AC0-DAC7-4900-804C-B49916711107}"/>
              </a:ext>
            </a:extLst>
          </p:cNvPr>
          <p:cNvPicPr>
            <a:picLocks noChangeAspect="1"/>
          </p:cNvPicPr>
          <p:nvPr/>
        </p:nvPicPr>
        <p:blipFill>
          <a:blip r:embed="rId3"/>
          <a:stretch>
            <a:fillRect/>
          </a:stretch>
        </p:blipFill>
        <p:spPr>
          <a:xfrm>
            <a:off x="499029" y="3369222"/>
            <a:ext cx="6730445" cy="3098599"/>
          </a:xfrm>
          <a:prstGeom prst="rect">
            <a:avLst/>
          </a:prstGeom>
        </p:spPr>
      </p:pic>
    </p:spTree>
    <p:extLst>
      <p:ext uri="{BB962C8B-B14F-4D97-AF65-F5344CB8AC3E}">
        <p14:creationId xmlns:p14="http://schemas.microsoft.com/office/powerpoint/2010/main" val="13946420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374E0D-75F5-4F62-9405-08F4E86FD0E0}"/>
              </a:ext>
            </a:extLst>
          </p:cNvPr>
          <p:cNvPicPr>
            <a:picLocks noChangeAspect="1"/>
          </p:cNvPicPr>
          <p:nvPr/>
        </p:nvPicPr>
        <p:blipFill>
          <a:blip r:embed="rId2"/>
          <a:stretch>
            <a:fillRect/>
          </a:stretch>
        </p:blipFill>
        <p:spPr>
          <a:xfrm>
            <a:off x="7580602" y="391873"/>
            <a:ext cx="4013635" cy="5051056"/>
          </a:xfrm>
          <a:prstGeom prst="rect">
            <a:avLst/>
          </a:prstGeom>
        </p:spPr>
      </p:pic>
      <p:pic>
        <p:nvPicPr>
          <p:cNvPr id="1026" name="Picture 2" descr="Stabilo Boss Highlighter Fluorescent Yellow">
            <a:extLst>
              <a:ext uri="{FF2B5EF4-FFF2-40B4-BE49-F238E27FC236}">
                <a16:creationId xmlns:a16="http://schemas.microsoft.com/office/drawing/2014/main" id="{730CFE8D-A215-4194-A76B-ED5DA72AB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525" y="466725"/>
            <a:ext cx="2667000" cy="2667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71F78ED-9203-47F7-B6B0-1D8D2B022EC9}"/>
              </a:ext>
            </a:extLst>
          </p:cNvPr>
          <p:cNvSpPr txBox="1"/>
          <p:nvPr/>
        </p:nvSpPr>
        <p:spPr>
          <a:xfrm>
            <a:off x="1908699" y="2917401"/>
            <a:ext cx="4831323" cy="2862322"/>
          </a:xfrm>
          <a:prstGeom prst="rect">
            <a:avLst/>
          </a:prstGeom>
          <a:noFill/>
        </p:spPr>
        <p:txBody>
          <a:bodyPr wrap="none" rtlCol="0">
            <a:spAutoFit/>
          </a:bodyPr>
          <a:lstStyle/>
          <a:p>
            <a:r>
              <a:rPr lang="en-GB" dirty="0"/>
              <a:t>Use your highlighter to pinpoint any vocabulary</a:t>
            </a:r>
          </a:p>
          <a:p>
            <a:r>
              <a:rPr lang="en-GB" dirty="0"/>
              <a:t>you are unsure of the meaning of. </a:t>
            </a:r>
          </a:p>
          <a:p>
            <a:endParaRPr lang="en-GB" dirty="0"/>
          </a:p>
          <a:p>
            <a:r>
              <a:rPr lang="en-GB" dirty="0"/>
              <a:t>Can you find out the meaning? </a:t>
            </a:r>
          </a:p>
          <a:p>
            <a:endParaRPr lang="en-GB" dirty="0"/>
          </a:p>
          <a:p>
            <a:endParaRPr lang="en-GB" dirty="0"/>
          </a:p>
          <a:p>
            <a:endParaRPr lang="en-GB" dirty="0"/>
          </a:p>
          <a:p>
            <a:endParaRPr lang="en-GB" dirty="0"/>
          </a:p>
          <a:p>
            <a:r>
              <a:rPr lang="en-GB" dirty="0"/>
              <a:t>Your highlighter will also be useful for pinpointing</a:t>
            </a:r>
          </a:p>
          <a:p>
            <a:r>
              <a:rPr lang="en-GB" dirty="0"/>
              <a:t>answers today. </a:t>
            </a:r>
          </a:p>
        </p:txBody>
      </p:sp>
    </p:spTree>
    <p:extLst>
      <p:ext uri="{BB962C8B-B14F-4D97-AF65-F5344CB8AC3E}">
        <p14:creationId xmlns:p14="http://schemas.microsoft.com/office/powerpoint/2010/main" val="1303381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7C87F2-27B5-4387-BE28-640A03270007}"/>
              </a:ext>
            </a:extLst>
          </p:cNvPr>
          <p:cNvSpPr txBox="1"/>
          <p:nvPr/>
        </p:nvSpPr>
        <p:spPr>
          <a:xfrm>
            <a:off x="727969" y="631485"/>
            <a:ext cx="8025414" cy="5863144"/>
          </a:xfrm>
          <a:prstGeom prst="rect">
            <a:avLst/>
          </a:prstGeom>
          <a:noFill/>
        </p:spPr>
        <p:txBody>
          <a:bodyPr wrap="square" rtlCol="0">
            <a:spAutoFit/>
          </a:bodyPr>
          <a:lstStyle/>
          <a:p>
            <a:r>
              <a:rPr lang="en-GB" sz="2500" dirty="0"/>
              <a:t>Questions:</a:t>
            </a:r>
          </a:p>
          <a:p>
            <a:endParaRPr lang="en-GB" sz="2500" dirty="0"/>
          </a:p>
          <a:p>
            <a:pPr marL="457200" indent="-457200">
              <a:buAutoNum type="arabicPeriod"/>
            </a:pPr>
            <a:r>
              <a:rPr lang="en-GB" sz="2500" dirty="0"/>
              <a:t>Find and copy the phrase which shows that we take too much from our planet. </a:t>
            </a:r>
          </a:p>
          <a:p>
            <a:pPr marL="457200" indent="-457200">
              <a:buAutoNum type="arabicPeriod"/>
            </a:pPr>
            <a:r>
              <a:rPr lang="en-GB" sz="2500" dirty="0"/>
              <a:t>What does ‘the planet shows us who’s boss’ mean?</a:t>
            </a:r>
          </a:p>
          <a:p>
            <a:pPr marL="457200" indent="-457200">
              <a:buAutoNum type="arabicPeriod"/>
            </a:pPr>
            <a:r>
              <a:rPr lang="en-GB" sz="2500" dirty="0"/>
              <a:t> What is a natural disaster?</a:t>
            </a:r>
          </a:p>
          <a:p>
            <a:pPr marL="457200" indent="-457200">
              <a:buAutoNum type="arabicPeriod"/>
            </a:pPr>
            <a:r>
              <a:rPr lang="en-GB" sz="2500" dirty="0"/>
              <a:t>What is the difference between a natural phenomenon and a disaster?</a:t>
            </a:r>
          </a:p>
          <a:p>
            <a:pPr marL="457200" indent="-457200">
              <a:buAutoNum type="arabicPeriod"/>
            </a:pPr>
            <a:r>
              <a:rPr lang="en-GB" sz="2500" dirty="0"/>
              <a:t>Choose two verbs which show that natural disaster cause damage. </a:t>
            </a:r>
          </a:p>
          <a:p>
            <a:r>
              <a:rPr lang="en-GB" sz="2500" dirty="0"/>
              <a:t>Chilli Challenge:</a:t>
            </a:r>
          </a:p>
          <a:p>
            <a:pPr marL="457200" indent="-457200">
              <a:buAutoNum type="arabicPeriod"/>
            </a:pPr>
            <a:r>
              <a:rPr lang="en-GB" sz="2500" dirty="0"/>
              <a:t>Which kind of natural disaster do you think would be the most damaging? Why? </a:t>
            </a:r>
          </a:p>
          <a:p>
            <a:pPr marL="457200" indent="-457200">
              <a:buAutoNum type="arabicPeriod"/>
            </a:pPr>
            <a:r>
              <a:rPr lang="en-GB" sz="2500" dirty="0"/>
              <a:t>Why must we respect and look after the planet?</a:t>
            </a:r>
          </a:p>
          <a:p>
            <a:pPr marL="457200" indent="-457200">
              <a:buAutoNum type="arabicPeriod"/>
            </a:pPr>
            <a:endParaRPr lang="en-GB" sz="2500" dirty="0"/>
          </a:p>
        </p:txBody>
      </p:sp>
    </p:spTree>
    <p:extLst>
      <p:ext uri="{BB962C8B-B14F-4D97-AF65-F5344CB8AC3E}">
        <p14:creationId xmlns:p14="http://schemas.microsoft.com/office/powerpoint/2010/main" val="5345591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BC6C25-FBA2-41C8-BA42-96BBC3520DDA}"/>
              </a:ext>
            </a:extLst>
          </p:cNvPr>
          <p:cNvSpPr txBox="1"/>
          <p:nvPr/>
        </p:nvSpPr>
        <p:spPr>
          <a:xfrm>
            <a:off x="1047564" y="834501"/>
            <a:ext cx="10626571" cy="5093702"/>
          </a:xfrm>
          <a:prstGeom prst="rect">
            <a:avLst/>
          </a:prstGeom>
          <a:noFill/>
        </p:spPr>
        <p:txBody>
          <a:bodyPr wrap="square" rtlCol="0">
            <a:spAutoFit/>
          </a:bodyPr>
          <a:lstStyle/>
          <a:p>
            <a:r>
              <a:rPr lang="en-GB" sz="2500" dirty="0"/>
              <a:t>Answers:</a:t>
            </a:r>
          </a:p>
          <a:p>
            <a:endParaRPr lang="en-GB" sz="2500" dirty="0"/>
          </a:p>
          <a:p>
            <a:pPr marL="457200" indent="-457200">
              <a:buAutoNum type="arabicPeriod"/>
            </a:pPr>
            <a:r>
              <a:rPr lang="en-GB" sz="2500" dirty="0"/>
              <a:t>We strip the planet of its resources.</a:t>
            </a:r>
          </a:p>
          <a:p>
            <a:pPr marL="457200" indent="-457200">
              <a:buAutoNum type="arabicPeriod"/>
            </a:pPr>
            <a:r>
              <a:rPr lang="en-GB" sz="2500" dirty="0"/>
              <a:t>Even though we take what we want for the planet and have control over it, there are some things that we cannot control in nature. </a:t>
            </a:r>
          </a:p>
          <a:p>
            <a:pPr marL="457200" indent="-457200">
              <a:buAutoNum type="arabicPeriod"/>
            </a:pPr>
            <a:r>
              <a:rPr lang="en-GB" sz="2500" dirty="0"/>
              <a:t>It is a catastrophic event that impacts on humans. </a:t>
            </a:r>
          </a:p>
          <a:p>
            <a:pPr marL="457200" indent="-457200">
              <a:buAutoNum type="arabicPeriod"/>
            </a:pPr>
            <a:r>
              <a:rPr lang="en-GB" sz="2500" dirty="0"/>
              <a:t>A disaster has an impact on humans and involves damage where as a phenomenon is just a natural event. </a:t>
            </a:r>
          </a:p>
          <a:p>
            <a:pPr marL="457200" indent="-457200">
              <a:buAutoNum type="arabicPeriod"/>
            </a:pPr>
            <a:r>
              <a:rPr lang="en-GB" sz="2500" dirty="0"/>
              <a:t>Scorched, harmed, destroyed, contaminated</a:t>
            </a:r>
          </a:p>
          <a:p>
            <a:pPr marL="457200" indent="-457200">
              <a:buAutoNum type="arabicPeriod"/>
            </a:pPr>
            <a:endParaRPr lang="en-GB" sz="2500" dirty="0"/>
          </a:p>
          <a:p>
            <a:pPr marL="457200" indent="-457200">
              <a:buAutoNum type="arabicPeriod"/>
            </a:pPr>
            <a:endParaRPr lang="en-GB" sz="2500" dirty="0"/>
          </a:p>
          <a:p>
            <a:pPr marL="457200" indent="-457200">
              <a:buAutoNum type="arabicPeriod"/>
            </a:pPr>
            <a:endParaRPr lang="en-GB" sz="2500" dirty="0"/>
          </a:p>
          <a:p>
            <a:pPr marL="457200" indent="-457200">
              <a:buAutoNum type="arabicPeriod"/>
            </a:pPr>
            <a:endParaRPr lang="en-GB" sz="2500" dirty="0"/>
          </a:p>
        </p:txBody>
      </p:sp>
    </p:spTree>
    <p:extLst>
      <p:ext uri="{BB962C8B-B14F-4D97-AF65-F5344CB8AC3E}">
        <p14:creationId xmlns:p14="http://schemas.microsoft.com/office/powerpoint/2010/main" val="3440135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467</Words>
  <Application>Microsoft Office PowerPoint</Application>
  <PresentationFormat>Widescreen</PresentationFormat>
  <Paragraphs>55</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Comic Sans MS</vt:lpstr>
      <vt:lpstr>Montserrat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Hurst</dc:creator>
  <cp:lastModifiedBy>Katie Hurst</cp:lastModifiedBy>
  <cp:revision>5</cp:revision>
  <dcterms:created xsi:type="dcterms:W3CDTF">2021-02-18T19:23:05Z</dcterms:created>
  <dcterms:modified xsi:type="dcterms:W3CDTF">2021-02-18T20:00:54Z</dcterms:modified>
</cp:coreProperties>
</file>