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dgKi1Ia8kc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Malamander</a:t>
            </a:r>
            <a:r>
              <a:rPr lang="en-US" dirty="0" smtClean="0"/>
              <a:t> Chapter 17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127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Chapter 17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320" y="2499360"/>
            <a:ext cx="8880047" cy="35204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www.youtube.com/watch?v=udgKi1Ia8kc</a:t>
            </a:r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r>
              <a:rPr lang="en-US" dirty="0"/>
              <a:t>1) How was Violet feeling when she ‘stares’ at the book ‘open-mouthed’?</a:t>
            </a:r>
          </a:p>
          <a:p>
            <a:pPr marL="0" indent="0">
              <a:buNone/>
            </a:pPr>
            <a:r>
              <a:rPr lang="en-US" dirty="0"/>
              <a:t>2) Which part of the </a:t>
            </a:r>
            <a:r>
              <a:rPr lang="en-US" dirty="0" err="1" smtClean="0"/>
              <a:t>mermonkey</a:t>
            </a:r>
            <a:r>
              <a:rPr lang="en-US" dirty="0" smtClean="0"/>
              <a:t> does </a:t>
            </a:r>
            <a:r>
              <a:rPr lang="en-US" dirty="0"/>
              <a:t>the text mention Peter mending?</a:t>
            </a:r>
          </a:p>
          <a:p>
            <a:pPr marL="0" indent="0">
              <a:buNone/>
            </a:pPr>
            <a:r>
              <a:rPr lang="en-US" dirty="0"/>
              <a:t>3) Why did Peter stay at the book dispensary a lot?</a:t>
            </a:r>
          </a:p>
          <a:p>
            <a:pPr marL="0" indent="0">
              <a:buNone/>
            </a:pPr>
            <a:r>
              <a:rPr lang="en-GB" dirty="0"/>
              <a:t>4) True or False?</a:t>
            </a:r>
          </a:p>
          <a:p>
            <a:pPr marL="0" indent="0">
              <a:buNone/>
            </a:pPr>
            <a:r>
              <a:rPr lang="en-US" dirty="0"/>
              <a:t>a)Jenny got new parts for the </a:t>
            </a:r>
            <a:r>
              <a:rPr lang="en-US" dirty="0" err="1"/>
              <a:t>mermonkey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b)Violet’s father looks intelligent</a:t>
            </a:r>
          </a:p>
          <a:p>
            <a:pPr marL="0" indent="0">
              <a:buNone/>
            </a:pPr>
            <a:r>
              <a:rPr lang="en-US" dirty="0"/>
              <a:t>c)They are all drinking cocoa</a:t>
            </a:r>
          </a:p>
          <a:p>
            <a:pPr marL="0" indent="0">
              <a:buNone/>
            </a:pPr>
            <a:r>
              <a:rPr lang="en-US" dirty="0"/>
              <a:t>d)Sebastian Eels and Peter Parma were old friends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0729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seaside.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1189" y="2673530"/>
            <a:ext cx="10702834" cy="3346269"/>
          </a:xfrm>
        </p:spPr>
        <p:txBody>
          <a:bodyPr/>
          <a:lstStyle/>
          <a:p>
            <a:r>
              <a:rPr lang="en-US" dirty="0" smtClean="0"/>
              <a:t>Discuss </a:t>
            </a:r>
            <a:r>
              <a:rPr lang="en-US" dirty="0"/>
              <a:t>the last time that you visited the seaside. </a:t>
            </a:r>
            <a:endParaRPr lang="en-US" dirty="0" smtClean="0"/>
          </a:p>
          <a:p>
            <a:r>
              <a:rPr lang="en-US" dirty="0" smtClean="0"/>
              <a:t>Where </a:t>
            </a:r>
            <a:r>
              <a:rPr lang="en-US" dirty="0"/>
              <a:t>did you go? </a:t>
            </a:r>
            <a:endParaRPr lang="en-US" dirty="0" smtClean="0"/>
          </a:p>
          <a:p>
            <a:r>
              <a:rPr lang="en-US" dirty="0" smtClean="0"/>
              <a:t>What </a:t>
            </a:r>
            <a:r>
              <a:rPr lang="en-US" dirty="0"/>
              <a:t>is your best experience or </a:t>
            </a:r>
            <a:r>
              <a:rPr lang="en-US" dirty="0" smtClean="0"/>
              <a:t>memory of </a:t>
            </a:r>
            <a:r>
              <a:rPr lang="en-US" dirty="0"/>
              <a:t>the seaside? </a:t>
            </a:r>
            <a:r>
              <a:rPr lang="en-US" dirty="0" smtClean="0"/>
              <a:t>What </a:t>
            </a:r>
            <a:r>
              <a:rPr lang="en-US" dirty="0"/>
              <a:t>do you know about the sea? </a:t>
            </a:r>
            <a:endParaRPr lang="en-US" dirty="0" smtClean="0"/>
          </a:p>
          <a:p>
            <a:r>
              <a:rPr lang="en-US" dirty="0" smtClean="0"/>
              <a:t>How </a:t>
            </a:r>
            <a:r>
              <a:rPr lang="en-US" dirty="0"/>
              <a:t>can it be considered frightening?</a:t>
            </a:r>
          </a:p>
          <a:p>
            <a:r>
              <a:rPr lang="en-US" dirty="0" smtClean="0"/>
              <a:t>Consider </a:t>
            </a:r>
            <a:r>
              <a:rPr lang="en-US" dirty="0"/>
              <a:t>the question: what does the seaside mean to you? </a:t>
            </a:r>
            <a:endParaRPr lang="en-US" dirty="0" smtClean="0"/>
          </a:p>
          <a:p>
            <a:r>
              <a:rPr lang="en-US" dirty="0" smtClean="0"/>
              <a:t>Let’s create </a:t>
            </a:r>
            <a:r>
              <a:rPr lang="en-US" dirty="0"/>
              <a:t>a list of words that come into your head when </a:t>
            </a:r>
            <a:r>
              <a:rPr lang="en-US" dirty="0" smtClean="0"/>
              <a:t>you think </a:t>
            </a:r>
            <a:r>
              <a:rPr lang="en-US" dirty="0"/>
              <a:t>about the seaside.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9891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L.C. Can I write a poem to describe the sea?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Toolkit </a:t>
            </a:r>
            <a:endParaRPr lang="en-GB" dirty="0"/>
          </a:p>
        </p:txBody>
      </p:sp>
      <p:pic>
        <p:nvPicPr>
          <p:cNvPr id="4098" name="Picture 2" descr="12 Ridiculously Beautiful Ocean Poems | Book Rio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958" y="3449763"/>
            <a:ext cx="5874999" cy="3304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6638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Poetry writing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You are going to write a poem to show what the sea means to you. </a:t>
            </a:r>
          </a:p>
          <a:p>
            <a:pPr marL="0" indent="0">
              <a:buNone/>
            </a:pPr>
            <a:r>
              <a:rPr lang="en-US" dirty="0" smtClean="0"/>
              <a:t>You are going to include: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Similes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Metaphors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Personification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Alliteration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Onomatopoeia </a:t>
            </a:r>
          </a:p>
          <a:p>
            <a:pPr marL="0" indent="0">
              <a:buNone/>
            </a:pPr>
            <a:r>
              <a:rPr lang="en-US" dirty="0" smtClean="0"/>
              <a:t>Your poem </a:t>
            </a:r>
            <a:r>
              <a:rPr lang="en-US" dirty="0"/>
              <a:t>can be as happy or as eerie as you like! Use what you’ve read so far of </a:t>
            </a:r>
            <a:r>
              <a:rPr lang="en-US" i="1" dirty="0" err="1"/>
              <a:t>Malamander</a:t>
            </a:r>
            <a:r>
              <a:rPr lang="en-US" i="1" dirty="0"/>
              <a:t> </a:t>
            </a:r>
            <a:r>
              <a:rPr lang="en-US" dirty="0"/>
              <a:t>to give you </a:t>
            </a:r>
            <a:r>
              <a:rPr lang="en-US" dirty="0" smtClean="0"/>
              <a:t>inspiration!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7555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Similes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</a:t>
            </a:r>
            <a:r>
              <a:rPr lang="en-GB" b="1" dirty="0"/>
              <a:t> simile </a:t>
            </a:r>
            <a:r>
              <a:rPr lang="en-GB" dirty="0"/>
              <a:t>is when you say that something - a person or place, animal or thing - is LIKE something else. 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A simile always uses the word ‘as’ or ‘like’. Here are some examples of similes: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The waves frothed and bubbled </a:t>
            </a:r>
            <a:r>
              <a:rPr lang="en-GB" b="1" dirty="0" smtClean="0"/>
              <a:t>as</a:t>
            </a:r>
            <a:r>
              <a:rPr lang="en-GB" dirty="0" smtClean="0"/>
              <a:t> a whirlpool.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The sea glittered </a:t>
            </a:r>
            <a:r>
              <a:rPr lang="en-GB" b="1" dirty="0"/>
              <a:t>like</a:t>
            </a:r>
            <a:r>
              <a:rPr lang="en-GB" dirty="0"/>
              <a:t> a mirror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6763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Metaphors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/>
              <a:t>A</a:t>
            </a:r>
            <a:r>
              <a:rPr lang="en-GB" b="1" dirty="0"/>
              <a:t> metaphor </a:t>
            </a:r>
            <a:r>
              <a:rPr lang="en-GB" dirty="0"/>
              <a:t>makes an even stronger image in the reader's head. 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When you use a metaphor, you are saying that a person, place, animal or thing </a:t>
            </a:r>
            <a:r>
              <a:rPr lang="en-GB" dirty="0" smtClean="0"/>
              <a:t>IS</a:t>
            </a:r>
          </a:p>
          <a:p>
            <a:pPr>
              <a:buNone/>
            </a:pPr>
            <a:r>
              <a:rPr lang="en-GB" dirty="0" smtClean="0"/>
              <a:t>some </a:t>
            </a:r>
            <a:r>
              <a:rPr lang="en-GB" dirty="0"/>
              <a:t>thing else (not just LIKE it!). 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Metaphors are stronger images than similes. They don’t mean exactly what </a:t>
            </a:r>
            <a:r>
              <a:rPr lang="en-GB" dirty="0" smtClean="0"/>
              <a:t>the</a:t>
            </a:r>
          </a:p>
          <a:p>
            <a:pPr>
              <a:buNone/>
            </a:pPr>
            <a:r>
              <a:rPr lang="en-GB" dirty="0" smtClean="0"/>
              <a:t>words </a:t>
            </a:r>
            <a:r>
              <a:rPr lang="en-GB" dirty="0"/>
              <a:t>say. Here are some examples of metaphors: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 smtClean="0"/>
              <a:t>The ocean is a mighty beast. </a:t>
            </a:r>
          </a:p>
          <a:p>
            <a:pPr>
              <a:buNone/>
            </a:pPr>
            <a:r>
              <a:rPr lang="en-GB" dirty="0" smtClean="0"/>
              <a:t>The sea is a beating drum.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125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Personification.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096" y="2342606"/>
            <a:ext cx="11399521" cy="367719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b="1" dirty="0"/>
              <a:t>Personification</a:t>
            </a:r>
            <a:r>
              <a:rPr lang="en-GB" dirty="0"/>
              <a:t> is when you make an object or idea do something only a human can do.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b="1" dirty="0"/>
              <a:t>For example:</a:t>
            </a:r>
            <a:endParaRPr lang="en-GB" dirty="0"/>
          </a:p>
          <a:p>
            <a:r>
              <a:rPr lang="en-GB" dirty="0"/>
              <a:t>The </a:t>
            </a:r>
            <a:r>
              <a:rPr lang="en-GB" dirty="0" smtClean="0"/>
              <a:t>waves danced.</a:t>
            </a:r>
            <a:endParaRPr lang="en-GB" dirty="0"/>
          </a:p>
          <a:p>
            <a:r>
              <a:rPr lang="en-GB" dirty="0"/>
              <a:t>The </a:t>
            </a:r>
            <a:r>
              <a:rPr lang="en-GB" dirty="0" smtClean="0"/>
              <a:t>sand warmed my toes. </a:t>
            </a:r>
            <a:r>
              <a:rPr lang="en-GB" dirty="0"/>
              <a:t>wrapped itself around my face.</a:t>
            </a:r>
          </a:p>
          <a:p>
            <a:r>
              <a:rPr lang="en-GB" dirty="0" smtClean="0"/>
              <a:t>The sea licked the soft shore. </a:t>
            </a:r>
            <a:endParaRPr lang="en-GB" dirty="0" smtClean="0"/>
          </a:p>
          <a:p>
            <a:r>
              <a:rPr lang="en-GB" i="1" dirty="0" smtClean="0"/>
              <a:t>Personification </a:t>
            </a:r>
            <a:r>
              <a:rPr lang="en-GB" i="1" dirty="0"/>
              <a:t>is used in poetry to emphasise meaning  and </a:t>
            </a:r>
            <a:r>
              <a:rPr lang="en-GB" i="1" dirty="0" smtClean="0"/>
              <a:t>description.</a:t>
            </a:r>
            <a:endParaRPr lang="en-GB" i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5093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poem.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4636245" cy="3416300"/>
          </a:xfrm>
        </p:spPr>
        <p:txBody>
          <a:bodyPr/>
          <a:lstStyle/>
          <a:p>
            <a:r>
              <a:rPr lang="en-US" dirty="0"/>
              <a:t>My heart is the ocean,</a:t>
            </a:r>
            <a:br>
              <a:rPr lang="en-US" dirty="0"/>
            </a:br>
            <a:r>
              <a:rPr lang="en-US" dirty="0"/>
              <a:t>full of </a:t>
            </a:r>
            <a:r>
              <a:rPr lang="en-US" dirty="0" err="1" smtClean="0"/>
              <a:t>colours</a:t>
            </a:r>
            <a:r>
              <a:rPr lang="en-US" dirty="0"/>
              <a:t>,</a:t>
            </a:r>
            <a:br>
              <a:rPr lang="en-US" dirty="0"/>
            </a:br>
            <a:r>
              <a:rPr lang="en-US" dirty="0"/>
              <a:t>depths,</a:t>
            </a:r>
            <a:br>
              <a:rPr lang="en-US" dirty="0"/>
            </a:br>
            <a:r>
              <a:rPr lang="en-US" dirty="0"/>
              <a:t>and dreams.</a:t>
            </a:r>
            <a:br>
              <a:rPr lang="en-US" dirty="0"/>
            </a:br>
            <a:r>
              <a:rPr lang="en-US" dirty="0" smtClean="0"/>
              <a:t>I easily </a:t>
            </a:r>
            <a:r>
              <a:rPr lang="en-US" dirty="0"/>
              <a:t>dive into </a:t>
            </a:r>
            <a:r>
              <a:rPr lang="en-US" dirty="0" smtClean="0"/>
              <a:t>the </a:t>
            </a:r>
            <a:r>
              <a:rPr lang="en-US" dirty="0"/>
              <a:t>waters,</a:t>
            </a:r>
            <a:br>
              <a:rPr lang="en-US" dirty="0"/>
            </a:br>
            <a:r>
              <a:rPr lang="en-US" dirty="0"/>
              <a:t>get lost in my </a:t>
            </a:r>
            <a:r>
              <a:rPr lang="en-US" dirty="0" smtClean="0"/>
              <a:t>waves,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and quench </a:t>
            </a:r>
            <a:r>
              <a:rPr lang="en-US" dirty="0" smtClean="0"/>
              <a:t>my </a:t>
            </a:r>
            <a:r>
              <a:rPr lang="en-US" dirty="0"/>
              <a:t>thirst</a:t>
            </a:r>
            <a:br>
              <a:rPr lang="en-US" dirty="0"/>
            </a:br>
            <a:r>
              <a:rPr lang="en-US" dirty="0"/>
              <a:t>of grace</a:t>
            </a:r>
            <a:br>
              <a:rPr lang="en-US" dirty="0"/>
            </a:br>
            <a:r>
              <a:rPr lang="en-US" dirty="0"/>
              <a:t>and love.</a:t>
            </a:r>
            <a:br>
              <a:rPr lang="en-US" dirty="0"/>
            </a:br>
            <a:r>
              <a:rPr lang="en-US" dirty="0"/>
              <a:t>My heart is the ocean.</a:t>
            </a:r>
            <a:br>
              <a:rPr lang="en-US" dirty="0"/>
            </a:br>
            <a:r>
              <a:rPr lang="en-US" dirty="0" smtClean="0"/>
              <a:t>Our </a:t>
            </a:r>
            <a:r>
              <a:rPr lang="en-US" dirty="0"/>
              <a:t>ocean.</a:t>
            </a:r>
            <a:endParaRPr lang="en-GB" dirty="0"/>
          </a:p>
        </p:txBody>
      </p:sp>
      <p:sp>
        <p:nvSpPr>
          <p:cNvPr id="4" name="AutoShape 2" descr="12 Ridiculously Beautiful Ocean Poems | Book Rio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12 Ridiculously Beautiful Ocean Poems | Book Rio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577" y="2498799"/>
            <a:ext cx="5885815" cy="435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920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Poetry writing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6983" y="2586446"/>
            <a:ext cx="9019384" cy="3433354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Use the planning sheet to plan your poem. </a:t>
            </a:r>
          </a:p>
          <a:p>
            <a:pPr marL="0" indent="0">
              <a:buNone/>
            </a:pPr>
            <a:r>
              <a:rPr lang="en-GB" dirty="0" smtClean="0"/>
              <a:t>You are going to write in as a free verse </a:t>
            </a:r>
            <a:r>
              <a:rPr lang="en-GB" smtClean="0"/>
              <a:t>poem. Remember</a:t>
            </a:r>
            <a:r>
              <a:rPr lang="en-GB" dirty="0" smtClean="0"/>
              <a:t>, it does not have to rhyme! </a:t>
            </a:r>
          </a:p>
          <a:p>
            <a:pPr marL="0" indent="0">
              <a:buNone/>
            </a:pPr>
            <a:r>
              <a:rPr lang="en-GB" dirty="0" smtClean="0"/>
              <a:t>Write or type it up. </a:t>
            </a:r>
          </a:p>
          <a:p>
            <a:pPr marL="0" indent="0">
              <a:buNone/>
            </a:pPr>
            <a:r>
              <a:rPr lang="en-GB" dirty="0" smtClean="0"/>
              <a:t>Check that you have used similes, metaphors and personification. </a:t>
            </a:r>
          </a:p>
          <a:p>
            <a:pPr marL="0" indent="0">
              <a:buNone/>
            </a:pPr>
            <a:r>
              <a:rPr lang="en-GB" dirty="0" smtClean="0"/>
              <a:t>You can illustrate your poem. </a:t>
            </a:r>
          </a:p>
        </p:txBody>
      </p:sp>
      <p:pic>
        <p:nvPicPr>
          <p:cNvPr id="2050" name="Picture 2" descr="12 Ridiculously Beautiful Ocean Poems | Book Rio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240" y="4493622"/>
            <a:ext cx="3247117" cy="223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81432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43</TotalTime>
  <Words>446</Words>
  <Application>Microsoft Office PowerPoint</Application>
  <PresentationFormat>Widescreen</PresentationFormat>
  <Paragraphs>59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Ion Boardroom</vt:lpstr>
      <vt:lpstr>Malamander Chapter 17</vt:lpstr>
      <vt:lpstr>Chapter 17</vt:lpstr>
      <vt:lpstr>The seaside.</vt:lpstr>
      <vt:lpstr>L.C. Can I write a poem to describe the sea? </vt:lpstr>
      <vt:lpstr>Poetry writing</vt:lpstr>
      <vt:lpstr>Similes</vt:lpstr>
      <vt:lpstr>Metaphors</vt:lpstr>
      <vt:lpstr>Personification. </vt:lpstr>
      <vt:lpstr>Example poem. </vt:lpstr>
      <vt:lpstr>Poetry writing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Malamander Chapter</dc:title>
  <dc:creator>StaffLaws</dc:creator>
  <cp:lastModifiedBy>StaffLaws</cp:lastModifiedBy>
  <cp:revision>10</cp:revision>
  <dcterms:created xsi:type="dcterms:W3CDTF">2021-07-03T12:36:19Z</dcterms:created>
  <dcterms:modified xsi:type="dcterms:W3CDTF">2021-07-06T13:40:32Z</dcterms:modified>
</cp:coreProperties>
</file>